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 id="2147483789" r:id="rId2"/>
  </p:sldMasterIdLst>
  <p:notesMasterIdLst>
    <p:notesMasterId r:id="rId15"/>
  </p:notesMasterIdLst>
  <p:handoutMasterIdLst>
    <p:handoutMasterId r:id="rId16"/>
  </p:handoutMasterIdLst>
  <p:sldIdLst>
    <p:sldId id="364" r:id="rId3"/>
    <p:sldId id="367" r:id="rId4"/>
    <p:sldId id="366" r:id="rId5"/>
    <p:sldId id="277" r:id="rId6"/>
    <p:sldId id="296" r:id="rId7"/>
    <p:sldId id="316" r:id="rId8"/>
    <p:sldId id="312" r:id="rId9"/>
    <p:sldId id="317" r:id="rId10"/>
    <p:sldId id="314" r:id="rId11"/>
    <p:sldId id="319" r:id="rId12"/>
    <p:sldId id="318" r:id="rId13"/>
    <p:sldId id="365"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1EE"/>
    <a:srgbClr val="0032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97"/>
    <p:restoredTop sz="94687"/>
  </p:normalViewPr>
  <p:slideViewPr>
    <p:cSldViewPr snapToGrid="0" snapToObjects="1">
      <p:cViewPr varScale="1">
        <p:scale>
          <a:sx n="71" d="100"/>
          <a:sy n="71" d="100"/>
        </p:scale>
        <p:origin x="544" y="48"/>
      </p:cViewPr>
      <p:guideLst/>
    </p:cSldViewPr>
  </p:slideViewPr>
  <p:notesTextViewPr>
    <p:cViewPr>
      <p:scale>
        <a:sx n="3" d="2"/>
        <a:sy n="3" d="2"/>
      </p:scale>
      <p:origin x="0" y="0"/>
    </p:cViewPr>
  </p:notesTextViewPr>
  <p:notesViewPr>
    <p:cSldViewPr snapToGrid="0" snapToObjects="1">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263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8" name="Notes Placeholder 7">
            <a:extLst>
              <a:ext uri="{FF2B5EF4-FFF2-40B4-BE49-F238E27FC236}">
                <a16:creationId xmlns:a16="http://schemas.microsoft.com/office/drawing/2014/main" id="{72E28C7C-224A-F7A4-8656-676889898D8D}"/>
              </a:ext>
            </a:extLst>
          </p:cNvPr>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042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7.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8.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9.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0.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5.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18.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9.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hemeOverride" Target="../theme/themeOverride20.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hemeOverride" Target="../theme/themeOverride2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hemeOverride" Target="../theme/themeOverride22.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hemeOverride" Target="../theme/themeOverride24.xml"/><Relationship Id="rId5" Type="http://schemas.openxmlformats.org/officeDocument/2006/relationships/image" Target="../media/image1.png"/><Relationship Id="rId4" Type="http://schemas.openxmlformats.org/officeDocument/2006/relationships/image" Target="../media/image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hemeOverride" Target="../theme/themeOverride25.xml"/><Relationship Id="rId5" Type="http://schemas.openxmlformats.org/officeDocument/2006/relationships/image" Target="../media/image5.png"/><Relationship Id="rId4" Type="http://schemas.openxmlformats.org/officeDocument/2006/relationships/image" Target="../media/image9.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hemeOverride" Target="../theme/themeOverride26.xml"/><Relationship Id="rId5" Type="http://schemas.openxmlformats.org/officeDocument/2006/relationships/image" Target="../media/image6.png"/><Relationship Id="rId4" Type="http://schemas.openxmlformats.org/officeDocument/2006/relationships/image" Target="../media/image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hemeOverride" Target="../theme/themeOverride27.xml"/><Relationship Id="rId5" Type="http://schemas.openxmlformats.org/officeDocument/2006/relationships/image" Target="../media/image7.png"/><Relationship Id="rId4"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hemeOverride" Target="../theme/themeOverride28.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0.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1.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1">
    <p:bg>
      <p:bgPr>
        <a:solidFill>
          <a:schemeClr val="accent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582399" y="7009889"/>
            <a:ext cx="492513" cy="365125"/>
          </a:xfrm>
        </p:spPr>
        <p:txBody>
          <a:bodyPr>
            <a:noAutofit/>
          </a:bodyPr>
          <a:lstStyle/>
          <a:p>
            <a:fld id="{9D22252B-662F-4A20-8370-AB8D7C3D9889}" type="slidenum">
              <a:rPr lang="en-US" smtClean="0"/>
              <a:t>‹#›</a:t>
            </a:fld>
            <a:endParaRPr lang="en-US"/>
          </a:p>
        </p:txBody>
      </p:sp>
      <p:sp>
        <p:nvSpPr>
          <p:cNvPr id="4" name="Title 1">
            <a:extLst>
              <a:ext uri="{FF2B5EF4-FFF2-40B4-BE49-F238E27FC236}">
                <a16:creationId xmlns:a16="http://schemas.microsoft.com/office/drawing/2014/main" id="{F9B9F6ED-20E0-B674-FC9A-5F07C2CCD291}"/>
              </a:ext>
            </a:extLst>
          </p:cNvPr>
          <p:cNvSpPr>
            <a:spLocks noGrp="1"/>
          </p:cNvSpPr>
          <p:nvPr>
            <p:ph type="ctrTitle" hasCustomPrompt="1"/>
          </p:nvPr>
        </p:nvSpPr>
        <p:spPr>
          <a:xfrm>
            <a:off x="1028361" y="2081774"/>
            <a:ext cx="10650683" cy="1821756"/>
          </a:xfrm>
        </p:spPr>
        <p:txBody>
          <a:bodyPr anchor="ctr" anchorCtr="0">
            <a:noAutofit/>
          </a:bodyPr>
          <a:lstStyle>
            <a:lvl1pPr algn="l">
              <a:lnSpc>
                <a:spcPct val="80000"/>
              </a:lnSpc>
              <a:defRPr sz="6000">
                <a:solidFill>
                  <a:schemeClr val="bg1"/>
                </a:solidFill>
              </a:defRPr>
            </a:lvl1pPr>
          </a:lstStyle>
          <a:p>
            <a:r>
              <a:rPr lang="en-US" dirty="0"/>
              <a:t>Title here</a:t>
            </a:r>
          </a:p>
        </p:txBody>
      </p:sp>
      <p:sp>
        <p:nvSpPr>
          <p:cNvPr id="10" name="Subtitle 2">
            <a:extLst>
              <a:ext uri="{FF2B5EF4-FFF2-40B4-BE49-F238E27FC236}">
                <a16:creationId xmlns:a16="http://schemas.microsoft.com/office/drawing/2014/main" id="{09BE9874-0DD4-8E79-592B-3647970DA950}"/>
              </a:ext>
            </a:extLst>
          </p:cNvPr>
          <p:cNvSpPr>
            <a:spLocks noGrp="1"/>
          </p:cNvSpPr>
          <p:nvPr>
            <p:ph type="subTitle" idx="1"/>
          </p:nvPr>
        </p:nvSpPr>
        <p:spPr>
          <a:xfrm>
            <a:off x="1028361" y="3940440"/>
            <a:ext cx="10650683" cy="1070516"/>
          </a:xfrm>
        </p:spPr>
        <p:txBody>
          <a:bodyPr anchor="ctr" anchorCtr="0">
            <a:noAutofit/>
          </a:bodyPr>
          <a:lstStyle>
            <a:lvl1pPr marL="0" indent="0" algn="l">
              <a:lnSpc>
                <a:spcPct val="95000"/>
              </a:lnSpc>
              <a:spcBef>
                <a:spcPts val="300"/>
              </a:spcBef>
              <a:spcAft>
                <a:spcPts val="300"/>
              </a:spcAft>
              <a:buNone/>
              <a:defRPr sz="2400" b="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SmartArt Placeholder 3">
            <a:extLst>
              <a:ext uri="{FF2B5EF4-FFF2-40B4-BE49-F238E27FC236}">
                <a16:creationId xmlns:a16="http://schemas.microsoft.com/office/drawing/2014/main" id="{6357FBAB-231D-1E57-71D9-690841376177}"/>
              </a:ext>
            </a:extLst>
          </p:cNvPr>
          <p:cNvSpPr txBox="1">
            <a:spLocks/>
          </p:cNvSpPr>
          <p:nvPr/>
        </p:nvSpPr>
        <p:spPr>
          <a:xfrm rot="5400000">
            <a:off x="703982" y="293179"/>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Text Placeholder 14">
            <a:extLst>
              <a:ext uri="{FF2B5EF4-FFF2-40B4-BE49-F238E27FC236}">
                <a16:creationId xmlns:a16="http://schemas.microsoft.com/office/drawing/2014/main" id="{C57D140A-4243-2971-7448-7F6522B29222}"/>
              </a:ext>
            </a:extLst>
          </p:cNvPr>
          <p:cNvSpPr>
            <a:spLocks noGrp="1"/>
          </p:cNvSpPr>
          <p:nvPr>
            <p:ph type="body" sz="quarter" idx="13"/>
          </p:nvPr>
        </p:nvSpPr>
        <p:spPr>
          <a:xfrm>
            <a:off x="1028361" y="1083251"/>
            <a:ext cx="10026650" cy="278211"/>
          </a:xfrm>
        </p:spPr>
        <p:txBody>
          <a:bodyPr/>
          <a:lstStyle>
            <a:lvl1pPr marL="0" indent="0">
              <a:buClr>
                <a:schemeClr val="accent6"/>
              </a:buClr>
              <a:buFont typeface="Soleil Lt" panose="00000400000000000000" pitchFamily="50" charset="0"/>
              <a:buNone/>
              <a:defRPr sz="1600" b="1">
                <a:solidFill>
                  <a:schemeClr val="accent6"/>
                </a:solidFill>
                <a:latin typeface="+mn-lt"/>
              </a:defRPr>
            </a:lvl1pPr>
            <a:lvl2pPr>
              <a:defRPr sz="1800"/>
            </a:lvl2pPr>
            <a:lvl3pPr>
              <a:defRPr sz="1800"/>
            </a:lvl3pPr>
            <a:lvl4pPr>
              <a:defRPr sz="1800"/>
            </a:lvl4pPr>
            <a:lvl5pPr>
              <a:defRPr sz="1800"/>
            </a:lvl5pPr>
          </a:lstStyle>
          <a:p>
            <a:pPr lvl="0"/>
            <a:r>
              <a:rPr lang="en-US" dirty="0"/>
              <a:t>Click to edit Master text styles</a:t>
            </a:r>
          </a:p>
        </p:txBody>
      </p:sp>
      <p:sp>
        <p:nvSpPr>
          <p:cNvPr id="2" name="Footer Placeholder 4">
            <a:extLst>
              <a:ext uri="{FF2B5EF4-FFF2-40B4-BE49-F238E27FC236}">
                <a16:creationId xmlns:a16="http://schemas.microsoft.com/office/drawing/2014/main" id="{A274334D-5F0B-E698-1BE6-3D48F5D95F32}"/>
              </a:ext>
            </a:extLst>
          </p:cNvPr>
          <p:cNvSpPr>
            <a:spLocks noGrp="1"/>
          </p:cNvSpPr>
          <p:nvPr>
            <p:ph type="ftr" sz="quarter" idx="11"/>
          </p:nvPr>
        </p:nvSpPr>
        <p:spPr>
          <a:xfrm>
            <a:off x="3122340" y="5998121"/>
            <a:ext cx="8556704" cy="451753"/>
          </a:xfrm>
        </p:spPr>
        <p:txBody>
          <a:bodyPr lIns="0" tIns="0" rIns="0" bIns="0" anchor="b" anchorCtr="0">
            <a:noAutofit/>
          </a:bodyPr>
          <a:lstStyle>
            <a:lvl1pPr>
              <a:lnSpc>
                <a:spcPct val="90000"/>
              </a:lnSpc>
              <a:defRPr>
                <a:solidFill>
                  <a:schemeClr val="bg2"/>
                </a:solidFill>
              </a:defRPr>
            </a:lvl1pPr>
          </a:lstStyle>
          <a:p>
            <a:endParaRPr lang="en-US" dirty="0"/>
          </a:p>
        </p:txBody>
      </p:sp>
      <p:grpSp>
        <p:nvGrpSpPr>
          <p:cNvPr id="3" name="Group 2">
            <a:extLst>
              <a:ext uri="{FF2B5EF4-FFF2-40B4-BE49-F238E27FC236}">
                <a16:creationId xmlns:a16="http://schemas.microsoft.com/office/drawing/2014/main" id="{FE6F1931-8890-6453-9BE3-110B2E761216}"/>
              </a:ext>
            </a:extLst>
          </p:cNvPr>
          <p:cNvGrpSpPr>
            <a:grpSpLocks noChangeAspect="1"/>
          </p:cNvGrpSpPr>
          <p:nvPr userDrawn="1"/>
        </p:nvGrpSpPr>
        <p:grpSpPr>
          <a:xfrm>
            <a:off x="268658" y="5854430"/>
            <a:ext cx="1654082" cy="740664"/>
            <a:chOff x="2286000" y="1723996"/>
            <a:chExt cx="7610479" cy="3407816"/>
          </a:xfrm>
        </p:grpSpPr>
        <p:sp>
          <p:nvSpPr>
            <p:cNvPr id="5" name="Freeform 7">
              <a:extLst>
                <a:ext uri="{FF2B5EF4-FFF2-40B4-BE49-F238E27FC236}">
                  <a16:creationId xmlns:a16="http://schemas.microsoft.com/office/drawing/2014/main" id="{DFD142DF-8DF7-B16B-1176-E8CD56392656}"/>
                </a:ext>
              </a:extLst>
            </p:cNvPr>
            <p:cNvSpPr/>
            <p:nvPr/>
          </p:nvSpPr>
          <p:spPr>
            <a:xfrm>
              <a:off x="2286000" y="1723996"/>
              <a:ext cx="3251116" cy="3407816"/>
            </a:xfrm>
            <a:custGeom>
              <a:avLst/>
              <a:gdLst>
                <a:gd name="connsiteX0" fmla="*/ 1742094 w 3251116"/>
                <a:gd name="connsiteY0" fmla="*/ 1035216 h 3407816"/>
                <a:gd name="connsiteX1" fmla="*/ 1747437 w 3251116"/>
                <a:gd name="connsiteY1" fmla="*/ 1036340 h 3407816"/>
                <a:gd name="connsiteX2" fmla="*/ 1772269 w 3251116"/>
                <a:gd name="connsiteY2" fmla="*/ 1020281 h 3407816"/>
                <a:gd name="connsiteX3" fmla="*/ 1907038 w 3251116"/>
                <a:gd name="connsiteY3" fmla="*/ 393663 h 3407816"/>
                <a:gd name="connsiteX4" fmla="*/ 1890960 w 3251116"/>
                <a:gd name="connsiteY4" fmla="*/ 368931 h 3407816"/>
                <a:gd name="connsiteX5" fmla="*/ 1885655 w 3251116"/>
                <a:gd name="connsiteY5" fmla="*/ 367820 h 3407816"/>
                <a:gd name="connsiteX6" fmla="*/ 1860804 w 3251116"/>
                <a:gd name="connsiteY6" fmla="*/ 383881 h 3407816"/>
                <a:gd name="connsiteX7" fmla="*/ 1726025 w 3251116"/>
                <a:gd name="connsiteY7" fmla="*/ 1010480 h 3407816"/>
                <a:gd name="connsiteX8" fmla="*/ 1742094 w 3251116"/>
                <a:gd name="connsiteY8" fmla="*/ 1035216 h 3407816"/>
                <a:gd name="connsiteX9" fmla="*/ 1467117 w 3251116"/>
                <a:gd name="connsiteY9" fmla="*/ 1280542 h 3407816"/>
                <a:gd name="connsiteX10" fmla="*/ 1493034 w 3251116"/>
                <a:gd name="connsiteY10" fmla="*/ 1294744 h 3407816"/>
                <a:gd name="connsiteX11" fmla="*/ 1498273 w 3251116"/>
                <a:gd name="connsiteY11" fmla="*/ 1293220 h 3407816"/>
                <a:gd name="connsiteX12" fmla="*/ 1512532 w 3251116"/>
                <a:gd name="connsiteY12" fmla="*/ 1267388 h 3407816"/>
                <a:gd name="connsiteX13" fmla="*/ 1261367 w 3251116"/>
                <a:gd name="connsiteY13" fmla="*/ 406203 h 3407816"/>
                <a:gd name="connsiteX14" fmla="*/ 1235440 w 3251116"/>
                <a:gd name="connsiteY14" fmla="*/ 391992 h 3407816"/>
                <a:gd name="connsiteX15" fmla="*/ 1230201 w 3251116"/>
                <a:gd name="connsiteY15" fmla="*/ 393510 h 3407816"/>
                <a:gd name="connsiteX16" fmla="*/ 1215962 w 3251116"/>
                <a:gd name="connsiteY16" fmla="*/ 419352 h 3407816"/>
                <a:gd name="connsiteX17" fmla="*/ 1467117 w 3251116"/>
                <a:gd name="connsiteY17" fmla="*/ 1280542 h 3407816"/>
                <a:gd name="connsiteX18" fmla="*/ 1289056 w 3251116"/>
                <a:gd name="connsiteY18" fmla="*/ 1978582 h 3407816"/>
                <a:gd name="connsiteX19" fmla="*/ 1262567 w 3251116"/>
                <a:gd name="connsiteY19" fmla="*/ 1944901 h 3407816"/>
                <a:gd name="connsiteX20" fmla="*/ 1221610 w 3251116"/>
                <a:gd name="connsiteY20" fmla="*/ 1939958 h 3407816"/>
                <a:gd name="connsiteX21" fmla="*/ 526221 w 3251116"/>
                <a:gd name="connsiteY21" fmla="*/ 2483969 h 3407816"/>
                <a:gd name="connsiteX22" fmla="*/ 521275 w 3251116"/>
                <a:gd name="connsiteY22" fmla="*/ 2524803 h 3407816"/>
                <a:gd name="connsiteX23" fmla="*/ 547788 w 3251116"/>
                <a:gd name="connsiteY23" fmla="*/ 2558511 h 3407816"/>
                <a:gd name="connsiteX24" fmla="*/ 588751 w 3251116"/>
                <a:gd name="connsiteY24" fmla="*/ 2563445 h 3407816"/>
                <a:gd name="connsiteX25" fmla="*/ 1284113 w 3251116"/>
                <a:gd name="connsiteY25" fmla="*/ 2019444 h 3407816"/>
                <a:gd name="connsiteX26" fmla="*/ 1289056 w 3251116"/>
                <a:gd name="connsiteY26" fmla="*/ 1978582 h 3407816"/>
                <a:gd name="connsiteX27" fmla="*/ 1868881 w 3251116"/>
                <a:gd name="connsiteY27" fmla="*/ 2115342 h 3407816"/>
                <a:gd name="connsiteX28" fmla="*/ 1810026 w 3251116"/>
                <a:gd name="connsiteY28" fmla="*/ 2087052 h 3407816"/>
                <a:gd name="connsiteX29" fmla="*/ 1693221 w 3251116"/>
                <a:gd name="connsiteY29" fmla="*/ 2127772 h 3407816"/>
                <a:gd name="connsiteX30" fmla="*/ 1664837 w 3251116"/>
                <a:gd name="connsiteY30" fmla="*/ 2186465 h 3407816"/>
                <a:gd name="connsiteX31" fmla="*/ 1944357 w 3251116"/>
                <a:gd name="connsiteY31" fmla="*/ 2984231 h 3407816"/>
                <a:gd name="connsiteX32" fmla="*/ 2003222 w 3251116"/>
                <a:gd name="connsiteY32" fmla="*/ 3012520 h 3407816"/>
                <a:gd name="connsiteX33" fmla="*/ 2120018 w 3251116"/>
                <a:gd name="connsiteY33" fmla="*/ 2971830 h 3407816"/>
                <a:gd name="connsiteX34" fmla="*/ 2148402 w 3251116"/>
                <a:gd name="connsiteY34" fmla="*/ 2913127 h 3407816"/>
                <a:gd name="connsiteX35" fmla="*/ 1868881 w 3251116"/>
                <a:gd name="connsiteY35" fmla="*/ 2115342 h 3407816"/>
                <a:gd name="connsiteX36" fmla="*/ 3218441 w 3251116"/>
                <a:gd name="connsiteY36" fmla="*/ 2147127 h 3407816"/>
                <a:gd name="connsiteX37" fmla="*/ 2656113 w 3251116"/>
                <a:gd name="connsiteY37" fmla="*/ 1962141 h 3407816"/>
                <a:gd name="connsiteX38" fmla="*/ 2597772 w 3251116"/>
                <a:gd name="connsiteY38" fmla="*/ 1991478 h 3407816"/>
                <a:gd name="connsiteX39" fmla="*/ 2559015 w 3251116"/>
                <a:gd name="connsiteY39" fmla="*/ 2108655 h 3407816"/>
                <a:gd name="connsiteX40" fmla="*/ 2588409 w 3251116"/>
                <a:gd name="connsiteY40" fmla="*/ 2166843 h 3407816"/>
                <a:gd name="connsiteX41" fmla="*/ 3150727 w 3251116"/>
                <a:gd name="connsiteY41" fmla="*/ 2351809 h 3407816"/>
                <a:gd name="connsiteX42" fmla="*/ 3209077 w 3251116"/>
                <a:gd name="connsiteY42" fmla="*/ 2322501 h 3407816"/>
                <a:gd name="connsiteX43" fmla="*/ 3247835 w 3251116"/>
                <a:gd name="connsiteY43" fmla="*/ 2205305 h 3407816"/>
                <a:gd name="connsiteX44" fmla="*/ 3218441 w 3251116"/>
                <a:gd name="connsiteY44" fmla="*/ 2147127 h 3407816"/>
                <a:gd name="connsiteX45" fmla="*/ 2348113 w 3251116"/>
                <a:gd name="connsiteY45" fmla="*/ 989363 h 3407816"/>
                <a:gd name="connsiteX46" fmla="*/ 2351999 w 3251116"/>
                <a:gd name="connsiteY46" fmla="*/ 993201 h 3407816"/>
                <a:gd name="connsiteX47" fmla="*/ 2381555 w 3251116"/>
                <a:gd name="connsiteY47" fmla="*/ 993059 h 3407816"/>
                <a:gd name="connsiteX48" fmla="*/ 2833326 w 3251116"/>
                <a:gd name="connsiteY48" fmla="*/ 538245 h 3407816"/>
                <a:gd name="connsiteX49" fmla="*/ 2833192 w 3251116"/>
                <a:gd name="connsiteY49" fmla="*/ 508732 h 3407816"/>
                <a:gd name="connsiteX50" fmla="*/ 2829306 w 3251116"/>
                <a:gd name="connsiteY50" fmla="*/ 504909 h 3407816"/>
                <a:gd name="connsiteX51" fmla="*/ 2799750 w 3251116"/>
                <a:gd name="connsiteY51" fmla="*/ 505051 h 3407816"/>
                <a:gd name="connsiteX52" fmla="*/ 2347970 w 3251116"/>
                <a:gd name="connsiteY52" fmla="*/ 959883 h 3407816"/>
                <a:gd name="connsiteX53" fmla="*/ 2348113 w 3251116"/>
                <a:gd name="connsiteY53" fmla="*/ 989363 h 3407816"/>
                <a:gd name="connsiteX54" fmla="*/ 1826581 w 3251116"/>
                <a:gd name="connsiteY54" fmla="*/ 1333873 h 3407816"/>
                <a:gd name="connsiteX55" fmla="*/ 1831172 w 3251116"/>
                <a:gd name="connsiteY55" fmla="*/ 1336816 h 3407816"/>
                <a:gd name="connsiteX56" fmla="*/ 1860109 w 3251116"/>
                <a:gd name="connsiteY56" fmla="*/ 1330558 h 3407816"/>
                <a:gd name="connsiteX57" fmla="*/ 2347865 w 3251116"/>
                <a:gd name="connsiteY57" fmla="*/ 576989 h 3407816"/>
                <a:gd name="connsiteX58" fmla="*/ 2341617 w 3251116"/>
                <a:gd name="connsiteY58" fmla="*/ 548188 h 3407816"/>
                <a:gd name="connsiteX59" fmla="*/ 2337016 w 3251116"/>
                <a:gd name="connsiteY59" fmla="*/ 545265 h 3407816"/>
                <a:gd name="connsiteX60" fmla="*/ 2308089 w 3251116"/>
                <a:gd name="connsiteY60" fmla="*/ 551518 h 3407816"/>
                <a:gd name="connsiteX61" fmla="*/ 1820323 w 3251116"/>
                <a:gd name="connsiteY61" fmla="*/ 1305088 h 3407816"/>
                <a:gd name="connsiteX62" fmla="*/ 1826581 w 3251116"/>
                <a:gd name="connsiteY62" fmla="*/ 1333873 h 3407816"/>
                <a:gd name="connsiteX63" fmla="*/ 205327 w 3251116"/>
                <a:gd name="connsiteY63" fmla="*/ 793844 h 3407816"/>
                <a:gd name="connsiteX64" fmla="*/ 720347 w 3251116"/>
                <a:gd name="connsiteY64" fmla="*/ 1146192 h 3407816"/>
                <a:gd name="connsiteX65" fmla="*/ 760911 w 3251116"/>
                <a:gd name="connsiteY65" fmla="*/ 1138658 h 3407816"/>
                <a:gd name="connsiteX66" fmla="*/ 785217 w 3251116"/>
                <a:gd name="connsiteY66" fmla="*/ 1103329 h 3407816"/>
                <a:gd name="connsiteX67" fmla="*/ 777654 w 3251116"/>
                <a:gd name="connsiteY67" fmla="*/ 1062867 h 3407816"/>
                <a:gd name="connsiteX68" fmla="*/ 262642 w 3251116"/>
                <a:gd name="connsiteY68" fmla="*/ 710522 h 3407816"/>
                <a:gd name="connsiteX69" fmla="*/ 222070 w 3251116"/>
                <a:gd name="connsiteY69" fmla="*/ 718064 h 3407816"/>
                <a:gd name="connsiteX70" fmla="*/ 197773 w 3251116"/>
                <a:gd name="connsiteY70" fmla="*/ 753392 h 3407816"/>
                <a:gd name="connsiteX71" fmla="*/ 205327 w 3251116"/>
                <a:gd name="connsiteY71" fmla="*/ 793844 h 3407816"/>
                <a:gd name="connsiteX72" fmla="*/ 657107 w 3251116"/>
                <a:gd name="connsiteY72" fmla="*/ 2066850 h 3407816"/>
                <a:gd name="connsiteX73" fmla="*/ 641867 w 3251116"/>
                <a:gd name="connsiteY73" fmla="*/ 2026797 h 3407816"/>
                <a:gd name="connsiteX74" fmla="*/ 604223 w 3251116"/>
                <a:gd name="connsiteY74" fmla="*/ 2009909 h 3407816"/>
                <a:gd name="connsiteX75" fmla="*/ 18815 w 3251116"/>
                <a:gd name="connsiteY75" fmla="*/ 2231423 h 3407816"/>
                <a:gd name="connsiteX76" fmla="*/ 1891 w 3251116"/>
                <a:gd name="connsiteY76" fmla="*/ 2268923 h 3407816"/>
                <a:gd name="connsiteX77" fmla="*/ 17150 w 3251116"/>
                <a:gd name="connsiteY77" fmla="*/ 2308975 h 3407816"/>
                <a:gd name="connsiteX78" fmla="*/ 54775 w 3251116"/>
                <a:gd name="connsiteY78" fmla="*/ 2325863 h 3407816"/>
                <a:gd name="connsiteX79" fmla="*/ 640192 w 3251116"/>
                <a:gd name="connsiteY79" fmla="*/ 2104369 h 3407816"/>
                <a:gd name="connsiteX80" fmla="*/ 657107 w 3251116"/>
                <a:gd name="connsiteY80" fmla="*/ 2066850 h 3407816"/>
                <a:gd name="connsiteX81" fmla="*/ 1385840 w 3251116"/>
                <a:gd name="connsiteY81" fmla="*/ 2349657 h 3407816"/>
                <a:gd name="connsiteX82" fmla="*/ 1274645 w 3251116"/>
                <a:gd name="connsiteY82" fmla="*/ 2295517 h 3407816"/>
                <a:gd name="connsiteX83" fmla="*/ 1212809 w 3251116"/>
                <a:gd name="connsiteY83" fmla="*/ 2316681 h 3407816"/>
                <a:gd name="connsiteX84" fmla="*/ 953224 w 3251116"/>
                <a:gd name="connsiteY84" fmla="*/ 2845119 h 3407816"/>
                <a:gd name="connsiteX85" fmla="*/ 974436 w 3251116"/>
                <a:gd name="connsiteY85" fmla="*/ 2906707 h 3407816"/>
                <a:gd name="connsiteX86" fmla="*/ 1085640 w 3251116"/>
                <a:gd name="connsiteY86" fmla="*/ 2960838 h 3407816"/>
                <a:gd name="connsiteX87" fmla="*/ 1147477 w 3251116"/>
                <a:gd name="connsiteY87" fmla="*/ 2939664 h 3407816"/>
                <a:gd name="connsiteX88" fmla="*/ 1407033 w 3251116"/>
                <a:gd name="connsiteY88" fmla="*/ 2411236 h 3407816"/>
                <a:gd name="connsiteX89" fmla="*/ 1385840 w 3251116"/>
                <a:gd name="connsiteY89" fmla="*/ 2349657 h 3407816"/>
                <a:gd name="connsiteX90" fmla="*/ 1129665 w 3251116"/>
                <a:gd name="connsiteY90" fmla="*/ 1178987 h 3407816"/>
                <a:gd name="connsiteX91" fmla="*/ 1170623 w 3251116"/>
                <a:gd name="connsiteY91" fmla="*/ 1183739 h 3407816"/>
                <a:gd name="connsiteX92" fmla="*/ 1204274 w 3251116"/>
                <a:gd name="connsiteY92" fmla="*/ 1157127 h 3407816"/>
                <a:gd name="connsiteX93" fmla="*/ 1209065 w 3251116"/>
                <a:gd name="connsiteY93" fmla="*/ 1116207 h 3407816"/>
                <a:gd name="connsiteX94" fmla="*/ 821167 w 3251116"/>
                <a:gd name="connsiteY94" fmla="*/ 626352 h 3407816"/>
                <a:gd name="connsiteX95" fmla="*/ 780242 w 3251116"/>
                <a:gd name="connsiteY95" fmla="*/ 621580 h 3407816"/>
                <a:gd name="connsiteX96" fmla="*/ 746556 w 3251116"/>
                <a:gd name="connsiteY96" fmla="*/ 648191 h 3407816"/>
                <a:gd name="connsiteX97" fmla="*/ 741781 w 3251116"/>
                <a:gd name="connsiteY97" fmla="*/ 689107 h 3407816"/>
                <a:gd name="connsiteX98" fmla="*/ 1129665 w 3251116"/>
                <a:gd name="connsiteY98" fmla="*/ 1178987 h 3407816"/>
                <a:gd name="connsiteX99" fmla="*/ 2688889 w 3251116"/>
                <a:gd name="connsiteY99" fmla="*/ 2473234 h 3407816"/>
                <a:gd name="connsiteX100" fmla="*/ 2232031 w 3251116"/>
                <a:gd name="connsiteY100" fmla="*/ 2096730 h 3407816"/>
                <a:gd name="connsiteX101" fmla="*/ 2167080 w 3251116"/>
                <a:gd name="connsiteY101" fmla="*/ 2102959 h 3407816"/>
                <a:gd name="connsiteX102" fmla="*/ 2088480 w 3251116"/>
                <a:gd name="connsiteY102" fmla="*/ 2198266 h 3407816"/>
                <a:gd name="connsiteX103" fmla="*/ 2094757 w 3251116"/>
                <a:gd name="connsiteY103" fmla="*/ 2263179 h 3407816"/>
                <a:gd name="connsiteX104" fmla="*/ 2551576 w 3251116"/>
                <a:gd name="connsiteY104" fmla="*/ 2639702 h 3407816"/>
                <a:gd name="connsiteX105" fmla="*/ 2616537 w 3251116"/>
                <a:gd name="connsiteY105" fmla="*/ 2633473 h 3407816"/>
                <a:gd name="connsiteX106" fmla="*/ 2695156 w 3251116"/>
                <a:gd name="connsiteY106" fmla="*/ 2538176 h 3407816"/>
                <a:gd name="connsiteX107" fmla="*/ 2688889 w 3251116"/>
                <a:gd name="connsiteY107" fmla="*/ 2473234 h 3407816"/>
                <a:gd name="connsiteX108" fmla="*/ 277892 w 3251116"/>
                <a:gd name="connsiteY108" fmla="*/ 1705805 h 3407816"/>
                <a:gd name="connsiteX109" fmla="*/ 248706 w 3251116"/>
                <a:gd name="connsiteY109" fmla="*/ 1734894 h 3407816"/>
                <a:gd name="connsiteX110" fmla="*/ 248706 w 3251116"/>
                <a:gd name="connsiteY110" fmla="*/ 1777738 h 3407816"/>
                <a:gd name="connsiteX111" fmla="*/ 277892 w 3251116"/>
                <a:gd name="connsiteY111" fmla="*/ 1806836 h 3407816"/>
                <a:gd name="connsiteX112" fmla="*/ 902865 w 3251116"/>
                <a:gd name="connsiteY112" fmla="*/ 1806836 h 3407816"/>
                <a:gd name="connsiteX113" fmla="*/ 932042 w 3251116"/>
                <a:gd name="connsiteY113" fmla="*/ 1777738 h 3407816"/>
                <a:gd name="connsiteX114" fmla="*/ 932042 w 3251116"/>
                <a:gd name="connsiteY114" fmla="*/ 1734894 h 3407816"/>
                <a:gd name="connsiteX115" fmla="*/ 902865 w 3251116"/>
                <a:gd name="connsiteY115" fmla="*/ 1705805 h 3407816"/>
                <a:gd name="connsiteX116" fmla="*/ 277892 w 3251116"/>
                <a:gd name="connsiteY116" fmla="*/ 1705805 h 3407816"/>
                <a:gd name="connsiteX117" fmla="*/ 2797045 w 3251116"/>
                <a:gd name="connsiteY117" fmla="*/ 1016604 h 3407816"/>
                <a:gd name="connsiteX118" fmla="*/ 2794340 w 3251116"/>
                <a:gd name="connsiteY118" fmla="*/ 1011889 h 3407816"/>
                <a:gd name="connsiteX119" fmla="*/ 2765794 w 3251116"/>
                <a:gd name="connsiteY119" fmla="*/ 1004146 h 3407816"/>
                <a:gd name="connsiteX120" fmla="*/ 2207524 w 3251116"/>
                <a:gd name="connsiteY120" fmla="*/ 1322271 h 3407816"/>
                <a:gd name="connsiteX121" fmla="*/ 2199751 w 3251116"/>
                <a:gd name="connsiteY121" fmla="*/ 1350703 h 3407816"/>
                <a:gd name="connsiteX122" fmla="*/ 2202456 w 3251116"/>
                <a:gd name="connsiteY122" fmla="*/ 1355437 h 3407816"/>
                <a:gd name="connsiteX123" fmla="*/ 2231012 w 3251116"/>
                <a:gd name="connsiteY123" fmla="*/ 1363191 h 3407816"/>
                <a:gd name="connsiteX124" fmla="*/ 2789273 w 3251116"/>
                <a:gd name="connsiteY124" fmla="*/ 1045046 h 3407816"/>
                <a:gd name="connsiteX125" fmla="*/ 2797045 w 3251116"/>
                <a:gd name="connsiteY125" fmla="*/ 1016604 h 3407816"/>
                <a:gd name="connsiteX126" fmla="*/ 3248587 w 3251116"/>
                <a:gd name="connsiteY126" fmla="*/ 1200132 h 3407816"/>
                <a:gd name="connsiteX127" fmla="*/ 3222422 w 3251116"/>
                <a:gd name="connsiteY127" fmla="*/ 1186311 h 3407816"/>
                <a:gd name="connsiteX128" fmla="*/ 2609212 w 3251116"/>
                <a:gd name="connsiteY128" fmla="*/ 1373792 h 3407816"/>
                <a:gd name="connsiteX129" fmla="*/ 2595391 w 3251116"/>
                <a:gd name="connsiteY129" fmla="*/ 1399814 h 3407816"/>
                <a:gd name="connsiteX130" fmla="*/ 2597001 w 3251116"/>
                <a:gd name="connsiteY130" fmla="*/ 1405015 h 3407816"/>
                <a:gd name="connsiteX131" fmla="*/ 2623166 w 3251116"/>
                <a:gd name="connsiteY131" fmla="*/ 1418826 h 3407816"/>
                <a:gd name="connsiteX132" fmla="*/ 3236367 w 3251116"/>
                <a:gd name="connsiteY132" fmla="*/ 1231345 h 3407816"/>
                <a:gd name="connsiteX133" fmla="*/ 3250187 w 3251116"/>
                <a:gd name="connsiteY133" fmla="*/ 1205323 h 3407816"/>
                <a:gd name="connsiteX134" fmla="*/ 3248587 w 3251116"/>
                <a:gd name="connsiteY134" fmla="*/ 1200132 h 3407816"/>
                <a:gd name="connsiteX135" fmla="*/ 1630604 w 3251116"/>
                <a:gd name="connsiteY135" fmla="*/ 2725704 h 3407816"/>
                <a:gd name="connsiteX136" fmla="*/ 1506874 w 3251116"/>
                <a:gd name="connsiteY136" fmla="*/ 2725704 h 3407816"/>
                <a:gd name="connsiteX137" fmla="*/ 1460678 w 3251116"/>
                <a:gd name="connsiteY137" fmla="*/ 2771776 h 3407816"/>
                <a:gd name="connsiteX138" fmla="*/ 1460678 w 3251116"/>
                <a:gd name="connsiteY138" fmla="*/ 3361755 h 3407816"/>
                <a:gd name="connsiteX139" fmla="*/ 1506874 w 3251116"/>
                <a:gd name="connsiteY139" fmla="*/ 3407818 h 3407816"/>
                <a:gd name="connsiteX140" fmla="*/ 1630604 w 3251116"/>
                <a:gd name="connsiteY140" fmla="*/ 3407818 h 3407816"/>
                <a:gd name="connsiteX141" fmla="*/ 1676810 w 3251116"/>
                <a:gd name="connsiteY141" fmla="*/ 3361755 h 3407816"/>
                <a:gd name="connsiteX142" fmla="*/ 1676810 w 3251116"/>
                <a:gd name="connsiteY142" fmla="*/ 2771776 h 3407816"/>
                <a:gd name="connsiteX143" fmla="*/ 1630604 w 3251116"/>
                <a:gd name="connsiteY143" fmla="*/ 2725704 h 3407816"/>
                <a:gd name="connsiteX144" fmla="*/ 1566034 w 3251116"/>
                <a:gd name="connsiteY144" fmla="*/ 681624 h 3407816"/>
                <a:gd name="connsiteX145" fmla="*/ 1571454 w 3251116"/>
                <a:gd name="connsiteY145" fmla="*/ 681624 h 3407816"/>
                <a:gd name="connsiteX146" fmla="*/ 1592256 w 3251116"/>
                <a:gd name="connsiteY146" fmla="*/ 660867 h 3407816"/>
                <a:gd name="connsiteX147" fmla="*/ 1592256 w 3251116"/>
                <a:gd name="connsiteY147" fmla="*/ 20758 h 3407816"/>
                <a:gd name="connsiteX148" fmla="*/ 1571454 w 3251116"/>
                <a:gd name="connsiteY148" fmla="*/ 1 h 3407816"/>
                <a:gd name="connsiteX149" fmla="*/ 1566034 w 3251116"/>
                <a:gd name="connsiteY149" fmla="*/ 1 h 3407816"/>
                <a:gd name="connsiteX150" fmla="*/ 1545212 w 3251116"/>
                <a:gd name="connsiteY150" fmla="*/ 20758 h 3407816"/>
                <a:gd name="connsiteX151" fmla="*/ 1545212 w 3251116"/>
                <a:gd name="connsiteY151" fmla="*/ 660867 h 3407816"/>
                <a:gd name="connsiteX152" fmla="*/ 1566034 w 3251116"/>
                <a:gd name="connsiteY152" fmla="*/ 681624 h 3407816"/>
                <a:gd name="connsiteX153" fmla="*/ 1205465 w 3251116"/>
                <a:gd name="connsiteY153" fmla="*/ 1588542 h 3407816"/>
                <a:gd name="connsiteX154" fmla="*/ 1219267 w 3251116"/>
                <a:gd name="connsiteY154" fmla="*/ 1547995 h 3407816"/>
                <a:gd name="connsiteX155" fmla="*/ 1201026 w 3251116"/>
                <a:gd name="connsiteY155" fmla="*/ 1511085 h 3407816"/>
                <a:gd name="connsiteX156" fmla="*/ 365049 w 3251116"/>
                <a:gd name="connsiteY156" fmla="*/ 1227945 h 3407816"/>
                <a:gd name="connsiteX157" fmla="*/ 328053 w 3251116"/>
                <a:gd name="connsiteY157" fmla="*/ 1246138 h 3407816"/>
                <a:gd name="connsiteX158" fmla="*/ 314221 w 3251116"/>
                <a:gd name="connsiteY158" fmla="*/ 1286714 h 3407816"/>
                <a:gd name="connsiteX159" fmla="*/ 332486 w 3251116"/>
                <a:gd name="connsiteY159" fmla="*/ 1323624 h 3407816"/>
                <a:gd name="connsiteX160" fmla="*/ 1168432 w 3251116"/>
                <a:gd name="connsiteY160" fmla="*/ 1606726 h 3407816"/>
                <a:gd name="connsiteX161" fmla="*/ 1205465 w 3251116"/>
                <a:gd name="connsiteY161" fmla="*/ 1588542 h 340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3251116" h="3407816">
                  <a:moveTo>
                    <a:pt x="1742094" y="1035216"/>
                  </a:moveTo>
                  <a:lnTo>
                    <a:pt x="1747437" y="1036340"/>
                  </a:lnTo>
                  <a:cubicBezTo>
                    <a:pt x="1758687" y="1038721"/>
                    <a:pt x="1769869" y="1031492"/>
                    <a:pt x="1772269" y="1020281"/>
                  </a:cubicBezTo>
                  <a:lnTo>
                    <a:pt x="1907038" y="393663"/>
                  </a:lnTo>
                  <a:cubicBezTo>
                    <a:pt x="1909458" y="382449"/>
                    <a:pt x="1902228" y="371321"/>
                    <a:pt x="1890960" y="368931"/>
                  </a:cubicBezTo>
                  <a:lnTo>
                    <a:pt x="1885655" y="367820"/>
                  </a:lnTo>
                  <a:cubicBezTo>
                    <a:pt x="1874406" y="365420"/>
                    <a:pt x="1863214" y="372669"/>
                    <a:pt x="1860804" y="383881"/>
                  </a:cubicBezTo>
                  <a:lnTo>
                    <a:pt x="1726025" y="1010480"/>
                  </a:lnTo>
                  <a:cubicBezTo>
                    <a:pt x="1723625" y="1021691"/>
                    <a:pt x="1730835" y="1032825"/>
                    <a:pt x="1742094" y="1035216"/>
                  </a:cubicBezTo>
                  <a:moveTo>
                    <a:pt x="1467117" y="1280542"/>
                  </a:moveTo>
                  <a:cubicBezTo>
                    <a:pt x="1470327" y="1291553"/>
                    <a:pt x="1481995" y="1297935"/>
                    <a:pt x="1493034" y="1294744"/>
                  </a:cubicBezTo>
                  <a:lnTo>
                    <a:pt x="1498273" y="1293220"/>
                  </a:lnTo>
                  <a:cubicBezTo>
                    <a:pt x="1509322" y="1290038"/>
                    <a:pt x="1515732" y="1278408"/>
                    <a:pt x="1512532" y="1267388"/>
                  </a:cubicBezTo>
                  <a:lnTo>
                    <a:pt x="1261367" y="406203"/>
                  </a:lnTo>
                  <a:cubicBezTo>
                    <a:pt x="1258148" y="395198"/>
                    <a:pt x="1246499" y="388804"/>
                    <a:pt x="1235440" y="391992"/>
                  </a:cubicBezTo>
                  <a:lnTo>
                    <a:pt x="1230201" y="393510"/>
                  </a:lnTo>
                  <a:cubicBezTo>
                    <a:pt x="1219162" y="396707"/>
                    <a:pt x="1212752" y="408347"/>
                    <a:pt x="1215962" y="419352"/>
                  </a:cubicBezTo>
                  <a:lnTo>
                    <a:pt x="1467117" y="1280542"/>
                  </a:lnTo>
                  <a:close/>
                  <a:moveTo>
                    <a:pt x="1289056" y="1978582"/>
                  </a:moveTo>
                  <a:lnTo>
                    <a:pt x="1262567" y="1944901"/>
                  </a:lnTo>
                  <a:cubicBezTo>
                    <a:pt x="1252671" y="1932309"/>
                    <a:pt x="1234231" y="1930090"/>
                    <a:pt x="1221610" y="1939958"/>
                  </a:cubicBezTo>
                  <a:lnTo>
                    <a:pt x="526221" y="2483969"/>
                  </a:lnTo>
                  <a:cubicBezTo>
                    <a:pt x="513598" y="2493837"/>
                    <a:pt x="511372" y="2512210"/>
                    <a:pt x="521275" y="2524803"/>
                  </a:cubicBezTo>
                  <a:lnTo>
                    <a:pt x="547788" y="2558511"/>
                  </a:lnTo>
                  <a:cubicBezTo>
                    <a:pt x="557691" y="2571113"/>
                    <a:pt x="576127" y="2573342"/>
                    <a:pt x="588751" y="2563445"/>
                  </a:cubicBezTo>
                  <a:lnTo>
                    <a:pt x="1284113" y="2019444"/>
                  </a:lnTo>
                  <a:cubicBezTo>
                    <a:pt x="1296734" y="2009566"/>
                    <a:pt x="1298962" y="1991183"/>
                    <a:pt x="1289056" y="1978582"/>
                  </a:cubicBezTo>
                  <a:moveTo>
                    <a:pt x="1868881" y="2115342"/>
                  </a:moveTo>
                  <a:cubicBezTo>
                    <a:pt x="1860490" y="2091424"/>
                    <a:pt x="1834020" y="2078699"/>
                    <a:pt x="1810026" y="2087052"/>
                  </a:cubicBezTo>
                  <a:lnTo>
                    <a:pt x="1693221" y="2127772"/>
                  </a:lnTo>
                  <a:cubicBezTo>
                    <a:pt x="1669237" y="2136125"/>
                    <a:pt x="1656455" y="2162538"/>
                    <a:pt x="1664837" y="2186465"/>
                  </a:cubicBezTo>
                  <a:lnTo>
                    <a:pt x="1944357" y="2984231"/>
                  </a:lnTo>
                  <a:cubicBezTo>
                    <a:pt x="1952739" y="3008158"/>
                    <a:pt x="1979219" y="3020893"/>
                    <a:pt x="2003222" y="3012520"/>
                  </a:cubicBezTo>
                  <a:lnTo>
                    <a:pt x="2120018" y="2971830"/>
                  </a:lnTo>
                  <a:cubicBezTo>
                    <a:pt x="2144001" y="2963467"/>
                    <a:pt x="2156784" y="2937054"/>
                    <a:pt x="2148402" y="2913127"/>
                  </a:cubicBezTo>
                  <a:lnTo>
                    <a:pt x="1868881" y="2115342"/>
                  </a:lnTo>
                  <a:close/>
                  <a:moveTo>
                    <a:pt x="3218441" y="2147127"/>
                  </a:moveTo>
                  <a:lnTo>
                    <a:pt x="2656113" y="1962141"/>
                  </a:lnTo>
                  <a:cubicBezTo>
                    <a:pt x="2631986" y="1954198"/>
                    <a:pt x="2605726" y="1967399"/>
                    <a:pt x="2597772" y="1991478"/>
                  </a:cubicBezTo>
                  <a:lnTo>
                    <a:pt x="2559015" y="2108655"/>
                  </a:lnTo>
                  <a:cubicBezTo>
                    <a:pt x="2551043" y="2132715"/>
                    <a:pt x="2564283" y="2158900"/>
                    <a:pt x="2588409" y="2166843"/>
                  </a:cubicBezTo>
                  <a:lnTo>
                    <a:pt x="3150727" y="2351809"/>
                  </a:lnTo>
                  <a:cubicBezTo>
                    <a:pt x="3174844" y="2359753"/>
                    <a:pt x="3201095" y="2346542"/>
                    <a:pt x="3209077" y="2322501"/>
                  </a:cubicBezTo>
                  <a:lnTo>
                    <a:pt x="3247835" y="2205305"/>
                  </a:lnTo>
                  <a:cubicBezTo>
                    <a:pt x="3255798" y="2181245"/>
                    <a:pt x="3242567" y="2155061"/>
                    <a:pt x="3218441" y="2147127"/>
                  </a:cubicBezTo>
                  <a:moveTo>
                    <a:pt x="2348113" y="989363"/>
                  </a:moveTo>
                  <a:lnTo>
                    <a:pt x="2351999" y="993201"/>
                  </a:lnTo>
                  <a:cubicBezTo>
                    <a:pt x="2360171" y="1001269"/>
                    <a:pt x="2373468" y="1001221"/>
                    <a:pt x="2381555" y="993059"/>
                  </a:cubicBezTo>
                  <a:lnTo>
                    <a:pt x="2833326" y="538245"/>
                  </a:lnTo>
                  <a:cubicBezTo>
                    <a:pt x="2841422" y="530087"/>
                    <a:pt x="2841374" y="516815"/>
                    <a:pt x="2833192" y="508732"/>
                  </a:cubicBezTo>
                  <a:lnTo>
                    <a:pt x="2829306" y="504909"/>
                  </a:lnTo>
                  <a:cubicBezTo>
                    <a:pt x="2821143" y="496835"/>
                    <a:pt x="2807837" y="496912"/>
                    <a:pt x="2799750" y="505051"/>
                  </a:cubicBezTo>
                  <a:lnTo>
                    <a:pt x="2347970" y="959883"/>
                  </a:lnTo>
                  <a:cubicBezTo>
                    <a:pt x="2339893" y="968027"/>
                    <a:pt x="2339950" y="981286"/>
                    <a:pt x="2348113" y="989363"/>
                  </a:cubicBezTo>
                  <a:moveTo>
                    <a:pt x="1826581" y="1333873"/>
                  </a:moveTo>
                  <a:lnTo>
                    <a:pt x="1831172" y="1336816"/>
                  </a:lnTo>
                  <a:cubicBezTo>
                    <a:pt x="1840849" y="1343007"/>
                    <a:pt x="1853879" y="1340197"/>
                    <a:pt x="1860109" y="1330558"/>
                  </a:cubicBezTo>
                  <a:lnTo>
                    <a:pt x="2347865" y="576989"/>
                  </a:lnTo>
                  <a:cubicBezTo>
                    <a:pt x="2354113" y="567351"/>
                    <a:pt x="2351285" y="554383"/>
                    <a:pt x="2341617" y="548188"/>
                  </a:cubicBezTo>
                  <a:lnTo>
                    <a:pt x="2337016" y="545265"/>
                  </a:lnTo>
                  <a:cubicBezTo>
                    <a:pt x="2327339" y="539062"/>
                    <a:pt x="2314318" y="541879"/>
                    <a:pt x="2308089" y="551518"/>
                  </a:cubicBezTo>
                  <a:lnTo>
                    <a:pt x="1820323" y="1305088"/>
                  </a:lnTo>
                  <a:cubicBezTo>
                    <a:pt x="1814103" y="1314718"/>
                    <a:pt x="1816903" y="1327672"/>
                    <a:pt x="1826581" y="1333873"/>
                  </a:cubicBezTo>
                  <a:moveTo>
                    <a:pt x="205327" y="793844"/>
                  </a:moveTo>
                  <a:lnTo>
                    <a:pt x="720347" y="1146192"/>
                  </a:lnTo>
                  <a:cubicBezTo>
                    <a:pt x="733589" y="1155241"/>
                    <a:pt x="751825" y="1151869"/>
                    <a:pt x="760911" y="1138658"/>
                  </a:cubicBezTo>
                  <a:lnTo>
                    <a:pt x="785217" y="1103329"/>
                  </a:lnTo>
                  <a:cubicBezTo>
                    <a:pt x="794283" y="1090128"/>
                    <a:pt x="790886" y="1071916"/>
                    <a:pt x="777654" y="1062867"/>
                  </a:cubicBezTo>
                  <a:lnTo>
                    <a:pt x="262642" y="710522"/>
                  </a:lnTo>
                  <a:cubicBezTo>
                    <a:pt x="249401" y="701462"/>
                    <a:pt x="231145" y="704868"/>
                    <a:pt x="222070" y="718064"/>
                  </a:cubicBezTo>
                  <a:lnTo>
                    <a:pt x="197773" y="753392"/>
                  </a:lnTo>
                  <a:cubicBezTo>
                    <a:pt x="188687" y="766580"/>
                    <a:pt x="192084" y="784785"/>
                    <a:pt x="205327" y="793844"/>
                  </a:cubicBezTo>
                  <a:moveTo>
                    <a:pt x="657107" y="2066850"/>
                  </a:moveTo>
                  <a:lnTo>
                    <a:pt x="641867" y="2026797"/>
                  </a:lnTo>
                  <a:cubicBezTo>
                    <a:pt x="636168" y="2011843"/>
                    <a:pt x="619235" y="2004242"/>
                    <a:pt x="604223" y="2009909"/>
                  </a:cubicBezTo>
                  <a:lnTo>
                    <a:pt x="18815" y="2231423"/>
                  </a:lnTo>
                  <a:cubicBezTo>
                    <a:pt x="3813" y="2237081"/>
                    <a:pt x="-3807" y="2253978"/>
                    <a:pt x="1891" y="2268923"/>
                  </a:cubicBezTo>
                  <a:lnTo>
                    <a:pt x="17150" y="2308975"/>
                  </a:lnTo>
                  <a:cubicBezTo>
                    <a:pt x="22839" y="2323930"/>
                    <a:pt x="39772" y="2331531"/>
                    <a:pt x="54775" y="2325863"/>
                  </a:cubicBezTo>
                  <a:lnTo>
                    <a:pt x="640192" y="2104369"/>
                  </a:lnTo>
                  <a:cubicBezTo>
                    <a:pt x="655185" y="2098702"/>
                    <a:pt x="662814" y="2081814"/>
                    <a:pt x="657107" y="2066850"/>
                  </a:cubicBezTo>
                  <a:moveTo>
                    <a:pt x="1385840" y="2349657"/>
                  </a:moveTo>
                  <a:lnTo>
                    <a:pt x="1274645" y="2295517"/>
                  </a:lnTo>
                  <a:cubicBezTo>
                    <a:pt x="1251814" y="2284401"/>
                    <a:pt x="1223982" y="2293926"/>
                    <a:pt x="1212809" y="2316681"/>
                  </a:cubicBezTo>
                  <a:lnTo>
                    <a:pt x="953224" y="2845119"/>
                  </a:lnTo>
                  <a:cubicBezTo>
                    <a:pt x="942063" y="2867874"/>
                    <a:pt x="951604" y="2895592"/>
                    <a:pt x="974436" y="2906707"/>
                  </a:cubicBezTo>
                  <a:lnTo>
                    <a:pt x="1085640" y="2960838"/>
                  </a:lnTo>
                  <a:cubicBezTo>
                    <a:pt x="1108462" y="2971973"/>
                    <a:pt x="1136304" y="2962438"/>
                    <a:pt x="1147477" y="2939664"/>
                  </a:cubicBezTo>
                  <a:lnTo>
                    <a:pt x="1407033" y="2411236"/>
                  </a:lnTo>
                  <a:cubicBezTo>
                    <a:pt x="1418215" y="2388481"/>
                    <a:pt x="1408671" y="2360753"/>
                    <a:pt x="1385840" y="2349657"/>
                  </a:cubicBezTo>
                  <a:moveTo>
                    <a:pt x="1129665" y="1178987"/>
                  </a:moveTo>
                  <a:cubicBezTo>
                    <a:pt x="1139609" y="1191540"/>
                    <a:pt x="1158031" y="1193684"/>
                    <a:pt x="1170623" y="1183739"/>
                  </a:cubicBezTo>
                  <a:lnTo>
                    <a:pt x="1204274" y="1157127"/>
                  </a:lnTo>
                  <a:cubicBezTo>
                    <a:pt x="1216857" y="1147183"/>
                    <a:pt x="1219000" y="1128780"/>
                    <a:pt x="1209065" y="1116207"/>
                  </a:cubicBezTo>
                  <a:lnTo>
                    <a:pt x="821167" y="626352"/>
                  </a:lnTo>
                  <a:cubicBezTo>
                    <a:pt x="811245" y="613772"/>
                    <a:pt x="792810" y="611637"/>
                    <a:pt x="780242" y="621580"/>
                  </a:cubicBezTo>
                  <a:lnTo>
                    <a:pt x="746556" y="648191"/>
                  </a:lnTo>
                  <a:cubicBezTo>
                    <a:pt x="733990" y="658133"/>
                    <a:pt x="731831" y="676547"/>
                    <a:pt x="741781" y="689107"/>
                  </a:cubicBezTo>
                  <a:lnTo>
                    <a:pt x="1129665" y="1178987"/>
                  </a:lnTo>
                  <a:close/>
                  <a:moveTo>
                    <a:pt x="2688889" y="2473234"/>
                  </a:moveTo>
                  <a:lnTo>
                    <a:pt x="2232031" y="2096730"/>
                  </a:lnTo>
                  <a:cubicBezTo>
                    <a:pt x="2212438" y="2080585"/>
                    <a:pt x="2183216" y="2083395"/>
                    <a:pt x="2167080" y="2102959"/>
                  </a:cubicBezTo>
                  <a:lnTo>
                    <a:pt x="2088480" y="2198266"/>
                  </a:lnTo>
                  <a:cubicBezTo>
                    <a:pt x="2072335" y="2217821"/>
                    <a:pt x="2075164" y="2247044"/>
                    <a:pt x="2094757" y="2263179"/>
                  </a:cubicBezTo>
                  <a:lnTo>
                    <a:pt x="2551576" y="2639702"/>
                  </a:lnTo>
                  <a:cubicBezTo>
                    <a:pt x="2571159" y="2655838"/>
                    <a:pt x="2600392" y="2653037"/>
                    <a:pt x="2616537" y="2633473"/>
                  </a:cubicBezTo>
                  <a:lnTo>
                    <a:pt x="2695156" y="2538176"/>
                  </a:lnTo>
                  <a:cubicBezTo>
                    <a:pt x="2711301" y="2518592"/>
                    <a:pt x="2708482" y="2489370"/>
                    <a:pt x="2688889" y="2473234"/>
                  </a:cubicBezTo>
                  <a:moveTo>
                    <a:pt x="277892" y="1705805"/>
                  </a:moveTo>
                  <a:cubicBezTo>
                    <a:pt x="261834" y="1705805"/>
                    <a:pt x="248706" y="1718902"/>
                    <a:pt x="248706" y="1734894"/>
                  </a:cubicBezTo>
                  <a:lnTo>
                    <a:pt x="248706" y="1777738"/>
                  </a:lnTo>
                  <a:cubicBezTo>
                    <a:pt x="248706" y="1793740"/>
                    <a:pt x="261834" y="1806836"/>
                    <a:pt x="277892" y="1806836"/>
                  </a:cubicBezTo>
                  <a:lnTo>
                    <a:pt x="902865" y="1806836"/>
                  </a:lnTo>
                  <a:cubicBezTo>
                    <a:pt x="918914" y="1806836"/>
                    <a:pt x="932042" y="1793740"/>
                    <a:pt x="932042" y="1777738"/>
                  </a:cubicBezTo>
                  <a:lnTo>
                    <a:pt x="932042" y="1734894"/>
                  </a:lnTo>
                  <a:cubicBezTo>
                    <a:pt x="932042" y="1718902"/>
                    <a:pt x="918914" y="1705805"/>
                    <a:pt x="902865" y="1705805"/>
                  </a:cubicBezTo>
                  <a:lnTo>
                    <a:pt x="277892" y="1705805"/>
                  </a:lnTo>
                  <a:close/>
                  <a:moveTo>
                    <a:pt x="2797045" y="1016604"/>
                  </a:moveTo>
                  <a:lnTo>
                    <a:pt x="2794340" y="1011889"/>
                  </a:lnTo>
                  <a:cubicBezTo>
                    <a:pt x="2788625" y="1001936"/>
                    <a:pt x="2775776" y="998440"/>
                    <a:pt x="2765794" y="1004146"/>
                  </a:cubicBezTo>
                  <a:lnTo>
                    <a:pt x="2207524" y="1322271"/>
                  </a:lnTo>
                  <a:cubicBezTo>
                    <a:pt x="2197522" y="1327958"/>
                    <a:pt x="2194036" y="1340759"/>
                    <a:pt x="2199751" y="1350703"/>
                  </a:cubicBezTo>
                  <a:lnTo>
                    <a:pt x="2202456" y="1355437"/>
                  </a:lnTo>
                  <a:cubicBezTo>
                    <a:pt x="2208181" y="1365391"/>
                    <a:pt x="2221030" y="1368867"/>
                    <a:pt x="2231012" y="1363191"/>
                  </a:cubicBezTo>
                  <a:lnTo>
                    <a:pt x="2789273" y="1045046"/>
                  </a:lnTo>
                  <a:cubicBezTo>
                    <a:pt x="2799274" y="1039360"/>
                    <a:pt x="2802769" y="1026567"/>
                    <a:pt x="2797045" y="1016604"/>
                  </a:cubicBezTo>
                  <a:moveTo>
                    <a:pt x="3248587" y="1200132"/>
                  </a:moveTo>
                  <a:cubicBezTo>
                    <a:pt x="3245187" y="1189159"/>
                    <a:pt x="3233414" y="1182949"/>
                    <a:pt x="3222422" y="1186311"/>
                  </a:cubicBezTo>
                  <a:lnTo>
                    <a:pt x="2609212" y="1373792"/>
                  </a:lnTo>
                  <a:cubicBezTo>
                    <a:pt x="2598211" y="1377154"/>
                    <a:pt x="2591991" y="1388870"/>
                    <a:pt x="2595391" y="1399814"/>
                  </a:cubicBezTo>
                  <a:lnTo>
                    <a:pt x="2597001" y="1405015"/>
                  </a:lnTo>
                  <a:cubicBezTo>
                    <a:pt x="2600392" y="1415969"/>
                    <a:pt x="2612174" y="1422207"/>
                    <a:pt x="2623166" y="1418826"/>
                  </a:cubicBezTo>
                  <a:lnTo>
                    <a:pt x="3236367" y="1231345"/>
                  </a:lnTo>
                  <a:cubicBezTo>
                    <a:pt x="3247358" y="1227993"/>
                    <a:pt x="3253588" y="1216267"/>
                    <a:pt x="3250187" y="1205323"/>
                  </a:cubicBezTo>
                  <a:lnTo>
                    <a:pt x="3248587" y="1200132"/>
                  </a:lnTo>
                  <a:close/>
                  <a:moveTo>
                    <a:pt x="1630604" y="2725704"/>
                  </a:moveTo>
                  <a:lnTo>
                    <a:pt x="1506874" y="2725704"/>
                  </a:lnTo>
                  <a:cubicBezTo>
                    <a:pt x="1481461" y="2725704"/>
                    <a:pt x="1460678" y="2746449"/>
                    <a:pt x="1460678" y="2771776"/>
                  </a:cubicBezTo>
                  <a:lnTo>
                    <a:pt x="1460678" y="3361755"/>
                  </a:lnTo>
                  <a:cubicBezTo>
                    <a:pt x="1460678" y="3387091"/>
                    <a:pt x="1481461" y="3407818"/>
                    <a:pt x="1506874" y="3407818"/>
                  </a:cubicBezTo>
                  <a:lnTo>
                    <a:pt x="1630604" y="3407818"/>
                  </a:lnTo>
                  <a:cubicBezTo>
                    <a:pt x="1656026" y="3407818"/>
                    <a:pt x="1676810" y="3387091"/>
                    <a:pt x="1676810" y="3361755"/>
                  </a:cubicBezTo>
                  <a:lnTo>
                    <a:pt x="1676810" y="2771776"/>
                  </a:lnTo>
                  <a:cubicBezTo>
                    <a:pt x="1676810" y="2746449"/>
                    <a:pt x="1656026" y="2725704"/>
                    <a:pt x="1630604" y="2725704"/>
                  </a:cubicBezTo>
                  <a:moveTo>
                    <a:pt x="1566034" y="681624"/>
                  </a:moveTo>
                  <a:lnTo>
                    <a:pt x="1571454" y="681624"/>
                  </a:lnTo>
                  <a:cubicBezTo>
                    <a:pt x="1582893" y="681624"/>
                    <a:pt x="1592256" y="672280"/>
                    <a:pt x="1592256" y="660867"/>
                  </a:cubicBezTo>
                  <a:lnTo>
                    <a:pt x="1592256" y="20758"/>
                  </a:lnTo>
                  <a:cubicBezTo>
                    <a:pt x="1592256" y="9355"/>
                    <a:pt x="1582893" y="1"/>
                    <a:pt x="1571454" y="1"/>
                  </a:cubicBezTo>
                  <a:lnTo>
                    <a:pt x="1566034" y="1"/>
                  </a:lnTo>
                  <a:cubicBezTo>
                    <a:pt x="1554585" y="1"/>
                    <a:pt x="1545212" y="9355"/>
                    <a:pt x="1545212" y="20758"/>
                  </a:cubicBezTo>
                  <a:lnTo>
                    <a:pt x="1545212" y="660867"/>
                  </a:lnTo>
                  <a:cubicBezTo>
                    <a:pt x="1545212" y="672280"/>
                    <a:pt x="1554585" y="681624"/>
                    <a:pt x="1566034" y="681624"/>
                  </a:cubicBezTo>
                  <a:moveTo>
                    <a:pt x="1205465" y="1588542"/>
                  </a:moveTo>
                  <a:lnTo>
                    <a:pt x="1219267" y="1547995"/>
                  </a:lnTo>
                  <a:cubicBezTo>
                    <a:pt x="1224439" y="1532840"/>
                    <a:pt x="1216228" y="1516219"/>
                    <a:pt x="1201026" y="1511085"/>
                  </a:cubicBezTo>
                  <a:lnTo>
                    <a:pt x="365049" y="1227945"/>
                  </a:lnTo>
                  <a:cubicBezTo>
                    <a:pt x="349857" y="1222802"/>
                    <a:pt x="333209" y="1230983"/>
                    <a:pt x="328053" y="1246138"/>
                  </a:cubicBezTo>
                  <a:lnTo>
                    <a:pt x="314221" y="1286714"/>
                  </a:lnTo>
                  <a:cubicBezTo>
                    <a:pt x="309065" y="1301869"/>
                    <a:pt x="317284" y="1318480"/>
                    <a:pt x="332486" y="1323624"/>
                  </a:cubicBezTo>
                  <a:lnTo>
                    <a:pt x="1168432" y="1606726"/>
                  </a:lnTo>
                  <a:cubicBezTo>
                    <a:pt x="1183634" y="1611888"/>
                    <a:pt x="1200312" y="1603697"/>
                    <a:pt x="1205465" y="1588542"/>
                  </a:cubicBezTo>
                </a:path>
              </a:pathLst>
            </a:custGeom>
            <a:solidFill>
              <a:srgbClr val="FFFFFF"/>
            </a:solidFill>
            <a:ln w="9525" cap="flat">
              <a:noFill/>
              <a:prstDash val="solid"/>
              <a:miter/>
            </a:ln>
          </p:spPr>
          <p:txBody>
            <a:bodyPr rtlCol="0" anchor="ctr">
              <a:noAutofit/>
            </a:bodyPr>
            <a:lstStyle/>
            <a:p>
              <a:endParaRPr lang="en-US"/>
            </a:p>
          </p:txBody>
        </p:sp>
        <p:sp>
          <p:nvSpPr>
            <p:cNvPr id="12" name="Freeform 8">
              <a:extLst>
                <a:ext uri="{FF2B5EF4-FFF2-40B4-BE49-F238E27FC236}">
                  <a16:creationId xmlns:a16="http://schemas.microsoft.com/office/drawing/2014/main" id="{B85FA50E-368B-B599-A5BB-09A50E333B71}"/>
                </a:ext>
              </a:extLst>
            </p:cNvPr>
            <p:cNvSpPr/>
            <p:nvPr/>
          </p:nvSpPr>
          <p:spPr>
            <a:xfrm>
              <a:off x="4327397" y="2395508"/>
              <a:ext cx="5569082" cy="2068144"/>
            </a:xfrm>
            <a:custGeom>
              <a:avLst/>
              <a:gdLst>
                <a:gd name="connsiteX0" fmla="*/ 2111926 w 5569082"/>
                <a:gd name="connsiteY0" fmla="*/ 12957 h 2068144"/>
                <a:gd name="connsiteX1" fmla="*/ 2061424 w 5569082"/>
                <a:gd name="connsiteY1" fmla="*/ 12957 h 2068144"/>
                <a:gd name="connsiteX2" fmla="*/ 2025020 w 5569082"/>
                <a:gd name="connsiteY2" fmla="*/ 50440 h 2068144"/>
                <a:gd name="connsiteX3" fmla="*/ 2025020 w 5569082"/>
                <a:gd name="connsiteY3" fmla="*/ 654765 h 2068144"/>
                <a:gd name="connsiteX4" fmla="*/ 1803059 w 5569082"/>
                <a:gd name="connsiteY4" fmla="*/ 36380 h 2068144"/>
                <a:gd name="connsiteX5" fmla="*/ 1767826 w 5569082"/>
                <a:gd name="connsiteY5" fmla="*/ 12957 h 2068144"/>
                <a:gd name="connsiteX6" fmla="*/ 1663298 w 5569082"/>
                <a:gd name="connsiteY6" fmla="*/ 12957 h 2068144"/>
                <a:gd name="connsiteX7" fmla="*/ 1625713 w 5569082"/>
                <a:gd name="connsiteY7" fmla="*/ 49273 h 2068144"/>
                <a:gd name="connsiteX8" fmla="*/ 1625713 w 5569082"/>
                <a:gd name="connsiteY8" fmla="*/ 844471 h 2068144"/>
                <a:gd name="connsiteX9" fmla="*/ 1663298 w 5569082"/>
                <a:gd name="connsiteY9" fmla="*/ 881954 h 2068144"/>
                <a:gd name="connsiteX10" fmla="*/ 1713800 w 5569082"/>
                <a:gd name="connsiteY10" fmla="*/ 881954 h 2068144"/>
                <a:gd name="connsiteX11" fmla="*/ 1750224 w 5569082"/>
                <a:gd name="connsiteY11" fmla="*/ 844471 h 2068144"/>
                <a:gd name="connsiteX12" fmla="*/ 1750224 w 5569082"/>
                <a:gd name="connsiteY12" fmla="*/ 240156 h 2068144"/>
                <a:gd name="connsiteX13" fmla="*/ 1972175 w 5569082"/>
                <a:gd name="connsiteY13" fmla="*/ 857364 h 2068144"/>
                <a:gd name="connsiteX14" fmla="*/ 2007399 w 5569082"/>
                <a:gd name="connsiteY14" fmla="*/ 881954 h 2068144"/>
                <a:gd name="connsiteX15" fmla="*/ 2111926 w 5569082"/>
                <a:gd name="connsiteY15" fmla="*/ 881954 h 2068144"/>
                <a:gd name="connsiteX16" fmla="*/ 2149493 w 5569082"/>
                <a:gd name="connsiteY16" fmla="*/ 844471 h 2068144"/>
                <a:gd name="connsiteX17" fmla="*/ 2149493 w 5569082"/>
                <a:gd name="connsiteY17" fmla="*/ 50440 h 2068144"/>
                <a:gd name="connsiteX18" fmla="*/ 2111926 w 5569082"/>
                <a:gd name="connsiteY18" fmla="*/ 12957 h 2068144"/>
                <a:gd name="connsiteX19" fmla="*/ 214 w 5569082"/>
                <a:gd name="connsiteY19" fmla="*/ 965935 h 2068144"/>
                <a:gd name="connsiteX20" fmla="*/ 214 w 5569082"/>
                <a:gd name="connsiteY20" fmla="*/ 1089322 h 2068144"/>
                <a:gd name="connsiteX21" fmla="*/ 46420 w 5569082"/>
                <a:gd name="connsiteY21" fmla="*/ 1135404 h 2068144"/>
                <a:gd name="connsiteX22" fmla="*/ 893496 w 5569082"/>
                <a:gd name="connsiteY22" fmla="*/ 1135404 h 2068144"/>
                <a:gd name="connsiteX23" fmla="*/ 939700 w 5569082"/>
                <a:gd name="connsiteY23" fmla="*/ 1089322 h 2068144"/>
                <a:gd name="connsiteX24" fmla="*/ 939700 w 5569082"/>
                <a:gd name="connsiteY24" fmla="*/ 965935 h 2068144"/>
                <a:gd name="connsiteX25" fmla="*/ 893496 w 5569082"/>
                <a:gd name="connsiteY25" fmla="*/ 919864 h 2068144"/>
                <a:gd name="connsiteX26" fmla="*/ 46420 w 5569082"/>
                <a:gd name="connsiteY26" fmla="*/ 919864 h 2068144"/>
                <a:gd name="connsiteX27" fmla="*/ 214 w 5569082"/>
                <a:gd name="connsiteY27" fmla="*/ 965935 h 2068144"/>
                <a:gd name="connsiteX28" fmla="*/ 2952393 w 5569082"/>
                <a:gd name="connsiteY28" fmla="*/ 859710 h 2068144"/>
                <a:gd name="connsiteX29" fmla="*/ 2986454 w 5569082"/>
                <a:gd name="connsiteY29" fmla="*/ 881957 h 2068144"/>
                <a:gd name="connsiteX30" fmla="*/ 3040490 w 5569082"/>
                <a:gd name="connsiteY30" fmla="*/ 881957 h 2068144"/>
                <a:gd name="connsiteX31" fmla="*/ 3074532 w 5569082"/>
                <a:gd name="connsiteY31" fmla="*/ 829268 h 2068144"/>
                <a:gd name="connsiteX32" fmla="*/ 2893681 w 5569082"/>
                <a:gd name="connsiteY32" fmla="*/ 433404 h 2068144"/>
                <a:gd name="connsiteX33" fmla="*/ 3062807 w 5569082"/>
                <a:gd name="connsiteY33" fmla="*/ 65669 h 2068144"/>
                <a:gd name="connsiteX34" fmla="*/ 3028736 w 5569082"/>
                <a:gd name="connsiteY34" fmla="*/ 12960 h 2068144"/>
                <a:gd name="connsiteX35" fmla="*/ 2973548 w 5569082"/>
                <a:gd name="connsiteY35" fmla="*/ 12960 h 2068144"/>
                <a:gd name="connsiteX36" fmla="*/ 2939486 w 5569082"/>
                <a:gd name="connsiteY36" fmla="*/ 34049 h 2068144"/>
                <a:gd name="connsiteX37" fmla="*/ 2825568 w 5569082"/>
                <a:gd name="connsiteY37" fmla="*/ 283503 h 2068144"/>
                <a:gd name="connsiteX38" fmla="*/ 2711649 w 5569082"/>
                <a:gd name="connsiteY38" fmla="*/ 34049 h 2068144"/>
                <a:gd name="connsiteX39" fmla="*/ 2677578 w 5569082"/>
                <a:gd name="connsiteY39" fmla="*/ 12960 h 2068144"/>
                <a:gd name="connsiteX40" fmla="*/ 2622399 w 5569082"/>
                <a:gd name="connsiteY40" fmla="*/ 12960 h 2068144"/>
                <a:gd name="connsiteX41" fmla="*/ 2588338 w 5569082"/>
                <a:gd name="connsiteY41" fmla="*/ 65669 h 2068144"/>
                <a:gd name="connsiteX42" fmla="*/ 2757454 w 5569082"/>
                <a:gd name="connsiteY42" fmla="*/ 433404 h 2068144"/>
                <a:gd name="connsiteX43" fmla="*/ 2576594 w 5569082"/>
                <a:gd name="connsiteY43" fmla="*/ 829268 h 2068144"/>
                <a:gd name="connsiteX44" fmla="*/ 2610646 w 5569082"/>
                <a:gd name="connsiteY44" fmla="*/ 881957 h 2068144"/>
                <a:gd name="connsiteX45" fmla="*/ 2664671 w 5569082"/>
                <a:gd name="connsiteY45" fmla="*/ 881957 h 2068144"/>
                <a:gd name="connsiteX46" fmla="*/ 2698733 w 5569082"/>
                <a:gd name="connsiteY46" fmla="*/ 859710 h 2068144"/>
                <a:gd name="connsiteX47" fmla="*/ 2825568 w 5569082"/>
                <a:gd name="connsiteY47" fmla="*/ 583314 h 2068144"/>
                <a:gd name="connsiteX48" fmla="*/ 2952393 w 5569082"/>
                <a:gd name="connsiteY48" fmla="*/ 859710 h 2068144"/>
                <a:gd name="connsiteX49" fmla="*/ 3286673 w 5569082"/>
                <a:gd name="connsiteY49" fmla="*/ 682862 h 2068144"/>
                <a:gd name="connsiteX50" fmla="*/ 3286673 w 5569082"/>
                <a:gd name="connsiteY50" fmla="*/ 210896 h 2068144"/>
                <a:gd name="connsiteX51" fmla="*/ 3373598 w 5569082"/>
                <a:gd name="connsiteY51" fmla="*/ 124225 h 2068144"/>
                <a:gd name="connsiteX52" fmla="*/ 3411165 w 5569082"/>
                <a:gd name="connsiteY52" fmla="*/ 124225 h 2068144"/>
                <a:gd name="connsiteX53" fmla="*/ 3498071 w 5569082"/>
                <a:gd name="connsiteY53" fmla="*/ 210896 h 2068144"/>
                <a:gd name="connsiteX54" fmla="*/ 3498071 w 5569082"/>
                <a:gd name="connsiteY54" fmla="*/ 682862 h 2068144"/>
                <a:gd name="connsiteX55" fmla="*/ 3411165 w 5569082"/>
                <a:gd name="connsiteY55" fmla="*/ 770691 h 2068144"/>
                <a:gd name="connsiteX56" fmla="*/ 3373598 w 5569082"/>
                <a:gd name="connsiteY56" fmla="*/ 770691 h 2068144"/>
                <a:gd name="connsiteX57" fmla="*/ 3286673 w 5569082"/>
                <a:gd name="connsiteY57" fmla="*/ 682862 h 2068144"/>
                <a:gd name="connsiteX58" fmla="*/ 3622563 w 5569082"/>
                <a:gd name="connsiteY58" fmla="*/ 682862 h 2068144"/>
                <a:gd name="connsiteX59" fmla="*/ 3622563 w 5569082"/>
                <a:gd name="connsiteY59" fmla="*/ 210896 h 2068144"/>
                <a:gd name="connsiteX60" fmla="*/ 3411165 w 5569082"/>
                <a:gd name="connsiteY60" fmla="*/ 71 h 2068144"/>
                <a:gd name="connsiteX61" fmla="*/ 3373598 w 5569082"/>
                <a:gd name="connsiteY61" fmla="*/ 71 h 2068144"/>
                <a:gd name="connsiteX62" fmla="*/ 3162181 w 5569082"/>
                <a:gd name="connsiteY62" fmla="*/ 210896 h 2068144"/>
                <a:gd name="connsiteX63" fmla="*/ 3162181 w 5569082"/>
                <a:gd name="connsiteY63" fmla="*/ 682862 h 2068144"/>
                <a:gd name="connsiteX64" fmla="*/ 3373598 w 5569082"/>
                <a:gd name="connsiteY64" fmla="*/ 894853 h 2068144"/>
                <a:gd name="connsiteX65" fmla="*/ 3411165 w 5569082"/>
                <a:gd name="connsiteY65" fmla="*/ 894853 h 2068144"/>
                <a:gd name="connsiteX66" fmla="*/ 3622563 w 5569082"/>
                <a:gd name="connsiteY66" fmla="*/ 682862 h 2068144"/>
                <a:gd name="connsiteX67" fmla="*/ 4146885 w 5569082"/>
                <a:gd name="connsiteY67" fmla="*/ 881954 h 2068144"/>
                <a:gd name="connsiteX68" fmla="*/ 4251413 w 5569082"/>
                <a:gd name="connsiteY68" fmla="*/ 881954 h 2068144"/>
                <a:gd name="connsiteX69" fmla="*/ 4288989 w 5569082"/>
                <a:gd name="connsiteY69" fmla="*/ 844471 h 2068144"/>
                <a:gd name="connsiteX70" fmla="*/ 4288989 w 5569082"/>
                <a:gd name="connsiteY70" fmla="*/ 50440 h 2068144"/>
                <a:gd name="connsiteX71" fmla="*/ 4251413 w 5569082"/>
                <a:gd name="connsiteY71" fmla="*/ 12957 h 2068144"/>
                <a:gd name="connsiteX72" fmla="*/ 4200911 w 5569082"/>
                <a:gd name="connsiteY72" fmla="*/ 12957 h 2068144"/>
                <a:gd name="connsiteX73" fmla="*/ 4164506 w 5569082"/>
                <a:gd name="connsiteY73" fmla="*/ 50440 h 2068144"/>
                <a:gd name="connsiteX74" fmla="*/ 4164506 w 5569082"/>
                <a:gd name="connsiteY74" fmla="*/ 654765 h 2068144"/>
                <a:gd name="connsiteX75" fmla="*/ 3942545 w 5569082"/>
                <a:gd name="connsiteY75" fmla="*/ 36380 h 2068144"/>
                <a:gd name="connsiteX76" fmla="*/ 3907303 w 5569082"/>
                <a:gd name="connsiteY76" fmla="*/ 12957 h 2068144"/>
                <a:gd name="connsiteX77" fmla="*/ 3802795 w 5569082"/>
                <a:gd name="connsiteY77" fmla="*/ 12957 h 2068144"/>
                <a:gd name="connsiteX78" fmla="*/ 3765209 w 5569082"/>
                <a:gd name="connsiteY78" fmla="*/ 49273 h 2068144"/>
                <a:gd name="connsiteX79" fmla="*/ 3765209 w 5569082"/>
                <a:gd name="connsiteY79" fmla="*/ 844471 h 2068144"/>
                <a:gd name="connsiteX80" fmla="*/ 3802795 w 5569082"/>
                <a:gd name="connsiteY80" fmla="*/ 881954 h 2068144"/>
                <a:gd name="connsiteX81" fmla="*/ 3853287 w 5569082"/>
                <a:gd name="connsiteY81" fmla="*/ 881954 h 2068144"/>
                <a:gd name="connsiteX82" fmla="*/ 3889691 w 5569082"/>
                <a:gd name="connsiteY82" fmla="*/ 844471 h 2068144"/>
                <a:gd name="connsiteX83" fmla="*/ 3889691 w 5569082"/>
                <a:gd name="connsiteY83" fmla="*/ 240156 h 2068144"/>
                <a:gd name="connsiteX84" fmla="*/ 4111652 w 5569082"/>
                <a:gd name="connsiteY84" fmla="*/ 857364 h 2068144"/>
                <a:gd name="connsiteX85" fmla="*/ 4146885 w 5569082"/>
                <a:gd name="connsiteY85" fmla="*/ 881954 h 2068144"/>
                <a:gd name="connsiteX86" fmla="*/ 1948686 w 5569082"/>
                <a:gd name="connsiteY86" fmla="*/ 1570458 h 2068144"/>
                <a:gd name="connsiteX87" fmla="*/ 1861761 w 5569082"/>
                <a:gd name="connsiteY87" fmla="*/ 1658288 h 2068144"/>
                <a:gd name="connsiteX88" fmla="*/ 1750205 w 5569082"/>
                <a:gd name="connsiteY88" fmla="*/ 1658288 h 2068144"/>
                <a:gd name="connsiteX89" fmla="*/ 1750205 w 5569082"/>
                <a:gd name="connsiteY89" fmla="*/ 1310464 h 2068144"/>
                <a:gd name="connsiteX90" fmla="*/ 1861761 w 5569082"/>
                <a:gd name="connsiteY90" fmla="*/ 1310464 h 2068144"/>
                <a:gd name="connsiteX91" fmla="*/ 1948686 w 5569082"/>
                <a:gd name="connsiteY91" fmla="*/ 1397122 h 2068144"/>
                <a:gd name="connsiteX92" fmla="*/ 1948686 w 5569082"/>
                <a:gd name="connsiteY92" fmla="*/ 1570458 h 2068144"/>
                <a:gd name="connsiteX93" fmla="*/ 1861761 w 5569082"/>
                <a:gd name="connsiteY93" fmla="*/ 1186325 h 2068144"/>
                <a:gd name="connsiteX94" fmla="*/ 1662108 w 5569082"/>
                <a:gd name="connsiteY94" fmla="*/ 1186325 h 2068144"/>
                <a:gd name="connsiteX95" fmla="*/ 1625713 w 5569082"/>
                <a:gd name="connsiteY95" fmla="*/ 1222643 h 2068144"/>
                <a:gd name="connsiteX96" fmla="*/ 1625713 w 5569082"/>
                <a:gd name="connsiteY96" fmla="*/ 2017848 h 2068144"/>
                <a:gd name="connsiteX97" fmla="*/ 1662108 w 5569082"/>
                <a:gd name="connsiteY97" fmla="*/ 2055309 h 2068144"/>
                <a:gd name="connsiteX98" fmla="*/ 1712638 w 5569082"/>
                <a:gd name="connsiteY98" fmla="*/ 2055309 h 2068144"/>
                <a:gd name="connsiteX99" fmla="*/ 1750205 w 5569082"/>
                <a:gd name="connsiteY99" fmla="*/ 2017848 h 2068144"/>
                <a:gd name="connsiteX100" fmla="*/ 1750205 w 5569082"/>
                <a:gd name="connsiteY100" fmla="*/ 1782456 h 2068144"/>
                <a:gd name="connsiteX101" fmla="*/ 1861761 w 5569082"/>
                <a:gd name="connsiteY101" fmla="*/ 1782456 h 2068144"/>
                <a:gd name="connsiteX102" fmla="*/ 2073159 w 5569082"/>
                <a:gd name="connsiteY102" fmla="*/ 1570458 h 2068144"/>
                <a:gd name="connsiteX103" fmla="*/ 2073159 w 5569082"/>
                <a:gd name="connsiteY103" fmla="*/ 1397122 h 2068144"/>
                <a:gd name="connsiteX104" fmla="*/ 1861761 w 5569082"/>
                <a:gd name="connsiteY104" fmla="*/ 1186325 h 2068144"/>
                <a:gd name="connsiteX105" fmla="*/ 1861761 w 5569082"/>
                <a:gd name="connsiteY105" fmla="*/ 1186325 h 2068144"/>
                <a:gd name="connsiteX106" fmla="*/ 2602054 w 5569082"/>
                <a:gd name="connsiteY106" fmla="*/ 1186325 h 2068144"/>
                <a:gd name="connsiteX107" fmla="*/ 2227407 w 5569082"/>
                <a:gd name="connsiteY107" fmla="*/ 1186325 h 2068144"/>
                <a:gd name="connsiteX108" fmla="*/ 2191012 w 5569082"/>
                <a:gd name="connsiteY108" fmla="*/ 1222634 h 2068144"/>
                <a:gd name="connsiteX109" fmla="*/ 2191012 w 5569082"/>
                <a:gd name="connsiteY109" fmla="*/ 2017848 h 2068144"/>
                <a:gd name="connsiteX110" fmla="*/ 2227407 w 5569082"/>
                <a:gd name="connsiteY110" fmla="*/ 2055319 h 2068144"/>
                <a:gd name="connsiteX111" fmla="*/ 2602054 w 5569082"/>
                <a:gd name="connsiteY111" fmla="*/ 2055319 h 2068144"/>
                <a:gd name="connsiteX112" fmla="*/ 2639620 w 5569082"/>
                <a:gd name="connsiteY112" fmla="*/ 2017848 h 2068144"/>
                <a:gd name="connsiteX113" fmla="*/ 2639620 w 5569082"/>
                <a:gd name="connsiteY113" fmla="*/ 1968651 h 2068144"/>
                <a:gd name="connsiteX114" fmla="*/ 2602054 w 5569082"/>
                <a:gd name="connsiteY114" fmla="*/ 1931161 h 2068144"/>
                <a:gd name="connsiteX115" fmla="*/ 2315494 w 5569082"/>
                <a:gd name="connsiteY115" fmla="*/ 1931161 h 2068144"/>
                <a:gd name="connsiteX116" fmla="*/ 2315494 w 5569082"/>
                <a:gd name="connsiteY116" fmla="*/ 1682891 h 2068144"/>
                <a:gd name="connsiteX117" fmla="*/ 2576203 w 5569082"/>
                <a:gd name="connsiteY117" fmla="*/ 1682891 h 2068144"/>
                <a:gd name="connsiteX118" fmla="*/ 2613779 w 5569082"/>
                <a:gd name="connsiteY118" fmla="*/ 1645420 h 2068144"/>
                <a:gd name="connsiteX119" fmla="*/ 2613779 w 5569082"/>
                <a:gd name="connsiteY119" fmla="*/ 1596223 h 2068144"/>
                <a:gd name="connsiteX120" fmla="*/ 2576203 w 5569082"/>
                <a:gd name="connsiteY120" fmla="*/ 1558762 h 2068144"/>
                <a:gd name="connsiteX121" fmla="*/ 2315494 w 5569082"/>
                <a:gd name="connsiteY121" fmla="*/ 1558762 h 2068144"/>
                <a:gd name="connsiteX122" fmla="*/ 2315494 w 5569082"/>
                <a:gd name="connsiteY122" fmla="*/ 1310464 h 2068144"/>
                <a:gd name="connsiteX123" fmla="*/ 2602054 w 5569082"/>
                <a:gd name="connsiteY123" fmla="*/ 1310464 h 2068144"/>
                <a:gd name="connsiteX124" fmla="*/ 2639620 w 5569082"/>
                <a:gd name="connsiteY124" fmla="*/ 1272983 h 2068144"/>
                <a:gd name="connsiteX125" fmla="*/ 2639620 w 5569082"/>
                <a:gd name="connsiteY125" fmla="*/ 1222634 h 2068144"/>
                <a:gd name="connsiteX126" fmla="*/ 2602054 w 5569082"/>
                <a:gd name="connsiteY126" fmla="*/ 1186325 h 2068144"/>
                <a:gd name="connsiteX127" fmla="*/ 3712431 w 5569082"/>
                <a:gd name="connsiteY127" fmla="*/ 1844521 h 2068144"/>
                <a:gd name="connsiteX128" fmla="*/ 3625525 w 5569082"/>
                <a:gd name="connsiteY128" fmla="*/ 1931151 h 2068144"/>
                <a:gd name="connsiteX129" fmla="*/ 3501033 w 5569082"/>
                <a:gd name="connsiteY129" fmla="*/ 1931151 h 2068144"/>
                <a:gd name="connsiteX130" fmla="*/ 3501033 w 5569082"/>
                <a:gd name="connsiteY130" fmla="*/ 1682882 h 2068144"/>
                <a:gd name="connsiteX131" fmla="*/ 3625525 w 5569082"/>
                <a:gd name="connsiteY131" fmla="*/ 1682882 h 2068144"/>
                <a:gd name="connsiteX132" fmla="*/ 3712431 w 5569082"/>
                <a:gd name="connsiteY132" fmla="*/ 1769559 h 2068144"/>
                <a:gd name="connsiteX133" fmla="*/ 3712431 w 5569082"/>
                <a:gd name="connsiteY133" fmla="*/ 1844521 h 2068144"/>
                <a:gd name="connsiteX134" fmla="*/ 3501033 w 5569082"/>
                <a:gd name="connsiteY134" fmla="*/ 1310464 h 2068144"/>
                <a:gd name="connsiteX135" fmla="*/ 3612609 w 5569082"/>
                <a:gd name="connsiteY135" fmla="*/ 1310464 h 2068144"/>
                <a:gd name="connsiteX136" fmla="*/ 3699515 w 5569082"/>
                <a:gd name="connsiteY136" fmla="*/ 1397113 h 2068144"/>
                <a:gd name="connsiteX137" fmla="*/ 3699515 w 5569082"/>
                <a:gd name="connsiteY137" fmla="*/ 1470903 h 2068144"/>
                <a:gd name="connsiteX138" fmla="*/ 3612609 w 5569082"/>
                <a:gd name="connsiteY138" fmla="*/ 1558762 h 2068144"/>
                <a:gd name="connsiteX139" fmla="*/ 3501033 w 5569082"/>
                <a:gd name="connsiteY139" fmla="*/ 1558762 h 2068144"/>
                <a:gd name="connsiteX140" fmla="*/ 3501033 w 5569082"/>
                <a:gd name="connsiteY140" fmla="*/ 1310464 h 2068144"/>
                <a:gd name="connsiteX141" fmla="*/ 3768800 w 5569082"/>
                <a:gd name="connsiteY141" fmla="*/ 1613797 h 2068144"/>
                <a:gd name="connsiteX142" fmla="*/ 3824007 w 5569082"/>
                <a:gd name="connsiteY142" fmla="*/ 1470903 h 2068144"/>
                <a:gd name="connsiteX143" fmla="*/ 3824007 w 5569082"/>
                <a:gd name="connsiteY143" fmla="*/ 1397113 h 2068144"/>
                <a:gd name="connsiteX144" fmla="*/ 3612609 w 5569082"/>
                <a:gd name="connsiteY144" fmla="*/ 1186325 h 2068144"/>
                <a:gd name="connsiteX145" fmla="*/ 3412965 w 5569082"/>
                <a:gd name="connsiteY145" fmla="*/ 1186325 h 2068144"/>
                <a:gd name="connsiteX146" fmla="*/ 3376560 w 5569082"/>
                <a:gd name="connsiteY146" fmla="*/ 1222634 h 2068144"/>
                <a:gd name="connsiteX147" fmla="*/ 3376560 w 5569082"/>
                <a:gd name="connsiteY147" fmla="*/ 2017857 h 2068144"/>
                <a:gd name="connsiteX148" fmla="*/ 3412965 w 5569082"/>
                <a:gd name="connsiteY148" fmla="*/ 2055319 h 2068144"/>
                <a:gd name="connsiteX149" fmla="*/ 3625525 w 5569082"/>
                <a:gd name="connsiteY149" fmla="*/ 2055319 h 2068144"/>
                <a:gd name="connsiteX150" fmla="*/ 3836913 w 5569082"/>
                <a:gd name="connsiteY150" fmla="*/ 1844521 h 2068144"/>
                <a:gd name="connsiteX151" fmla="*/ 3836913 w 5569082"/>
                <a:gd name="connsiteY151" fmla="*/ 1769559 h 2068144"/>
                <a:gd name="connsiteX152" fmla="*/ 3768800 w 5569082"/>
                <a:gd name="connsiteY152" fmla="*/ 1613797 h 2068144"/>
                <a:gd name="connsiteX153" fmla="*/ 3768800 w 5569082"/>
                <a:gd name="connsiteY153" fmla="*/ 1613797 h 2068144"/>
                <a:gd name="connsiteX154" fmla="*/ 4303457 w 5569082"/>
                <a:gd name="connsiteY154" fmla="*/ 1856227 h 2068144"/>
                <a:gd name="connsiteX155" fmla="*/ 4216551 w 5569082"/>
                <a:gd name="connsiteY155" fmla="*/ 1944057 h 2068144"/>
                <a:gd name="connsiteX156" fmla="*/ 4178965 w 5569082"/>
                <a:gd name="connsiteY156" fmla="*/ 1944057 h 2068144"/>
                <a:gd name="connsiteX157" fmla="*/ 4092059 w 5569082"/>
                <a:gd name="connsiteY157" fmla="*/ 1856227 h 2068144"/>
                <a:gd name="connsiteX158" fmla="*/ 4092059 w 5569082"/>
                <a:gd name="connsiteY158" fmla="*/ 1384254 h 2068144"/>
                <a:gd name="connsiteX159" fmla="*/ 4178965 w 5569082"/>
                <a:gd name="connsiteY159" fmla="*/ 1297577 h 2068144"/>
                <a:gd name="connsiteX160" fmla="*/ 4216551 w 5569082"/>
                <a:gd name="connsiteY160" fmla="*/ 1297577 h 2068144"/>
                <a:gd name="connsiteX161" fmla="*/ 4303457 w 5569082"/>
                <a:gd name="connsiteY161" fmla="*/ 1384254 h 2068144"/>
                <a:gd name="connsiteX162" fmla="*/ 4303457 w 5569082"/>
                <a:gd name="connsiteY162" fmla="*/ 1856227 h 2068144"/>
                <a:gd name="connsiteX163" fmla="*/ 4216551 w 5569082"/>
                <a:gd name="connsiteY163" fmla="*/ 1173437 h 2068144"/>
                <a:gd name="connsiteX164" fmla="*/ 4178965 w 5569082"/>
                <a:gd name="connsiteY164" fmla="*/ 1173437 h 2068144"/>
                <a:gd name="connsiteX165" fmla="*/ 3967567 w 5569082"/>
                <a:gd name="connsiteY165" fmla="*/ 1384254 h 2068144"/>
                <a:gd name="connsiteX166" fmla="*/ 3967567 w 5569082"/>
                <a:gd name="connsiteY166" fmla="*/ 1856227 h 2068144"/>
                <a:gd name="connsiteX167" fmla="*/ 4178965 w 5569082"/>
                <a:gd name="connsiteY167" fmla="*/ 2068216 h 2068144"/>
                <a:gd name="connsiteX168" fmla="*/ 4216551 w 5569082"/>
                <a:gd name="connsiteY168" fmla="*/ 2068216 h 2068144"/>
                <a:gd name="connsiteX169" fmla="*/ 4427949 w 5569082"/>
                <a:gd name="connsiteY169" fmla="*/ 1856227 h 2068144"/>
                <a:gd name="connsiteX170" fmla="*/ 4427949 w 5569082"/>
                <a:gd name="connsiteY170" fmla="*/ 1384254 h 2068144"/>
                <a:gd name="connsiteX171" fmla="*/ 4216551 w 5569082"/>
                <a:gd name="connsiteY171" fmla="*/ 1173437 h 2068144"/>
                <a:gd name="connsiteX172" fmla="*/ 4216551 w 5569082"/>
                <a:gd name="connsiteY172" fmla="*/ 1173437 h 2068144"/>
                <a:gd name="connsiteX173" fmla="*/ 4894122 w 5569082"/>
                <a:gd name="connsiteY173" fmla="*/ 1844521 h 2068144"/>
                <a:gd name="connsiteX174" fmla="*/ 4807235 w 5569082"/>
                <a:gd name="connsiteY174" fmla="*/ 1931151 h 2068144"/>
                <a:gd name="connsiteX175" fmla="*/ 4695649 w 5569082"/>
                <a:gd name="connsiteY175" fmla="*/ 1931151 h 2068144"/>
                <a:gd name="connsiteX176" fmla="*/ 4695649 w 5569082"/>
                <a:gd name="connsiteY176" fmla="*/ 1310464 h 2068144"/>
                <a:gd name="connsiteX177" fmla="*/ 4807235 w 5569082"/>
                <a:gd name="connsiteY177" fmla="*/ 1310464 h 2068144"/>
                <a:gd name="connsiteX178" fmla="*/ 4894122 w 5569082"/>
                <a:gd name="connsiteY178" fmla="*/ 1397113 h 2068144"/>
                <a:gd name="connsiteX179" fmla="*/ 4894122 w 5569082"/>
                <a:gd name="connsiteY179" fmla="*/ 1844521 h 2068144"/>
                <a:gd name="connsiteX180" fmla="*/ 4807235 w 5569082"/>
                <a:gd name="connsiteY180" fmla="*/ 1186325 h 2068144"/>
                <a:gd name="connsiteX181" fmla="*/ 4607571 w 5569082"/>
                <a:gd name="connsiteY181" fmla="*/ 1186325 h 2068144"/>
                <a:gd name="connsiteX182" fmla="*/ 4571176 w 5569082"/>
                <a:gd name="connsiteY182" fmla="*/ 1222634 h 2068144"/>
                <a:gd name="connsiteX183" fmla="*/ 4571176 w 5569082"/>
                <a:gd name="connsiteY183" fmla="*/ 2017857 h 2068144"/>
                <a:gd name="connsiteX184" fmla="*/ 4607571 w 5569082"/>
                <a:gd name="connsiteY184" fmla="*/ 2055319 h 2068144"/>
                <a:gd name="connsiteX185" fmla="*/ 4807235 w 5569082"/>
                <a:gd name="connsiteY185" fmla="*/ 2055319 h 2068144"/>
                <a:gd name="connsiteX186" fmla="*/ 5018613 w 5569082"/>
                <a:gd name="connsiteY186" fmla="*/ 1844521 h 2068144"/>
                <a:gd name="connsiteX187" fmla="*/ 5018613 w 5569082"/>
                <a:gd name="connsiteY187" fmla="*/ 1397113 h 2068144"/>
                <a:gd name="connsiteX188" fmla="*/ 4807235 w 5569082"/>
                <a:gd name="connsiteY188" fmla="*/ 1186325 h 2068144"/>
                <a:gd name="connsiteX189" fmla="*/ 4807235 w 5569082"/>
                <a:gd name="connsiteY189" fmla="*/ 1186325 h 2068144"/>
                <a:gd name="connsiteX190" fmla="*/ 5530972 w 5569082"/>
                <a:gd name="connsiteY190" fmla="*/ 1186325 h 2068144"/>
                <a:gd name="connsiteX191" fmla="*/ 5478118 w 5569082"/>
                <a:gd name="connsiteY191" fmla="*/ 1186325 h 2068144"/>
                <a:gd name="connsiteX192" fmla="*/ 5442885 w 5569082"/>
                <a:gd name="connsiteY192" fmla="*/ 1209747 h 2068144"/>
                <a:gd name="connsiteX193" fmla="*/ 5331310 w 5569082"/>
                <a:gd name="connsiteY193" fmla="*/ 1518938 h 2068144"/>
                <a:gd name="connsiteX194" fmla="*/ 5219752 w 5569082"/>
                <a:gd name="connsiteY194" fmla="*/ 1209747 h 2068144"/>
                <a:gd name="connsiteX195" fmla="*/ 5184520 w 5569082"/>
                <a:gd name="connsiteY195" fmla="*/ 1186325 h 2068144"/>
                <a:gd name="connsiteX196" fmla="*/ 5131656 w 5569082"/>
                <a:gd name="connsiteY196" fmla="*/ 1186325 h 2068144"/>
                <a:gd name="connsiteX197" fmla="*/ 5096433 w 5569082"/>
                <a:gd name="connsiteY197" fmla="*/ 1236683 h 2068144"/>
                <a:gd name="connsiteX198" fmla="*/ 5269073 w 5569082"/>
                <a:gd name="connsiteY198" fmla="*/ 1675871 h 2068144"/>
                <a:gd name="connsiteX199" fmla="*/ 5269073 w 5569082"/>
                <a:gd name="connsiteY199" fmla="*/ 2017848 h 2068144"/>
                <a:gd name="connsiteX200" fmla="*/ 5306649 w 5569082"/>
                <a:gd name="connsiteY200" fmla="*/ 2055319 h 2068144"/>
                <a:gd name="connsiteX201" fmla="*/ 5355979 w 5569082"/>
                <a:gd name="connsiteY201" fmla="*/ 2055319 h 2068144"/>
                <a:gd name="connsiteX202" fmla="*/ 5393565 w 5569082"/>
                <a:gd name="connsiteY202" fmla="*/ 2017848 h 2068144"/>
                <a:gd name="connsiteX203" fmla="*/ 5393565 w 5569082"/>
                <a:gd name="connsiteY203" fmla="*/ 1675871 h 2068144"/>
                <a:gd name="connsiteX204" fmla="*/ 5566186 w 5569082"/>
                <a:gd name="connsiteY204" fmla="*/ 1236683 h 2068144"/>
                <a:gd name="connsiteX205" fmla="*/ 5530972 w 5569082"/>
                <a:gd name="connsiteY205" fmla="*/ 1186325 h 2068144"/>
                <a:gd name="connsiteX206" fmla="*/ 2451502 w 5569082"/>
                <a:gd name="connsiteY206" fmla="*/ 844469 h 2068144"/>
                <a:gd name="connsiteX207" fmla="*/ 2413916 w 5569082"/>
                <a:gd name="connsiteY207" fmla="*/ 881952 h 2068144"/>
                <a:gd name="connsiteX208" fmla="*/ 2364586 w 5569082"/>
                <a:gd name="connsiteY208" fmla="*/ 881952 h 2068144"/>
                <a:gd name="connsiteX209" fmla="*/ 2326991 w 5569082"/>
                <a:gd name="connsiteY209" fmla="*/ 844469 h 2068144"/>
                <a:gd name="connsiteX210" fmla="*/ 2326991 w 5569082"/>
                <a:gd name="connsiteY210" fmla="*/ 49176 h 2068144"/>
                <a:gd name="connsiteX211" fmla="*/ 2364586 w 5569082"/>
                <a:gd name="connsiteY211" fmla="*/ 12861 h 2068144"/>
                <a:gd name="connsiteX212" fmla="*/ 2413916 w 5569082"/>
                <a:gd name="connsiteY212" fmla="*/ 12861 h 2068144"/>
                <a:gd name="connsiteX213" fmla="*/ 2451502 w 5569082"/>
                <a:gd name="connsiteY213" fmla="*/ 49176 h 2068144"/>
                <a:gd name="connsiteX214" fmla="*/ 2451502 w 5569082"/>
                <a:gd name="connsiteY214" fmla="*/ 844469 h 2068144"/>
                <a:gd name="connsiteX215" fmla="*/ 2906101 w 5569082"/>
                <a:gd name="connsiteY215" fmla="*/ 1698741 h 2068144"/>
                <a:gd name="connsiteX216" fmla="*/ 3072884 w 5569082"/>
                <a:gd name="connsiteY216" fmla="*/ 1698741 h 2068144"/>
                <a:gd name="connsiteX217" fmla="*/ 2989502 w 5569082"/>
                <a:gd name="connsiteY217" fmla="*/ 1318065 h 2068144"/>
                <a:gd name="connsiteX218" fmla="*/ 2906101 w 5569082"/>
                <a:gd name="connsiteY218" fmla="*/ 1698741 h 2068144"/>
                <a:gd name="connsiteX219" fmla="*/ 3098716 w 5569082"/>
                <a:gd name="connsiteY219" fmla="*/ 1820547 h 2068144"/>
                <a:gd name="connsiteX220" fmla="*/ 2880260 w 5569082"/>
                <a:gd name="connsiteY220" fmla="*/ 1820547 h 2068144"/>
                <a:gd name="connsiteX221" fmla="*/ 2835626 w 5569082"/>
                <a:gd name="connsiteY221" fmla="*/ 2025515 h 2068144"/>
                <a:gd name="connsiteX222" fmla="*/ 2799222 w 5569082"/>
                <a:gd name="connsiteY222" fmla="*/ 2054795 h 2068144"/>
                <a:gd name="connsiteX223" fmla="*/ 2748720 w 5569082"/>
                <a:gd name="connsiteY223" fmla="*/ 2054795 h 2068144"/>
                <a:gd name="connsiteX224" fmla="*/ 2713487 w 5569082"/>
                <a:gd name="connsiteY224" fmla="*/ 2011475 h 2068144"/>
                <a:gd name="connsiteX225" fmla="*/ 2895529 w 5569082"/>
                <a:gd name="connsiteY225" fmla="*/ 1213814 h 2068144"/>
                <a:gd name="connsiteX226" fmla="*/ 2935467 w 5569082"/>
                <a:gd name="connsiteY226" fmla="*/ 1185705 h 2068144"/>
                <a:gd name="connsiteX227" fmla="*/ 3044690 w 5569082"/>
                <a:gd name="connsiteY227" fmla="*/ 1185705 h 2068144"/>
                <a:gd name="connsiteX228" fmla="*/ 3083447 w 5569082"/>
                <a:gd name="connsiteY228" fmla="*/ 1213814 h 2068144"/>
                <a:gd name="connsiteX229" fmla="*/ 3267861 w 5569082"/>
                <a:gd name="connsiteY229" fmla="*/ 2011475 h 2068144"/>
                <a:gd name="connsiteX230" fmla="*/ 3231447 w 5569082"/>
                <a:gd name="connsiteY230" fmla="*/ 2054795 h 2068144"/>
                <a:gd name="connsiteX231" fmla="*/ 3180945 w 5569082"/>
                <a:gd name="connsiteY231" fmla="*/ 2054795 h 2068144"/>
                <a:gd name="connsiteX232" fmla="*/ 3144531 w 5569082"/>
                <a:gd name="connsiteY232" fmla="*/ 2025515 h 2068144"/>
                <a:gd name="connsiteX233" fmla="*/ 3098716 w 5569082"/>
                <a:gd name="connsiteY233" fmla="*/ 1820547 h 206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5569082" h="2068144">
                  <a:moveTo>
                    <a:pt x="2111926" y="12957"/>
                  </a:moveTo>
                  <a:lnTo>
                    <a:pt x="2061424" y="12957"/>
                  </a:lnTo>
                  <a:cubicBezTo>
                    <a:pt x="2041460" y="12957"/>
                    <a:pt x="2025020" y="29360"/>
                    <a:pt x="2025020" y="50440"/>
                  </a:cubicBezTo>
                  <a:lnTo>
                    <a:pt x="2025020" y="654765"/>
                  </a:lnTo>
                  <a:lnTo>
                    <a:pt x="1803059" y="36380"/>
                  </a:lnTo>
                  <a:cubicBezTo>
                    <a:pt x="1798363" y="23507"/>
                    <a:pt x="1781923" y="12957"/>
                    <a:pt x="1767826" y="12957"/>
                  </a:cubicBezTo>
                  <a:lnTo>
                    <a:pt x="1663298" y="12957"/>
                  </a:lnTo>
                  <a:cubicBezTo>
                    <a:pt x="1643334" y="12957"/>
                    <a:pt x="1625713" y="29360"/>
                    <a:pt x="1625713" y="49273"/>
                  </a:cubicBezTo>
                  <a:lnTo>
                    <a:pt x="1625713" y="844471"/>
                  </a:lnTo>
                  <a:cubicBezTo>
                    <a:pt x="1625713" y="865570"/>
                    <a:pt x="1643334" y="881954"/>
                    <a:pt x="1663298" y="881954"/>
                  </a:cubicBezTo>
                  <a:lnTo>
                    <a:pt x="1713800" y="881954"/>
                  </a:lnTo>
                  <a:cubicBezTo>
                    <a:pt x="1733755" y="881954"/>
                    <a:pt x="1750224" y="865570"/>
                    <a:pt x="1750224" y="844471"/>
                  </a:cubicBezTo>
                  <a:lnTo>
                    <a:pt x="1750224" y="240156"/>
                  </a:lnTo>
                  <a:lnTo>
                    <a:pt x="1972175" y="857364"/>
                  </a:lnTo>
                  <a:cubicBezTo>
                    <a:pt x="1976871" y="871433"/>
                    <a:pt x="1993302" y="881954"/>
                    <a:pt x="2007399" y="881954"/>
                  </a:cubicBezTo>
                  <a:lnTo>
                    <a:pt x="2111926" y="881954"/>
                  </a:lnTo>
                  <a:cubicBezTo>
                    <a:pt x="2131881" y="881954"/>
                    <a:pt x="2149493" y="865570"/>
                    <a:pt x="2149493" y="844471"/>
                  </a:cubicBezTo>
                  <a:lnTo>
                    <a:pt x="2149493" y="50440"/>
                  </a:lnTo>
                  <a:cubicBezTo>
                    <a:pt x="2149493" y="29360"/>
                    <a:pt x="2131881" y="12957"/>
                    <a:pt x="2111926" y="12957"/>
                  </a:cubicBezTo>
                  <a:moveTo>
                    <a:pt x="214" y="965935"/>
                  </a:moveTo>
                  <a:lnTo>
                    <a:pt x="214" y="1089322"/>
                  </a:lnTo>
                  <a:cubicBezTo>
                    <a:pt x="214" y="1114678"/>
                    <a:pt x="21019" y="1135404"/>
                    <a:pt x="46420" y="1135404"/>
                  </a:cubicBezTo>
                  <a:lnTo>
                    <a:pt x="893496" y="1135404"/>
                  </a:lnTo>
                  <a:cubicBezTo>
                    <a:pt x="918895" y="1135404"/>
                    <a:pt x="939700" y="1114678"/>
                    <a:pt x="939700" y="1089322"/>
                  </a:cubicBezTo>
                  <a:lnTo>
                    <a:pt x="939700" y="965935"/>
                  </a:lnTo>
                  <a:cubicBezTo>
                    <a:pt x="939700" y="940592"/>
                    <a:pt x="918895" y="919864"/>
                    <a:pt x="893496" y="919864"/>
                  </a:cubicBezTo>
                  <a:lnTo>
                    <a:pt x="46420" y="919864"/>
                  </a:lnTo>
                  <a:cubicBezTo>
                    <a:pt x="21019" y="919864"/>
                    <a:pt x="214" y="940592"/>
                    <a:pt x="214" y="965935"/>
                  </a:cubicBezTo>
                  <a:moveTo>
                    <a:pt x="2952393" y="859710"/>
                  </a:moveTo>
                  <a:cubicBezTo>
                    <a:pt x="2957108" y="871426"/>
                    <a:pt x="2973548" y="881957"/>
                    <a:pt x="2986454" y="881957"/>
                  </a:cubicBezTo>
                  <a:lnTo>
                    <a:pt x="3040490" y="881957"/>
                  </a:lnTo>
                  <a:cubicBezTo>
                    <a:pt x="3069846" y="881957"/>
                    <a:pt x="3086295" y="855024"/>
                    <a:pt x="3074532" y="829268"/>
                  </a:cubicBezTo>
                  <a:lnTo>
                    <a:pt x="2893681" y="433404"/>
                  </a:lnTo>
                  <a:lnTo>
                    <a:pt x="3062807" y="65669"/>
                  </a:lnTo>
                  <a:cubicBezTo>
                    <a:pt x="3074532" y="38717"/>
                    <a:pt x="3056920" y="12960"/>
                    <a:pt x="3028736" y="12960"/>
                  </a:cubicBezTo>
                  <a:lnTo>
                    <a:pt x="2973548" y="12960"/>
                  </a:lnTo>
                  <a:cubicBezTo>
                    <a:pt x="2960613" y="12960"/>
                    <a:pt x="2945363" y="22333"/>
                    <a:pt x="2939486" y="34049"/>
                  </a:cubicBezTo>
                  <a:lnTo>
                    <a:pt x="2825568" y="283503"/>
                  </a:lnTo>
                  <a:lnTo>
                    <a:pt x="2711649" y="34049"/>
                  </a:lnTo>
                  <a:cubicBezTo>
                    <a:pt x="2705772" y="22333"/>
                    <a:pt x="2690513" y="12960"/>
                    <a:pt x="2677578" y="12960"/>
                  </a:cubicBezTo>
                  <a:lnTo>
                    <a:pt x="2622399" y="12960"/>
                  </a:lnTo>
                  <a:cubicBezTo>
                    <a:pt x="2594205" y="12960"/>
                    <a:pt x="2576594" y="38717"/>
                    <a:pt x="2588338" y="65669"/>
                  </a:cubicBezTo>
                  <a:lnTo>
                    <a:pt x="2757454" y="433404"/>
                  </a:lnTo>
                  <a:lnTo>
                    <a:pt x="2576594" y="829268"/>
                  </a:lnTo>
                  <a:cubicBezTo>
                    <a:pt x="2564840" y="855024"/>
                    <a:pt x="2581289" y="881957"/>
                    <a:pt x="2610646" y="881957"/>
                  </a:cubicBezTo>
                  <a:lnTo>
                    <a:pt x="2664671" y="881957"/>
                  </a:lnTo>
                  <a:cubicBezTo>
                    <a:pt x="2677578" y="881957"/>
                    <a:pt x="2694027" y="871426"/>
                    <a:pt x="2698733" y="859710"/>
                  </a:cubicBezTo>
                  <a:lnTo>
                    <a:pt x="2825568" y="583314"/>
                  </a:lnTo>
                  <a:lnTo>
                    <a:pt x="2952393" y="859710"/>
                  </a:lnTo>
                  <a:close/>
                  <a:moveTo>
                    <a:pt x="3286673" y="682862"/>
                  </a:moveTo>
                  <a:lnTo>
                    <a:pt x="3286673" y="210896"/>
                  </a:lnTo>
                  <a:cubicBezTo>
                    <a:pt x="3286673" y="162874"/>
                    <a:pt x="3325430" y="124225"/>
                    <a:pt x="3373598" y="124225"/>
                  </a:cubicBezTo>
                  <a:lnTo>
                    <a:pt x="3411165" y="124225"/>
                  </a:lnTo>
                  <a:cubicBezTo>
                    <a:pt x="3459313" y="124225"/>
                    <a:pt x="3498071" y="162874"/>
                    <a:pt x="3498071" y="210896"/>
                  </a:cubicBezTo>
                  <a:lnTo>
                    <a:pt x="3498071" y="682862"/>
                  </a:lnTo>
                  <a:cubicBezTo>
                    <a:pt x="3498071" y="730884"/>
                    <a:pt x="3459313" y="770691"/>
                    <a:pt x="3411165" y="770691"/>
                  </a:cubicBezTo>
                  <a:lnTo>
                    <a:pt x="3373598" y="770691"/>
                  </a:lnTo>
                  <a:cubicBezTo>
                    <a:pt x="3325430" y="770691"/>
                    <a:pt x="3286673" y="730884"/>
                    <a:pt x="3286673" y="682862"/>
                  </a:cubicBezTo>
                  <a:moveTo>
                    <a:pt x="3622563" y="682862"/>
                  </a:moveTo>
                  <a:lnTo>
                    <a:pt x="3622563" y="210896"/>
                  </a:lnTo>
                  <a:cubicBezTo>
                    <a:pt x="3622563" y="94949"/>
                    <a:pt x="3527436" y="71"/>
                    <a:pt x="3411165" y="71"/>
                  </a:cubicBezTo>
                  <a:lnTo>
                    <a:pt x="3373598" y="71"/>
                  </a:lnTo>
                  <a:cubicBezTo>
                    <a:pt x="3257317" y="71"/>
                    <a:pt x="3162181" y="94949"/>
                    <a:pt x="3162181" y="210896"/>
                  </a:cubicBezTo>
                  <a:lnTo>
                    <a:pt x="3162181" y="682862"/>
                  </a:lnTo>
                  <a:cubicBezTo>
                    <a:pt x="3162181" y="799976"/>
                    <a:pt x="3257317" y="894853"/>
                    <a:pt x="3373598" y="894853"/>
                  </a:cubicBezTo>
                  <a:lnTo>
                    <a:pt x="3411165" y="894853"/>
                  </a:lnTo>
                  <a:cubicBezTo>
                    <a:pt x="3527436" y="894853"/>
                    <a:pt x="3622563" y="799976"/>
                    <a:pt x="3622563" y="682862"/>
                  </a:cubicBezTo>
                  <a:moveTo>
                    <a:pt x="4146885" y="881954"/>
                  </a:moveTo>
                  <a:lnTo>
                    <a:pt x="4251413" y="881954"/>
                  </a:lnTo>
                  <a:cubicBezTo>
                    <a:pt x="4271377" y="881954"/>
                    <a:pt x="4288989" y="865561"/>
                    <a:pt x="4288989" y="844471"/>
                  </a:cubicBezTo>
                  <a:lnTo>
                    <a:pt x="4288989" y="50440"/>
                  </a:lnTo>
                  <a:cubicBezTo>
                    <a:pt x="4288989" y="29360"/>
                    <a:pt x="4271377" y="12957"/>
                    <a:pt x="4251413" y="12957"/>
                  </a:cubicBezTo>
                  <a:lnTo>
                    <a:pt x="4200911" y="12957"/>
                  </a:lnTo>
                  <a:cubicBezTo>
                    <a:pt x="4180946" y="12957"/>
                    <a:pt x="4164506" y="29360"/>
                    <a:pt x="4164506" y="50440"/>
                  </a:cubicBezTo>
                  <a:lnTo>
                    <a:pt x="4164506" y="654765"/>
                  </a:lnTo>
                  <a:lnTo>
                    <a:pt x="3942545" y="36380"/>
                  </a:lnTo>
                  <a:cubicBezTo>
                    <a:pt x="3937840" y="23507"/>
                    <a:pt x="3921409" y="12957"/>
                    <a:pt x="3907303" y="12957"/>
                  </a:cubicBezTo>
                  <a:lnTo>
                    <a:pt x="3802795" y="12957"/>
                  </a:lnTo>
                  <a:cubicBezTo>
                    <a:pt x="3782820" y="12957"/>
                    <a:pt x="3765209" y="29360"/>
                    <a:pt x="3765209" y="49273"/>
                  </a:cubicBezTo>
                  <a:lnTo>
                    <a:pt x="3765209" y="844471"/>
                  </a:lnTo>
                  <a:cubicBezTo>
                    <a:pt x="3765209" y="865561"/>
                    <a:pt x="3782820" y="881954"/>
                    <a:pt x="3802795" y="881954"/>
                  </a:cubicBezTo>
                  <a:lnTo>
                    <a:pt x="3853287" y="881954"/>
                  </a:lnTo>
                  <a:cubicBezTo>
                    <a:pt x="3873241" y="881954"/>
                    <a:pt x="3889691" y="865561"/>
                    <a:pt x="3889691" y="844471"/>
                  </a:cubicBezTo>
                  <a:lnTo>
                    <a:pt x="3889691" y="240156"/>
                  </a:lnTo>
                  <a:lnTo>
                    <a:pt x="4111652" y="857364"/>
                  </a:lnTo>
                  <a:cubicBezTo>
                    <a:pt x="4116357" y="871433"/>
                    <a:pt x="4132807" y="881954"/>
                    <a:pt x="4146885" y="881954"/>
                  </a:cubicBezTo>
                  <a:moveTo>
                    <a:pt x="1948686" y="1570458"/>
                  </a:moveTo>
                  <a:cubicBezTo>
                    <a:pt x="1948686" y="1618483"/>
                    <a:pt x="1909920" y="1658288"/>
                    <a:pt x="1861761" y="1658288"/>
                  </a:cubicBezTo>
                  <a:lnTo>
                    <a:pt x="1750205" y="1658288"/>
                  </a:lnTo>
                  <a:lnTo>
                    <a:pt x="1750205" y="1310464"/>
                  </a:lnTo>
                  <a:lnTo>
                    <a:pt x="1861761" y="1310464"/>
                  </a:lnTo>
                  <a:cubicBezTo>
                    <a:pt x="1909920" y="1310464"/>
                    <a:pt x="1948686" y="1349107"/>
                    <a:pt x="1948686" y="1397122"/>
                  </a:cubicBezTo>
                  <a:lnTo>
                    <a:pt x="1948686" y="1570458"/>
                  </a:lnTo>
                  <a:close/>
                  <a:moveTo>
                    <a:pt x="1861761" y="1186325"/>
                  </a:moveTo>
                  <a:lnTo>
                    <a:pt x="1662108" y="1186325"/>
                  </a:lnTo>
                  <a:cubicBezTo>
                    <a:pt x="1642162" y="1186325"/>
                    <a:pt x="1625713" y="1202727"/>
                    <a:pt x="1625713" y="1222643"/>
                  </a:cubicBezTo>
                  <a:lnTo>
                    <a:pt x="1625713" y="2017848"/>
                  </a:lnTo>
                  <a:cubicBezTo>
                    <a:pt x="1625713" y="2038926"/>
                    <a:pt x="1642162" y="2055309"/>
                    <a:pt x="1662108" y="2055309"/>
                  </a:cubicBezTo>
                  <a:lnTo>
                    <a:pt x="1712638" y="2055309"/>
                  </a:lnTo>
                  <a:cubicBezTo>
                    <a:pt x="1732593" y="2055309"/>
                    <a:pt x="1750205" y="2038926"/>
                    <a:pt x="1750205" y="2017848"/>
                  </a:cubicBezTo>
                  <a:lnTo>
                    <a:pt x="1750205" y="1782456"/>
                  </a:lnTo>
                  <a:lnTo>
                    <a:pt x="1861761" y="1782456"/>
                  </a:lnTo>
                  <a:cubicBezTo>
                    <a:pt x="1979224" y="1782456"/>
                    <a:pt x="2073159" y="1687578"/>
                    <a:pt x="2073159" y="1570458"/>
                  </a:cubicBezTo>
                  <a:lnTo>
                    <a:pt x="2073159" y="1397122"/>
                  </a:lnTo>
                  <a:cubicBezTo>
                    <a:pt x="2073159" y="1280012"/>
                    <a:pt x="1979224" y="1186325"/>
                    <a:pt x="1861761" y="1186325"/>
                  </a:cubicBezTo>
                  <a:lnTo>
                    <a:pt x="1861761" y="1186325"/>
                  </a:lnTo>
                  <a:close/>
                  <a:moveTo>
                    <a:pt x="2602054" y="1186325"/>
                  </a:moveTo>
                  <a:lnTo>
                    <a:pt x="2227407" y="1186325"/>
                  </a:lnTo>
                  <a:cubicBezTo>
                    <a:pt x="2207443" y="1186325"/>
                    <a:pt x="2191012" y="1202727"/>
                    <a:pt x="2191012" y="1222634"/>
                  </a:cubicBezTo>
                  <a:lnTo>
                    <a:pt x="2191012" y="2017848"/>
                  </a:lnTo>
                  <a:cubicBezTo>
                    <a:pt x="2191012" y="2038926"/>
                    <a:pt x="2207443" y="2055319"/>
                    <a:pt x="2227407" y="2055319"/>
                  </a:cubicBezTo>
                  <a:lnTo>
                    <a:pt x="2602054" y="2055319"/>
                  </a:lnTo>
                  <a:cubicBezTo>
                    <a:pt x="2622009" y="2055319"/>
                    <a:pt x="2639620" y="2038926"/>
                    <a:pt x="2639620" y="2017848"/>
                  </a:cubicBezTo>
                  <a:lnTo>
                    <a:pt x="2639620" y="1968651"/>
                  </a:lnTo>
                  <a:cubicBezTo>
                    <a:pt x="2639620" y="1947582"/>
                    <a:pt x="2622009" y="1931161"/>
                    <a:pt x="2602054" y="1931161"/>
                  </a:cubicBezTo>
                  <a:lnTo>
                    <a:pt x="2315494" y="1931161"/>
                  </a:lnTo>
                  <a:lnTo>
                    <a:pt x="2315494" y="1682891"/>
                  </a:lnTo>
                  <a:lnTo>
                    <a:pt x="2576203" y="1682891"/>
                  </a:lnTo>
                  <a:cubicBezTo>
                    <a:pt x="2597349" y="1682891"/>
                    <a:pt x="2613779" y="1665327"/>
                    <a:pt x="2613779" y="1645420"/>
                  </a:cubicBezTo>
                  <a:lnTo>
                    <a:pt x="2613779" y="1596223"/>
                  </a:lnTo>
                  <a:cubicBezTo>
                    <a:pt x="2613779" y="1575135"/>
                    <a:pt x="2597349" y="1558762"/>
                    <a:pt x="2576203" y="1558762"/>
                  </a:cubicBezTo>
                  <a:lnTo>
                    <a:pt x="2315494" y="1558762"/>
                  </a:lnTo>
                  <a:lnTo>
                    <a:pt x="2315494" y="1310464"/>
                  </a:lnTo>
                  <a:lnTo>
                    <a:pt x="2602054" y="1310464"/>
                  </a:lnTo>
                  <a:cubicBezTo>
                    <a:pt x="2622009" y="1310464"/>
                    <a:pt x="2639620" y="1292900"/>
                    <a:pt x="2639620" y="1272983"/>
                  </a:cubicBezTo>
                  <a:lnTo>
                    <a:pt x="2639620" y="1222634"/>
                  </a:lnTo>
                  <a:cubicBezTo>
                    <a:pt x="2639620" y="1202727"/>
                    <a:pt x="2622009" y="1186325"/>
                    <a:pt x="2602054" y="1186325"/>
                  </a:cubicBezTo>
                  <a:moveTo>
                    <a:pt x="3712431" y="1844521"/>
                  </a:moveTo>
                  <a:cubicBezTo>
                    <a:pt x="3712431" y="1892527"/>
                    <a:pt x="3673683" y="1931151"/>
                    <a:pt x="3625525" y="1931151"/>
                  </a:cubicBezTo>
                  <a:lnTo>
                    <a:pt x="3501033" y="1931151"/>
                  </a:lnTo>
                  <a:lnTo>
                    <a:pt x="3501033" y="1682882"/>
                  </a:lnTo>
                  <a:lnTo>
                    <a:pt x="3625525" y="1682882"/>
                  </a:lnTo>
                  <a:cubicBezTo>
                    <a:pt x="3673683" y="1682882"/>
                    <a:pt x="3712431" y="1721534"/>
                    <a:pt x="3712431" y="1769559"/>
                  </a:cubicBezTo>
                  <a:lnTo>
                    <a:pt x="3712431" y="1844521"/>
                  </a:lnTo>
                  <a:close/>
                  <a:moveTo>
                    <a:pt x="3501033" y="1310464"/>
                  </a:moveTo>
                  <a:lnTo>
                    <a:pt x="3612609" y="1310464"/>
                  </a:lnTo>
                  <a:cubicBezTo>
                    <a:pt x="3660748" y="1310464"/>
                    <a:pt x="3699515" y="1349116"/>
                    <a:pt x="3699515" y="1397113"/>
                  </a:cubicBezTo>
                  <a:lnTo>
                    <a:pt x="3699515" y="1470903"/>
                  </a:lnTo>
                  <a:cubicBezTo>
                    <a:pt x="3699515" y="1518938"/>
                    <a:pt x="3660748" y="1558762"/>
                    <a:pt x="3612609" y="1558762"/>
                  </a:cubicBezTo>
                  <a:lnTo>
                    <a:pt x="3501033" y="1558762"/>
                  </a:lnTo>
                  <a:lnTo>
                    <a:pt x="3501033" y="1310464"/>
                  </a:lnTo>
                  <a:close/>
                  <a:moveTo>
                    <a:pt x="3768800" y="1613797"/>
                  </a:moveTo>
                  <a:cubicBezTo>
                    <a:pt x="3802871" y="1576326"/>
                    <a:pt x="3824007" y="1527129"/>
                    <a:pt x="3824007" y="1470903"/>
                  </a:cubicBezTo>
                  <a:lnTo>
                    <a:pt x="3824007" y="1397113"/>
                  </a:lnTo>
                  <a:cubicBezTo>
                    <a:pt x="3824007" y="1280022"/>
                    <a:pt x="3730043" y="1186325"/>
                    <a:pt x="3612609" y="1186325"/>
                  </a:cubicBezTo>
                  <a:lnTo>
                    <a:pt x="3412965" y="1186325"/>
                  </a:lnTo>
                  <a:cubicBezTo>
                    <a:pt x="3392981" y="1186325"/>
                    <a:pt x="3376560" y="1202727"/>
                    <a:pt x="3376560" y="1222634"/>
                  </a:cubicBezTo>
                  <a:lnTo>
                    <a:pt x="3376560" y="2017857"/>
                  </a:lnTo>
                  <a:cubicBezTo>
                    <a:pt x="3376560" y="2038926"/>
                    <a:pt x="3392981" y="2055319"/>
                    <a:pt x="3412965" y="2055319"/>
                  </a:cubicBezTo>
                  <a:lnTo>
                    <a:pt x="3625525" y="2055319"/>
                  </a:lnTo>
                  <a:cubicBezTo>
                    <a:pt x="3741787" y="2055319"/>
                    <a:pt x="3836913" y="1960440"/>
                    <a:pt x="3836913" y="1844521"/>
                  </a:cubicBezTo>
                  <a:lnTo>
                    <a:pt x="3836913" y="1769559"/>
                  </a:lnTo>
                  <a:cubicBezTo>
                    <a:pt x="3836913" y="1708657"/>
                    <a:pt x="3811091" y="1652440"/>
                    <a:pt x="3768800" y="1613797"/>
                  </a:cubicBezTo>
                  <a:lnTo>
                    <a:pt x="3768800" y="1613797"/>
                  </a:lnTo>
                  <a:close/>
                  <a:moveTo>
                    <a:pt x="4303457" y="1856227"/>
                  </a:moveTo>
                  <a:cubicBezTo>
                    <a:pt x="4303457" y="1904243"/>
                    <a:pt x="4264700" y="1944057"/>
                    <a:pt x="4216551" y="1944057"/>
                  </a:cubicBezTo>
                  <a:lnTo>
                    <a:pt x="4178965" y="1944057"/>
                  </a:lnTo>
                  <a:cubicBezTo>
                    <a:pt x="4130836" y="1944057"/>
                    <a:pt x="4092059" y="1904243"/>
                    <a:pt x="4092059" y="1856227"/>
                  </a:cubicBezTo>
                  <a:lnTo>
                    <a:pt x="4092059" y="1384254"/>
                  </a:lnTo>
                  <a:cubicBezTo>
                    <a:pt x="4092059" y="1336229"/>
                    <a:pt x="4130836" y="1297577"/>
                    <a:pt x="4178965" y="1297577"/>
                  </a:cubicBezTo>
                  <a:lnTo>
                    <a:pt x="4216551" y="1297577"/>
                  </a:lnTo>
                  <a:cubicBezTo>
                    <a:pt x="4264700" y="1297577"/>
                    <a:pt x="4303457" y="1336229"/>
                    <a:pt x="4303457" y="1384254"/>
                  </a:cubicBezTo>
                  <a:lnTo>
                    <a:pt x="4303457" y="1856227"/>
                  </a:lnTo>
                  <a:close/>
                  <a:moveTo>
                    <a:pt x="4216551" y="1173437"/>
                  </a:moveTo>
                  <a:lnTo>
                    <a:pt x="4178965" y="1173437"/>
                  </a:lnTo>
                  <a:cubicBezTo>
                    <a:pt x="4062713" y="1173437"/>
                    <a:pt x="3967567" y="1268306"/>
                    <a:pt x="3967567" y="1384254"/>
                  </a:cubicBezTo>
                  <a:lnTo>
                    <a:pt x="3967567" y="1856227"/>
                  </a:lnTo>
                  <a:cubicBezTo>
                    <a:pt x="3967567" y="1973337"/>
                    <a:pt x="4062713" y="2068216"/>
                    <a:pt x="4178965" y="2068216"/>
                  </a:cubicBezTo>
                  <a:lnTo>
                    <a:pt x="4216551" y="2068216"/>
                  </a:lnTo>
                  <a:cubicBezTo>
                    <a:pt x="4332813" y="2068216"/>
                    <a:pt x="4427949" y="1973337"/>
                    <a:pt x="4427949" y="1856227"/>
                  </a:cubicBezTo>
                  <a:lnTo>
                    <a:pt x="4427949" y="1384254"/>
                  </a:lnTo>
                  <a:cubicBezTo>
                    <a:pt x="4427949" y="1268306"/>
                    <a:pt x="4332813" y="1173437"/>
                    <a:pt x="4216551" y="1173437"/>
                  </a:cubicBezTo>
                  <a:lnTo>
                    <a:pt x="4216551" y="1173437"/>
                  </a:lnTo>
                  <a:close/>
                  <a:moveTo>
                    <a:pt x="4894122" y="1844521"/>
                  </a:moveTo>
                  <a:cubicBezTo>
                    <a:pt x="4894122" y="1892527"/>
                    <a:pt x="4855364" y="1931151"/>
                    <a:pt x="4807235" y="1931151"/>
                  </a:cubicBezTo>
                  <a:lnTo>
                    <a:pt x="4695649" y="1931151"/>
                  </a:lnTo>
                  <a:lnTo>
                    <a:pt x="4695649" y="1310464"/>
                  </a:lnTo>
                  <a:lnTo>
                    <a:pt x="4807235" y="1310464"/>
                  </a:lnTo>
                  <a:cubicBezTo>
                    <a:pt x="4855364" y="1310464"/>
                    <a:pt x="4894122" y="1349116"/>
                    <a:pt x="4894122" y="1397113"/>
                  </a:cubicBezTo>
                  <a:lnTo>
                    <a:pt x="4894122" y="1844521"/>
                  </a:lnTo>
                  <a:close/>
                  <a:moveTo>
                    <a:pt x="4807235" y="1186325"/>
                  </a:moveTo>
                  <a:lnTo>
                    <a:pt x="4607571" y="1186325"/>
                  </a:lnTo>
                  <a:cubicBezTo>
                    <a:pt x="4587597" y="1186325"/>
                    <a:pt x="4571176" y="1202727"/>
                    <a:pt x="4571176" y="1222634"/>
                  </a:cubicBezTo>
                  <a:lnTo>
                    <a:pt x="4571176" y="2017857"/>
                  </a:lnTo>
                  <a:cubicBezTo>
                    <a:pt x="4571176" y="2038926"/>
                    <a:pt x="4587597" y="2055319"/>
                    <a:pt x="4607571" y="2055319"/>
                  </a:cubicBezTo>
                  <a:lnTo>
                    <a:pt x="4807235" y="2055319"/>
                  </a:lnTo>
                  <a:cubicBezTo>
                    <a:pt x="4924668" y="2055319"/>
                    <a:pt x="5018613" y="1960440"/>
                    <a:pt x="5018613" y="1844521"/>
                  </a:cubicBezTo>
                  <a:lnTo>
                    <a:pt x="5018613" y="1397113"/>
                  </a:lnTo>
                  <a:cubicBezTo>
                    <a:pt x="5018613" y="1280022"/>
                    <a:pt x="4924668" y="1186325"/>
                    <a:pt x="4807235" y="1186325"/>
                  </a:cubicBezTo>
                  <a:lnTo>
                    <a:pt x="4807235" y="1186325"/>
                  </a:lnTo>
                  <a:close/>
                  <a:moveTo>
                    <a:pt x="5530972" y="1186325"/>
                  </a:moveTo>
                  <a:lnTo>
                    <a:pt x="5478118" y="1186325"/>
                  </a:lnTo>
                  <a:cubicBezTo>
                    <a:pt x="5464031" y="1186325"/>
                    <a:pt x="5447581" y="1196859"/>
                    <a:pt x="5442885" y="1209747"/>
                  </a:cubicBezTo>
                  <a:lnTo>
                    <a:pt x="5331310" y="1518938"/>
                  </a:lnTo>
                  <a:lnTo>
                    <a:pt x="5219752" y="1209747"/>
                  </a:lnTo>
                  <a:cubicBezTo>
                    <a:pt x="5215047" y="1196859"/>
                    <a:pt x="5198607" y="1186325"/>
                    <a:pt x="5184520" y="1186325"/>
                  </a:cubicBezTo>
                  <a:lnTo>
                    <a:pt x="5131656" y="1186325"/>
                  </a:lnTo>
                  <a:cubicBezTo>
                    <a:pt x="5103481" y="1186325"/>
                    <a:pt x="5085860" y="1210918"/>
                    <a:pt x="5096433" y="1236683"/>
                  </a:cubicBezTo>
                  <a:lnTo>
                    <a:pt x="5269073" y="1675871"/>
                  </a:lnTo>
                  <a:lnTo>
                    <a:pt x="5269073" y="2017848"/>
                  </a:lnTo>
                  <a:cubicBezTo>
                    <a:pt x="5269073" y="2038926"/>
                    <a:pt x="5285504" y="2055319"/>
                    <a:pt x="5306649" y="2055319"/>
                  </a:cubicBezTo>
                  <a:lnTo>
                    <a:pt x="5355979" y="2055319"/>
                  </a:lnTo>
                  <a:cubicBezTo>
                    <a:pt x="5377115" y="2055319"/>
                    <a:pt x="5393565" y="2038926"/>
                    <a:pt x="5393565" y="2017848"/>
                  </a:cubicBezTo>
                  <a:lnTo>
                    <a:pt x="5393565" y="1675871"/>
                  </a:lnTo>
                  <a:lnTo>
                    <a:pt x="5566186" y="1236683"/>
                  </a:lnTo>
                  <a:cubicBezTo>
                    <a:pt x="5576778" y="1210918"/>
                    <a:pt x="5559157" y="1186325"/>
                    <a:pt x="5530972" y="1186325"/>
                  </a:cubicBezTo>
                  <a:moveTo>
                    <a:pt x="2451502" y="844469"/>
                  </a:moveTo>
                  <a:cubicBezTo>
                    <a:pt x="2451502" y="865549"/>
                    <a:pt x="2433881" y="881952"/>
                    <a:pt x="2413916" y="881952"/>
                  </a:cubicBezTo>
                  <a:lnTo>
                    <a:pt x="2364586" y="881952"/>
                  </a:lnTo>
                  <a:cubicBezTo>
                    <a:pt x="2344612" y="881952"/>
                    <a:pt x="2326991" y="865549"/>
                    <a:pt x="2326991" y="844469"/>
                  </a:cubicBezTo>
                  <a:lnTo>
                    <a:pt x="2326991" y="49176"/>
                  </a:lnTo>
                  <a:cubicBezTo>
                    <a:pt x="2326991" y="29263"/>
                    <a:pt x="2344612" y="12861"/>
                    <a:pt x="2364586" y="12861"/>
                  </a:cubicBezTo>
                  <a:lnTo>
                    <a:pt x="2413916" y="12861"/>
                  </a:lnTo>
                  <a:cubicBezTo>
                    <a:pt x="2433881" y="12861"/>
                    <a:pt x="2451502" y="29263"/>
                    <a:pt x="2451502" y="49176"/>
                  </a:cubicBezTo>
                  <a:lnTo>
                    <a:pt x="2451502" y="844469"/>
                  </a:lnTo>
                  <a:close/>
                  <a:moveTo>
                    <a:pt x="2906101" y="1698741"/>
                  </a:moveTo>
                  <a:lnTo>
                    <a:pt x="3072884" y="1698741"/>
                  </a:lnTo>
                  <a:lnTo>
                    <a:pt x="2989502" y="1318065"/>
                  </a:lnTo>
                  <a:lnTo>
                    <a:pt x="2906101" y="1698741"/>
                  </a:lnTo>
                  <a:close/>
                  <a:moveTo>
                    <a:pt x="3098716" y="1820547"/>
                  </a:moveTo>
                  <a:lnTo>
                    <a:pt x="2880260" y="1820547"/>
                  </a:lnTo>
                  <a:lnTo>
                    <a:pt x="2835626" y="2025515"/>
                  </a:lnTo>
                  <a:cubicBezTo>
                    <a:pt x="2829759" y="2041917"/>
                    <a:pt x="2821538" y="2054795"/>
                    <a:pt x="2799222" y="2054795"/>
                  </a:cubicBezTo>
                  <a:lnTo>
                    <a:pt x="2748720" y="2054795"/>
                  </a:lnTo>
                  <a:cubicBezTo>
                    <a:pt x="2720526" y="2054795"/>
                    <a:pt x="2705248" y="2036050"/>
                    <a:pt x="2713487" y="2011475"/>
                  </a:cubicBezTo>
                  <a:lnTo>
                    <a:pt x="2895529" y="1213814"/>
                  </a:lnTo>
                  <a:cubicBezTo>
                    <a:pt x="2900225" y="1195088"/>
                    <a:pt x="2914331" y="1185705"/>
                    <a:pt x="2935467" y="1185705"/>
                  </a:cubicBezTo>
                  <a:lnTo>
                    <a:pt x="3044690" y="1185705"/>
                  </a:lnTo>
                  <a:cubicBezTo>
                    <a:pt x="3067026" y="1185705"/>
                    <a:pt x="3078752" y="1195088"/>
                    <a:pt x="3083447" y="1213814"/>
                  </a:cubicBezTo>
                  <a:lnTo>
                    <a:pt x="3267861" y="2011475"/>
                  </a:lnTo>
                  <a:cubicBezTo>
                    <a:pt x="3276081" y="2036050"/>
                    <a:pt x="3259641" y="2054795"/>
                    <a:pt x="3231447" y="2054795"/>
                  </a:cubicBezTo>
                  <a:lnTo>
                    <a:pt x="3180945" y="2054795"/>
                  </a:lnTo>
                  <a:cubicBezTo>
                    <a:pt x="3159800" y="2054795"/>
                    <a:pt x="3149227" y="2041917"/>
                    <a:pt x="3144531" y="2025515"/>
                  </a:cubicBezTo>
                  <a:lnTo>
                    <a:pt x="3098716" y="1820547"/>
                  </a:lnTo>
                  <a:close/>
                </a:path>
              </a:pathLst>
            </a:custGeom>
            <a:solidFill>
              <a:srgbClr val="FFFFFF"/>
            </a:solidFill>
            <a:ln w="9525" cap="flat">
              <a:noFill/>
              <a:prstDash val="solid"/>
              <a:miter/>
            </a:ln>
          </p:spPr>
          <p:txBody>
            <a:bodyPr rtlCol="0" anchor="ctr">
              <a:noAutofit/>
            </a:bodyPr>
            <a:lstStyle/>
            <a:p>
              <a:endParaRPr lang="en-US"/>
            </a:p>
          </p:txBody>
        </p:sp>
      </p:grpSp>
      <p:grpSp>
        <p:nvGrpSpPr>
          <p:cNvPr id="30" name="Group 29">
            <a:extLst>
              <a:ext uri="{FF2B5EF4-FFF2-40B4-BE49-F238E27FC236}">
                <a16:creationId xmlns:a16="http://schemas.microsoft.com/office/drawing/2014/main" id="{5C7DEB2B-E394-AC66-63CF-D5529FF090C9}"/>
              </a:ext>
            </a:extLst>
          </p:cNvPr>
          <p:cNvGrpSpPr/>
          <p:nvPr userDrawn="1"/>
        </p:nvGrpSpPr>
        <p:grpSpPr>
          <a:xfrm>
            <a:off x="5189214" y="-560020"/>
            <a:ext cx="8091319" cy="8521787"/>
            <a:chOff x="5189214" y="-560020"/>
            <a:chExt cx="8091319" cy="8521787"/>
          </a:xfrm>
        </p:grpSpPr>
        <p:sp>
          <p:nvSpPr>
            <p:cNvPr id="7" name="Freeform 5">
              <a:extLst>
                <a:ext uri="{FF2B5EF4-FFF2-40B4-BE49-F238E27FC236}">
                  <a16:creationId xmlns:a16="http://schemas.microsoft.com/office/drawing/2014/main" id="{97E937C1-7C5F-43E6-8F32-C7A646429A36}"/>
                </a:ext>
              </a:extLst>
            </p:cNvPr>
            <p:cNvSpPr>
              <a:spLocks/>
            </p:cNvSpPr>
            <p:nvPr userDrawn="1"/>
          </p:nvSpPr>
          <p:spPr bwMode="auto">
            <a:xfrm>
              <a:off x="9492037" y="362412"/>
              <a:ext cx="441650" cy="1669696"/>
            </a:xfrm>
            <a:custGeom>
              <a:avLst/>
              <a:gdLst>
                <a:gd name="T0" fmla="*/ 19 w 237"/>
                <a:gd name="T1" fmla="*/ 896 h 896"/>
                <a:gd name="T2" fmla="*/ 28 w 237"/>
                <a:gd name="T3" fmla="*/ 896 h 896"/>
                <a:gd name="T4" fmla="*/ 28 w 237"/>
                <a:gd name="T5" fmla="*/ 896 h 896"/>
                <a:gd name="T6" fmla="*/ 47 w 237"/>
                <a:gd name="T7" fmla="*/ 896 h 896"/>
                <a:gd name="T8" fmla="*/ 57 w 237"/>
                <a:gd name="T9" fmla="*/ 877 h 896"/>
                <a:gd name="T10" fmla="*/ 237 w 237"/>
                <a:gd name="T11" fmla="*/ 39 h 896"/>
                <a:gd name="T12" fmla="*/ 237 w 237"/>
                <a:gd name="T13" fmla="*/ 39 h 896"/>
                <a:gd name="T14" fmla="*/ 237 w 237"/>
                <a:gd name="T15" fmla="*/ 19 h 896"/>
                <a:gd name="T16" fmla="*/ 218 w 237"/>
                <a:gd name="T17" fmla="*/ 0 h 896"/>
                <a:gd name="T18" fmla="*/ 209 w 237"/>
                <a:gd name="T19" fmla="*/ 0 h 896"/>
                <a:gd name="T20" fmla="*/ 209 w 237"/>
                <a:gd name="T21" fmla="*/ 0 h 896"/>
                <a:gd name="T22" fmla="*/ 190 w 237"/>
                <a:gd name="T23" fmla="*/ 10 h 896"/>
                <a:gd name="T24" fmla="*/ 180 w 237"/>
                <a:gd name="T25" fmla="*/ 19 h 896"/>
                <a:gd name="T26" fmla="*/ 0 w 237"/>
                <a:gd name="T27" fmla="*/ 867 h 896"/>
                <a:gd name="T28" fmla="*/ 0 w 237"/>
                <a:gd name="T29" fmla="*/ 867 h 896"/>
                <a:gd name="T30" fmla="*/ 0 w 237"/>
                <a:gd name="T31" fmla="*/ 886 h 896"/>
                <a:gd name="T32" fmla="*/ 19 w 237"/>
                <a:gd name="T33" fmla="*/ 896 h 896"/>
                <a:gd name="T34" fmla="*/ 19 w 237"/>
                <a:gd name="T35"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7" h="896">
                  <a:moveTo>
                    <a:pt x="19" y="896"/>
                  </a:moveTo>
                  <a:lnTo>
                    <a:pt x="28" y="896"/>
                  </a:lnTo>
                  <a:lnTo>
                    <a:pt x="28" y="896"/>
                  </a:lnTo>
                  <a:lnTo>
                    <a:pt x="47" y="896"/>
                  </a:lnTo>
                  <a:lnTo>
                    <a:pt x="57" y="877"/>
                  </a:lnTo>
                  <a:lnTo>
                    <a:pt x="237" y="39"/>
                  </a:lnTo>
                  <a:lnTo>
                    <a:pt x="237" y="39"/>
                  </a:lnTo>
                  <a:lnTo>
                    <a:pt x="237" y="19"/>
                  </a:lnTo>
                  <a:lnTo>
                    <a:pt x="218" y="0"/>
                  </a:lnTo>
                  <a:lnTo>
                    <a:pt x="209" y="0"/>
                  </a:lnTo>
                  <a:lnTo>
                    <a:pt x="209" y="0"/>
                  </a:lnTo>
                  <a:lnTo>
                    <a:pt x="190" y="10"/>
                  </a:lnTo>
                  <a:lnTo>
                    <a:pt x="180" y="19"/>
                  </a:lnTo>
                  <a:lnTo>
                    <a:pt x="0" y="867"/>
                  </a:lnTo>
                  <a:lnTo>
                    <a:pt x="0" y="867"/>
                  </a:lnTo>
                  <a:lnTo>
                    <a:pt x="0" y="886"/>
                  </a:lnTo>
                  <a:lnTo>
                    <a:pt x="19" y="896"/>
                  </a:lnTo>
                  <a:lnTo>
                    <a:pt x="19" y="896"/>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8" name="Freeform 6">
              <a:extLst>
                <a:ext uri="{FF2B5EF4-FFF2-40B4-BE49-F238E27FC236}">
                  <a16:creationId xmlns:a16="http://schemas.microsoft.com/office/drawing/2014/main" id="{C0B79526-B76D-A7A9-D61D-D82D0691F59A}"/>
                </a:ext>
              </a:extLst>
            </p:cNvPr>
            <p:cNvSpPr>
              <a:spLocks/>
            </p:cNvSpPr>
            <p:nvPr userDrawn="1"/>
          </p:nvSpPr>
          <p:spPr bwMode="auto">
            <a:xfrm>
              <a:off x="8217403" y="435089"/>
              <a:ext cx="743537" cy="2252972"/>
            </a:xfrm>
            <a:custGeom>
              <a:avLst/>
              <a:gdLst>
                <a:gd name="T0" fmla="*/ 332 w 399"/>
                <a:gd name="T1" fmla="*/ 1190 h 1209"/>
                <a:gd name="T2" fmla="*/ 332 w 399"/>
                <a:gd name="T3" fmla="*/ 1190 h 1209"/>
                <a:gd name="T4" fmla="*/ 351 w 399"/>
                <a:gd name="T5" fmla="*/ 1209 h 1209"/>
                <a:gd name="T6" fmla="*/ 370 w 399"/>
                <a:gd name="T7" fmla="*/ 1209 h 1209"/>
                <a:gd name="T8" fmla="*/ 380 w 399"/>
                <a:gd name="T9" fmla="*/ 1209 h 1209"/>
                <a:gd name="T10" fmla="*/ 380 w 399"/>
                <a:gd name="T11" fmla="*/ 1209 h 1209"/>
                <a:gd name="T12" fmla="*/ 389 w 399"/>
                <a:gd name="T13" fmla="*/ 1190 h 1209"/>
                <a:gd name="T14" fmla="*/ 399 w 399"/>
                <a:gd name="T15" fmla="*/ 1171 h 1209"/>
                <a:gd name="T16" fmla="*/ 57 w 399"/>
                <a:gd name="T17" fmla="*/ 19 h 1209"/>
                <a:gd name="T18" fmla="*/ 57 w 399"/>
                <a:gd name="T19" fmla="*/ 19 h 1209"/>
                <a:gd name="T20" fmla="*/ 47 w 399"/>
                <a:gd name="T21" fmla="*/ 0 h 1209"/>
                <a:gd name="T22" fmla="*/ 28 w 399"/>
                <a:gd name="T23" fmla="*/ 0 h 1209"/>
                <a:gd name="T24" fmla="*/ 19 w 399"/>
                <a:gd name="T25" fmla="*/ 0 h 1209"/>
                <a:gd name="T26" fmla="*/ 19 w 399"/>
                <a:gd name="T27" fmla="*/ 0 h 1209"/>
                <a:gd name="T28" fmla="*/ 0 w 399"/>
                <a:gd name="T29" fmla="*/ 9 h 1209"/>
                <a:gd name="T30" fmla="*/ 0 w 399"/>
                <a:gd name="T31" fmla="*/ 28 h 1209"/>
                <a:gd name="T32" fmla="*/ 332 w 399"/>
                <a:gd name="T33" fmla="*/ 1190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9" h="1209">
                  <a:moveTo>
                    <a:pt x="332" y="1190"/>
                  </a:moveTo>
                  <a:lnTo>
                    <a:pt x="332" y="1190"/>
                  </a:lnTo>
                  <a:lnTo>
                    <a:pt x="351" y="1209"/>
                  </a:lnTo>
                  <a:lnTo>
                    <a:pt x="370" y="1209"/>
                  </a:lnTo>
                  <a:lnTo>
                    <a:pt x="380" y="1209"/>
                  </a:lnTo>
                  <a:lnTo>
                    <a:pt x="380" y="1209"/>
                  </a:lnTo>
                  <a:lnTo>
                    <a:pt x="389" y="1190"/>
                  </a:lnTo>
                  <a:lnTo>
                    <a:pt x="399" y="1171"/>
                  </a:lnTo>
                  <a:lnTo>
                    <a:pt x="57" y="19"/>
                  </a:lnTo>
                  <a:lnTo>
                    <a:pt x="57" y="19"/>
                  </a:lnTo>
                  <a:lnTo>
                    <a:pt x="47" y="0"/>
                  </a:lnTo>
                  <a:lnTo>
                    <a:pt x="28" y="0"/>
                  </a:lnTo>
                  <a:lnTo>
                    <a:pt x="19" y="0"/>
                  </a:lnTo>
                  <a:lnTo>
                    <a:pt x="19" y="0"/>
                  </a:lnTo>
                  <a:lnTo>
                    <a:pt x="0" y="9"/>
                  </a:lnTo>
                  <a:lnTo>
                    <a:pt x="0" y="28"/>
                  </a:lnTo>
                  <a:lnTo>
                    <a:pt x="332" y="1190"/>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9" name="Freeform 7">
              <a:extLst>
                <a:ext uri="{FF2B5EF4-FFF2-40B4-BE49-F238E27FC236}">
                  <a16:creationId xmlns:a16="http://schemas.microsoft.com/office/drawing/2014/main" id="{F3748E1E-4C84-D4AC-9EE6-D01DC67F1D8B}"/>
                </a:ext>
              </a:extLst>
            </p:cNvPr>
            <p:cNvSpPr>
              <a:spLocks/>
            </p:cNvSpPr>
            <p:nvPr userDrawn="1"/>
          </p:nvSpPr>
          <p:spPr bwMode="auto">
            <a:xfrm>
              <a:off x="6482483" y="4286944"/>
              <a:ext cx="1928724" cy="1580248"/>
            </a:xfrm>
            <a:custGeom>
              <a:avLst/>
              <a:gdLst>
                <a:gd name="T0" fmla="*/ 1026 w 1035"/>
                <a:gd name="T1" fmla="*/ 57 h 848"/>
                <a:gd name="T2" fmla="*/ 997 w 1035"/>
                <a:gd name="T3" fmla="*/ 9 h 848"/>
                <a:gd name="T4" fmla="*/ 997 w 1035"/>
                <a:gd name="T5" fmla="*/ 9 h 848"/>
                <a:gd name="T6" fmla="*/ 978 w 1035"/>
                <a:gd name="T7" fmla="*/ 0 h 848"/>
                <a:gd name="T8" fmla="*/ 969 w 1035"/>
                <a:gd name="T9" fmla="*/ 0 h 848"/>
                <a:gd name="T10" fmla="*/ 950 w 1035"/>
                <a:gd name="T11" fmla="*/ 0 h 848"/>
                <a:gd name="T12" fmla="*/ 940 w 1035"/>
                <a:gd name="T13" fmla="*/ 9 h 848"/>
                <a:gd name="T14" fmla="*/ 9 w 1035"/>
                <a:gd name="T15" fmla="*/ 733 h 848"/>
                <a:gd name="T16" fmla="*/ 9 w 1035"/>
                <a:gd name="T17" fmla="*/ 733 h 848"/>
                <a:gd name="T18" fmla="*/ 0 w 1035"/>
                <a:gd name="T19" fmla="*/ 753 h 848"/>
                <a:gd name="T20" fmla="*/ 0 w 1035"/>
                <a:gd name="T21" fmla="*/ 762 h 848"/>
                <a:gd name="T22" fmla="*/ 0 w 1035"/>
                <a:gd name="T23" fmla="*/ 781 h 848"/>
                <a:gd name="T24" fmla="*/ 0 w 1035"/>
                <a:gd name="T25" fmla="*/ 791 h 848"/>
                <a:gd name="T26" fmla="*/ 38 w 1035"/>
                <a:gd name="T27" fmla="*/ 838 h 848"/>
                <a:gd name="T28" fmla="*/ 38 w 1035"/>
                <a:gd name="T29" fmla="*/ 838 h 848"/>
                <a:gd name="T30" fmla="*/ 47 w 1035"/>
                <a:gd name="T31" fmla="*/ 848 h 848"/>
                <a:gd name="T32" fmla="*/ 66 w 1035"/>
                <a:gd name="T33" fmla="*/ 848 h 848"/>
                <a:gd name="T34" fmla="*/ 76 w 1035"/>
                <a:gd name="T35" fmla="*/ 848 h 848"/>
                <a:gd name="T36" fmla="*/ 95 w 1035"/>
                <a:gd name="T37" fmla="*/ 838 h 848"/>
                <a:gd name="T38" fmla="*/ 1026 w 1035"/>
                <a:gd name="T39" fmla="*/ 114 h 848"/>
                <a:gd name="T40" fmla="*/ 1026 w 1035"/>
                <a:gd name="T41" fmla="*/ 114 h 848"/>
                <a:gd name="T42" fmla="*/ 1035 w 1035"/>
                <a:gd name="T43" fmla="*/ 105 h 848"/>
                <a:gd name="T44" fmla="*/ 1035 w 1035"/>
                <a:gd name="T45" fmla="*/ 86 h 848"/>
                <a:gd name="T46" fmla="*/ 1035 w 1035"/>
                <a:gd name="T47" fmla="*/ 76 h 848"/>
                <a:gd name="T48" fmla="*/ 1026 w 1035"/>
                <a:gd name="T49" fmla="*/ 57 h 848"/>
                <a:gd name="T50" fmla="*/ 1026 w 1035"/>
                <a:gd name="T51" fmla="*/ 57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35" h="848">
                  <a:moveTo>
                    <a:pt x="1026" y="57"/>
                  </a:moveTo>
                  <a:lnTo>
                    <a:pt x="997" y="9"/>
                  </a:lnTo>
                  <a:lnTo>
                    <a:pt x="997" y="9"/>
                  </a:lnTo>
                  <a:lnTo>
                    <a:pt x="978" y="0"/>
                  </a:lnTo>
                  <a:lnTo>
                    <a:pt x="969" y="0"/>
                  </a:lnTo>
                  <a:lnTo>
                    <a:pt x="950" y="0"/>
                  </a:lnTo>
                  <a:lnTo>
                    <a:pt x="940" y="9"/>
                  </a:lnTo>
                  <a:lnTo>
                    <a:pt x="9" y="733"/>
                  </a:lnTo>
                  <a:lnTo>
                    <a:pt x="9" y="733"/>
                  </a:lnTo>
                  <a:lnTo>
                    <a:pt x="0" y="753"/>
                  </a:lnTo>
                  <a:lnTo>
                    <a:pt x="0" y="762"/>
                  </a:lnTo>
                  <a:lnTo>
                    <a:pt x="0" y="781"/>
                  </a:lnTo>
                  <a:lnTo>
                    <a:pt x="0" y="791"/>
                  </a:lnTo>
                  <a:lnTo>
                    <a:pt x="38" y="838"/>
                  </a:lnTo>
                  <a:lnTo>
                    <a:pt x="38" y="838"/>
                  </a:lnTo>
                  <a:lnTo>
                    <a:pt x="47" y="848"/>
                  </a:lnTo>
                  <a:lnTo>
                    <a:pt x="66" y="848"/>
                  </a:lnTo>
                  <a:lnTo>
                    <a:pt x="76" y="848"/>
                  </a:lnTo>
                  <a:lnTo>
                    <a:pt x="95" y="838"/>
                  </a:lnTo>
                  <a:lnTo>
                    <a:pt x="1026" y="114"/>
                  </a:lnTo>
                  <a:lnTo>
                    <a:pt x="1026" y="114"/>
                  </a:lnTo>
                  <a:lnTo>
                    <a:pt x="1035" y="105"/>
                  </a:lnTo>
                  <a:lnTo>
                    <a:pt x="1035" y="86"/>
                  </a:lnTo>
                  <a:lnTo>
                    <a:pt x="1035" y="76"/>
                  </a:lnTo>
                  <a:lnTo>
                    <a:pt x="1026" y="57"/>
                  </a:lnTo>
                  <a:lnTo>
                    <a:pt x="1026" y="57"/>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13" name="Freeform 8">
              <a:extLst>
                <a:ext uri="{FF2B5EF4-FFF2-40B4-BE49-F238E27FC236}">
                  <a16:creationId xmlns:a16="http://schemas.microsoft.com/office/drawing/2014/main" id="{AB404C91-C03D-0CBD-C43B-38744F05D2AA}"/>
                </a:ext>
              </a:extLst>
            </p:cNvPr>
            <p:cNvSpPr>
              <a:spLocks/>
            </p:cNvSpPr>
            <p:nvPr userDrawn="1"/>
          </p:nvSpPr>
          <p:spPr bwMode="auto">
            <a:xfrm>
              <a:off x="9331776" y="4659644"/>
              <a:ext cx="1203821" cy="2325649"/>
            </a:xfrm>
            <a:custGeom>
              <a:avLst/>
              <a:gdLst>
                <a:gd name="T0" fmla="*/ 276 w 646"/>
                <a:gd name="T1" fmla="*/ 38 h 1248"/>
                <a:gd name="T2" fmla="*/ 276 w 646"/>
                <a:gd name="T3" fmla="*/ 38 h 1248"/>
                <a:gd name="T4" fmla="*/ 257 w 646"/>
                <a:gd name="T5" fmla="*/ 19 h 1248"/>
                <a:gd name="T6" fmla="*/ 238 w 646"/>
                <a:gd name="T7" fmla="*/ 9 h 1248"/>
                <a:gd name="T8" fmla="*/ 219 w 646"/>
                <a:gd name="T9" fmla="*/ 0 h 1248"/>
                <a:gd name="T10" fmla="*/ 190 w 646"/>
                <a:gd name="T11" fmla="*/ 0 h 1248"/>
                <a:gd name="T12" fmla="*/ 38 w 646"/>
                <a:gd name="T13" fmla="*/ 57 h 1248"/>
                <a:gd name="T14" fmla="*/ 38 w 646"/>
                <a:gd name="T15" fmla="*/ 57 h 1248"/>
                <a:gd name="T16" fmla="*/ 19 w 646"/>
                <a:gd name="T17" fmla="*/ 67 h 1248"/>
                <a:gd name="T18" fmla="*/ 0 w 646"/>
                <a:gd name="T19" fmla="*/ 86 h 1248"/>
                <a:gd name="T20" fmla="*/ 0 w 646"/>
                <a:gd name="T21" fmla="*/ 114 h 1248"/>
                <a:gd name="T22" fmla="*/ 0 w 646"/>
                <a:gd name="T23" fmla="*/ 133 h 1248"/>
                <a:gd name="T24" fmla="*/ 371 w 646"/>
                <a:gd name="T25" fmla="*/ 1210 h 1248"/>
                <a:gd name="T26" fmla="*/ 371 w 646"/>
                <a:gd name="T27" fmla="*/ 1210 h 1248"/>
                <a:gd name="T28" fmla="*/ 390 w 646"/>
                <a:gd name="T29" fmla="*/ 1229 h 1248"/>
                <a:gd name="T30" fmla="*/ 409 w 646"/>
                <a:gd name="T31" fmla="*/ 1238 h 1248"/>
                <a:gd name="T32" fmla="*/ 428 w 646"/>
                <a:gd name="T33" fmla="*/ 1248 h 1248"/>
                <a:gd name="T34" fmla="*/ 456 w 646"/>
                <a:gd name="T35" fmla="*/ 1248 h 1248"/>
                <a:gd name="T36" fmla="*/ 608 w 646"/>
                <a:gd name="T37" fmla="*/ 1191 h 1248"/>
                <a:gd name="T38" fmla="*/ 608 w 646"/>
                <a:gd name="T39" fmla="*/ 1191 h 1248"/>
                <a:gd name="T40" fmla="*/ 627 w 646"/>
                <a:gd name="T41" fmla="*/ 1181 h 1248"/>
                <a:gd name="T42" fmla="*/ 646 w 646"/>
                <a:gd name="T43" fmla="*/ 1162 h 1248"/>
                <a:gd name="T44" fmla="*/ 646 w 646"/>
                <a:gd name="T45" fmla="*/ 1134 h 1248"/>
                <a:gd name="T46" fmla="*/ 646 w 646"/>
                <a:gd name="T47" fmla="*/ 1115 h 1248"/>
                <a:gd name="T48" fmla="*/ 276 w 646"/>
                <a:gd name="T49" fmla="*/ 38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6" h="1248">
                  <a:moveTo>
                    <a:pt x="276" y="38"/>
                  </a:moveTo>
                  <a:lnTo>
                    <a:pt x="276" y="38"/>
                  </a:lnTo>
                  <a:lnTo>
                    <a:pt x="257" y="19"/>
                  </a:lnTo>
                  <a:lnTo>
                    <a:pt x="238" y="9"/>
                  </a:lnTo>
                  <a:lnTo>
                    <a:pt x="219" y="0"/>
                  </a:lnTo>
                  <a:lnTo>
                    <a:pt x="190" y="0"/>
                  </a:lnTo>
                  <a:lnTo>
                    <a:pt x="38" y="57"/>
                  </a:lnTo>
                  <a:lnTo>
                    <a:pt x="38" y="57"/>
                  </a:lnTo>
                  <a:lnTo>
                    <a:pt x="19" y="67"/>
                  </a:lnTo>
                  <a:lnTo>
                    <a:pt x="0" y="86"/>
                  </a:lnTo>
                  <a:lnTo>
                    <a:pt x="0" y="114"/>
                  </a:lnTo>
                  <a:lnTo>
                    <a:pt x="0" y="133"/>
                  </a:lnTo>
                  <a:lnTo>
                    <a:pt x="371" y="1210"/>
                  </a:lnTo>
                  <a:lnTo>
                    <a:pt x="371" y="1210"/>
                  </a:lnTo>
                  <a:lnTo>
                    <a:pt x="390" y="1229"/>
                  </a:lnTo>
                  <a:lnTo>
                    <a:pt x="409" y="1238"/>
                  </a:lnTo>
                  <a:lnTo>
                    <a:pt x="428" y="1248"/>
                  </a:lnTo>
                  <a:lnTo>
                    <a:pt x="456" y="1248"/>
                  </a:lnTo>
                  <a:lnTo>
                    <a:pt x="608" y="1191"/>
                  </a:lnTo>
                  <a:lnTo>
                    <a:pt x="608" y="1191"/>
                  </a:lnTo>
                  <a:lnTo>
                    <a:pt x="627" y="1181"/>
                  </a:lnTo>
                  <a:lnTo>
                    <a:pt x="646" y="1162"/>
                  </a:lnTo>
                  <a:lnTo>
                    <a:pt x="646" y="1134"/>
                  </a:lnTo>
                  <a:lnTo>
                    <a:pt x="646" y="1115"/>
                  </a:lnTo>
                  <a:lnTo>
                    <a:pt x="276" y="38"/>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14" name="Freeform 9">
              <a:extLst>
                <a:ext uri="{FF2B5EF4-FFF2-40B4-BE49-F238E27FC236}">
                  <a16:creationId xmlns:a16="http://schemas.microsoft.com/office/drawing/2014/main" id="{C164BD2C-78D2-A712-7522-EA26A87E9612}"/>
                </a:ext>
              </a:extLst>
            </p:cNvPr>
            <p:cNvSpPr>
              <a:spLocks/>
            </p:cNvSpPr>
            <p:nvPr userDrawn="1"/>
          </p:nvSpPr>
          <p:spPr bwMode="auto">
            <a:xfrm>
              <a:off x="11545614" y="4339122"/>
              <a:ext cx="1734919" cy="995109"/>
            </a:xfrm>
            <a:custGeom>
              <a:avLst/>
              <a:gdLst>
                <a:gd name="T0" fmla="*/ 883 w 931"/>
                <a:gd name="T1" fmla="*/ 258 h 534"/>
                <a:gd name="T2" fmla="*/ 133 w 931"/>
                <a:gd name="T3" fmla="*/ 10 h 534"/>
                <a:gd name="T4" fmla="*/ 133 w 931"/>
                <a:gd name="T5" fmla="*/ 10 h 534"/>
                <a:gd name="T6" fmla="*/ 114 w 931"/>
                <a:gd name="T7" fmla="*/ 0 h 534"/>
                <a:gd name="T8" fmla="*/ 85 w 931"/>
                <a:gd name="T9" fmla="*/ 10 h 534"/>
                <a:gd name="T10" fmla="*/ 66 w 931"/>
                <a:gd name="T11" fmla="*/ 29 h 534"/>
                <a:gd name="T12" fmla="*/ 57 w 931"/>
                <a:gd name="T13" fmla="*/ 48 h 534"/>
                <a:gd name="T14" fmla="*/ 9 w 931"/>
                <a:gd name="T15" fmla="*/ 201 h 534"/>
                <a:gd name="T16" fmla="*/ 9 w 931"/>
                <a:gd name="T17" fmla="*/ 201 h 534"/>
                <a:gd name="T18" fmla="*/ 0 w 931"/>
                <a:gd name="T19" fmla="*/ 229 h 534"/>
                <a:gd name="T20" fmla="*/ 9 w 931"/>
                <a:gd name="T21" fmla="*/ 248 h 534"/>
                <a:gd name="T22" fmla="*/ 28 w 931"/>
                <a:gd name="T23" fmla="*/ 267 h 534"/>
                <a:gd name="T24" fmla="*/ 47 w 931"/>
                <a:gd name="T25" fmla="*/ 286 h 534"/>
                <a:gd name="T26" fmla="*/ 798 w 931"/>
                <a:gd name="T27" fmla="*/ 534 h 534"/>
                <a:gd name="T28" fmla="*/ 798 w 931"/>
                <a:gd name="T29" fmla="*/ 534 h 534"/>
                <a:gd name="T30" fmla="*/ 817 w 931"/>
                <a:gd name="T31" fmla="*/ 534 h 534"/>
                <a:gd name="T32" fmla="*/ 845 w 931"/>
                <a:gd name="T33" fmla="*/ 524 h 534"/>
                <a:gd name="T34" fmla="*/ 864 w 931"/>
                <a:gd name="T35" fmla="*/ 515 h 534"/>
                <a:gd name="T36" fmla="*/ 874 w 931"/>
                <a:gd name="T37" fmla="*/ 496 h 534"/>
                <a:gd name="T38" fmla="*/ 921 w 931"/>
                <a:gd name="T39" fmla="*/ 334 h 534"/>
                <a:gd name="T40" fmla="*/ 921 w 931"/>
                <a:gd name="T41" fmla="*/ 334 h 534"/>
                <a:gd name="T42" fmla="*/ 931 w 931"/>
                <a:gd name="T43" fmla="*/ 305 h 534"/>
                <a:gd name="T44" fmla="*/ 921 w 931"/>
                <a:gd name="T45" fmla="*/ 286 h 534"/>
                <a:gd name="T46" fmla="*/ 912 w 931"/>
                <a:gd name="T47" fmla="*/ 267 h 534"/>
                <a:gd name="T48" fmla="*/ 883 w 931"/>
                <a:gd name="T49" fmla="*/ 258 h 534"/>
                <a:gd name="T50" fmla="*/ 883 w 931"/>
                <a:gd name="T51" fmla="*/ 25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1" h="534">
                  <a:moveTo>
                    <a:pt x="883" y="258"/>
                  </a:moveTo>
                  <a:lnTo>
                    <a:pt x="133" y="10"/>
                  </a:lnTo>
                  <a:lnTo>
                    <a:pt x="133" y="10"/>
                  </a:lnTo>
                  <a:lnTo>
                    <a:pt x="114" y="0"/>
                  </a:lnTo>
                  <a:lnTo>
                    <a:pt x="85" y="10"/>
                  </a:lnTo>
                  <a:lnTo>
                    <a:pt x="66" y="29"/>
                  </a:lnTo>
                  <a:lnTo>
                    <a:pt x="57" y="48"/>
                  </a:lnTo>
                  <a:lnTo>
                    <a:pt x="9" y="201"/>
                  </a:lnTo>
                  <a:lnTo>
                    <a:pt x="9" y="201"/>
                  </a:lnTo>
                  <a:lnTo>
                    <a:pt x="0" y="229"/>
                  </a:lnTo>
                  <a:lnTo>
                    <a:pt x="9" y="248"/>
                  </a:lnTo>
                  <a:lnTo>
                    <a:pt x="28" y="267"/>
                  </a:lnTo>
                  <a:lnTo>
                    <a:pt x="47" y="286"/>
                  </a:lnTo>
                  <a:lnTo>
                    <a:pt x="798" y="534"/>
                  </a:lnTo>
                  <a:lnTo>
                    <a:pt x="798" y="534"/>
                  </a:lnTo>
                  <a:lnTo>
                    <a:pt x="817" y="534"/>
                  </a:lnTo>
                  <a:lnTo>
                    <a:pt x="845" y="524"/>
                  </a:lnTo>
                  <a:lnTo>
                    <a:pt x="864" y="515"/>
                  </a:lnTo>
                  <a:lnTo>
                    <a:pt x="874" y="496"/>
                  </a:lnTo>
                  <a:lnTo>
                    <a:pt x="921" y="334"/>
                  </a:lnTo>
                  <a:lnTo>
                    <a:pt x="921" y="334"/>
                  </a:lnTo>
                  <a:lnTo>
                    <a:pt x="931" y="305"/>
                  </a:lnTo>
                  <a:lnTo>
                    <a:pt x="921" y="286"/>
                  </a:lnTo>
                  <a:lnTo>
                    <a:pt x="912" y="267"/>
                  </a:lnTo>
                  <a:lnTo>
                    <a:pt x="883" y="258"/>
                  </a:lnTo>
                  <a:lnTo>
                    <a:pt x="883" y="258"/>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15" name="Freeform 10">
              <a:extLst>
                <a:ext uri="{FF2B5EF4-FFF2-40B4-BE49-F238E27FC236}">
                  <a16:creationId xmlns:a16="http://schemas.microsoft.com/office/drawing/2014/main" id="{1B89330E-AA14-E347-77BC-061BD52B9A06}"/>
                </a:ext>
              </a:extLst>
            </p:cNvPr>
            <p:cNvSpPr>
              <a:spLocks/>
            </p:cNvSpPr>
            <p:nvPr userDrawn="1"/>
          </p:nvSpPr>
          <p:spPr bwMode="auto">
            <a:xfrm>
              <a:off x="11014516" y="699706"/>
              <a:ext cx="1239228" cy="1242955"/>
            </a:xfrm>
            <a:custGeom>
              <a:avLst/>
              <a:gdLst>
                <a:gd name="T0" fmla="*/ 9 w 665"/>
                <a:gd name="T1" fmla="*/ 658 h 667"/>
                <a:gd name="T2" fmla="*/ 19 w 665"/>
                <a:gd name="T3" fmla="*/ 658 h 667"/>
                <a:gd name="T4" fmla="*/ 19 w 665"/>
                <a:gd name="T5" fmla="*/ 658 h 667"/>
                <a:gd name="T6" fmla="*/ 38 w 665"/>
                <a:gd name="T7" fmla="*/ 667 h 667"/>
                <a:gd name="T8" fmla="*/ 57 w 665"/>
                <a:gd name="T9" fmla="*/ 658 h 667"/>
                <a:gd name="T10" fmla="*/ 655 w 665"/>
                <a:gd name="T11" fmla="*/ 48 h 667"/>
                <a:gd name="T12" fmla="*/ 655 w 665"/>
                <a:gd name="T13" fmla="*/ 48 h 667"/>
                <a:gd name="T14" fmla="*/ 665 w 665"/>
                <a:gd name="T15" fmla="*/ 29 h 667"/>
                <a:gd name="T16" fmla="*/ 655 w 665"/>
                <a:gd name="T17" fmla="*/ 10 h 667"/>
                <a:gd name="T18" fmla="*/ 655 w 665"/>
                <a:gd name="T19" fmla="*/ 10 h 667"/>
                <a:gd name="T20" fmla="*/ 655 w 665"/>
                <a:gd name="T21" fmla="*/ 10 h 667"/>
                <a:gd name="T22" fmla="*/ 636 w 665"/>
                <a:gd name="T23" fmla="*/ 0 h 667"/>
                <a:gd name="T24" fmla="*/ 608 w 665"/>
                <a:gd name="T25" fmla="*/ 10 h 667"/>
                <a:gd name="T26" fmla="*/ 9 w 665"/>
                <a:gd name="T27" fmla="*/ 620 h 667"/>
                <a:gd name="T28" fmla="*/ 9 w 665"/>
                <a:gd name="T29" fmla="*/ 620 h 667"/>
                <a:gd name="T30" fmla="*/ 0 w 665"/>
                <a:gd name="T31" fmla="*/ 639 h 667"/>
                <a:gd name="T32" fmla="*/ 9 w 665"/>
                <a:gd name="T33" fmla="*/ 658 h 667"/>
                <a:gd name="T34" fmla="*/ 9 w 665"/>
                <a:gd name="T35" fmla="*/ 658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5" h="667">
                  <a:moveTo>
                    <a:pt x="9" y="658"/>
                  </a:moveTo>
                  <a:lnTo>
                    <a:pt x="19" y="658"/>
                  </a:lnTo>
                  <a:lnTo>
                    <a:pt x="19" y="658"/>
                  </a:lnTo>
                  <a:lnTo>
                    <a:pt x="38" y="667"/>
                  </a:lnTo>
                  <a:lnTo>
                    <a:pt x="57" y="658"/>
                  </a:lnTo>
                  <a:lnTo>
                    <a:pt x="655" y="48"/>
                  </a:lnTo>
                  <a:lnTo>
                    <a:pt x="655" y="48"/>
                  </a:lnTo>
                  <a:lnTo>
                    <a:pt x="665" y="29"/>
                  </a:lnTo>
                  <a:lnTo>
                    <a:pt x="655" y="10"/>
                  </a:lnTo>
                  <a:lnTo>
                    <a:pt x="655" y="10"/>
                  </a:lnTo>
                  <a:lnTo>
                    <a:pt x="655" y="10"/>
                  </a:lnTo>
                  <a:lnTo>
                    <a:pt x="636" y="0"/>
                  </a:lnTo>
                  <a:lnTo>
                    <a:pt x="608" y="10"/>
                  </a:lnTo>
                  <a:lnTo>
                    <a:pt x="9" y="620"/>
                  </a:lnTo>
                  <a:lnTo>
                    <a:pt x="9" y="620"/>
                  </a:lnTo>
                  <a:lnTo>
                    <a:pt x="0" y="639"/>
                  </a:lnTo>
                  <a:lnTo>
                    <a:pt x="9" y="658"/>
                  </a:lnTo>
                  <a:lnTo>
                    <a:pt x="9" y="658"/>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17" name="Freeform 11">
              <a:extLst>
                <a:ext uri="{FF2B5EF4-FFF2-40B4-BE49-F238E27FC236}">
                  <a16:creationId xmlns:a16="http://schemas.microsoft.com/office/drawing/2014/main" id="{3F32E2C7-E924-3811-DBC5-6A63AA8FAF94}"/>
                </a:ext>
              </a:extLst>
            </p:cNvPr>
            <p:cNvSpPr>
              <a:spLocks/>
            </p:cNvSpPr>
            <p:nvPr userDrawn="1"/>
          </p:nvSpPr>
          <p:spPr bwMode="auto">
            <a:xfrm>
              <a:off x="9721246" y="807790"/>
              <a:ext cx="1310041" cy="1988354"/>
            </a:xfrm>
            <a:custGeom>
              <a:avLst/>
              <a:gdLst>
                <a:gd name="T0" fmla="*/ 10 w 703"/>
                <a:gd name="T1" fmla="*/ 1057 h 1067"/>
                <a:gd name="T2" fmla="*/ 10 w 703"/>
                <a:gd name="T3" fmla="*/ 1067 h 1067"/>
                <a:gd name="T4" fmla="*/ 10 w 703"/>
                <a:gd name="T5" fmla="*/ 1067 h 1067"/>
                <a:gd name="T6" fmla="*/ 38 w 703"/>
                <a:gd name="T7" fmla="*/ 1067 h 1067"/>
                <a:gd name="T8" fmla="*/ 48 w 703"/>
                <a:gd name="T9" fmla="*/ 1057 h 1067"/>
                <a:gd name="T10" fmla="*/ 703 w 703"/>
                <a:gd name="T11" fmla="*/ 47 h 1067"/>
                <a:gd name="T12" fmla="*/ 703 w 703"/>
                <a:gd name="T13" fmla="*/ 47 h 1067"/>
                <a:gd name="T14" fmla="*/ 703 w 703"/>
                <a:gd name="T15" fmla="*/ 19 h 1067"/>
                <a:gd name="T16" fmla="*/ 694 w 703"/>
                <a:gd name="T17" fmla="*/ 9 h 1067"/>
                <a:gd name="T18" fmla="*/ 684 w 703"/>
                <a:gd name="T19" fmla="*/ 0 h 1067"/>
                <a:gd name="T20" fmla="*/ 684 w 703"/>
                <a:gd name="T21" fmla="*/ 0 h 1067"/>
                <a:gd name="T22" fmla="*/ 665 w 703"/>
                <a:gd name="T23" fmla="*/ 0 h 1067"/>
                <a:gd name="T24" fmla="*/ 646 w 703"/>
                <a:gd name="T25" fmla="*/ 9 h 1067"/>
                <a:gd name="T26" fmla="*/ 0 w 703"/>
                <a:gd name="T27" fmla="*/ 1019 h 1067"/>
                <a:gd name="T28" fmla="*/ 0 w 703"/>
                <a:gd name="T29" fmla="*/ 1019 h 1067"/>
                <a:gd name="T30" fmla="*/ 0 w 703"/>
                <a:gd name="T31" fmla="*/ 1038 h 1067"/>
                <a:gd name="T32" fmla="*/ 10 w 703"/>
                <a:gd name="T33" fmla="*/ 1057 h 1067"/>
                <a:gd name="T34" fmla="*/ 10 w 703"/>
                <a:gd name="T35" fmla="*/ 105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3" h="1067">
                  <a:moveTo>
                    <a:pt x="10" y="1057"/>
                  </a:moveTo>
                  <a:lnTo>
                    <a:pt x="10" y="1067"/>
                  </a:lnTo>
                  <a:lnTo>
                    <a:pt x="10" y="1067"/>
                  </a:lnTo>
                  <a:lnTo>
                    <a:pt x="38" y="1067"/>
                  </a:lnTo>
                  <a:lnTo>
                    <a:pt x="48" y="1057"/>
                  </a:lnTo>
                  <a:lnTo>
                    <a:pt x="703" y="47"/>
                  </a:lnTo>
                  <a:lnTo>
                    <a:pt x="703" y="47"/>
                  </a:lnTo>
                  <a:lnTo>
                    <a:pt x="703" y="19"/>
                  </a:lnTo>
                  <a:lnTo>
                    <a:pt x="694" y="9"/>
                  </a:lnTo>
                  <a:lnTo>
                    <a:pt x="684" y="0"/>
                  </a:lnTo>
                  <a:lnTo>
                    <a:pt x="684" y="0"/>
                  </a:lnTo>
                  <a:lnTo>
                    <a:pt x="665" y="0"/>
                  </a:lnTo>
                  <a:lnTo>
                    <a:pt x="646" y="9"/>
                  </a:lnTo>
                  <a:lnTo>
                    <a:pt x="0" y="1019"/>
                  </a:lnTo>
                  <a:lnTo>
                    <a:pt x="0" y="1019"/>
                  </a:lnTo>
                  <a:lnTo>
                    <a:pt x="0" y="1038"/>
                  </a:lnTo>
                  <a:lnTo>
                    <a:pt x="10" y="1057"/>
                  </a:lnTo>
                  <a:lnTo>
                    <a:pt x="10" y="1057"/>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18" name="Freeform 12">
              <a:extLst>
                <a:ext uri="{FF2B5EF4-FFF2-40B4-BE49-F238E27FC236}">
                  <a16:creationId xmlns:a16="http://schemas.microsoft.com/office/drawing/2014/main" id="{09AFC818-B530-8F0F-442A-6E74F109EC0A}"/>
                </a:ext>
              </a:extLst>
            </p:cNvPr>
            <p:cNvSpPr>
              <a:spLocks/>
            </p:cNvSpPr>
            <p:nvPr userDrawn="1"/>
          </p:nvSpPr>
          <p:spPr bwMode="auto">
            <a:xfrm>
              <a:off x="5668134" y="1215896"/>
              <a:ext cx="1487073" cy="1099465"/>
            </a:xfrm>
            <a:custGeom>
              <a:avLst/>
              <a:gdLst>
                <a:gd name="T0" fmla="*/ 19 w 798"/>
                <a:gd name="T1" fmla="*/ 114 h 590"/>
                <a:gd name="T2" fmla="*/ 703 w 798"/>
                <a:gd name="T3" fmla="*/ 590 h 590"/>
                <a:gd name="T4" fmla="*/ 703 w 798"/>
                <a:gd name="T5" fmla="*/ 590 h 590"/>
                <a:gd name="T6" fmla="*/ 722 w 798"/>
                <a:gd name="T7" fmla="*/ 590 h 590"/>
                <a:gd name="T8" fmla="*/ 731 w 798"/>
                <a:gd name="T9" fmla="*/ 590 h 590"/>
                <a:gd name="T10" fmla="*/ 750 w 798"/>
                <a:gd name="T11" fmla="*/ 590 h 590"/>
                <a:gd name="T12" fmla="*/ 760 w 798"/>
                <a:gd name="T13" fmla="*/ 581 h 590"/>
                <a:gd name="T14" fmla="*/ 798 w 798"/>
                <a:gd name="T15" fmla="*/ 533 h 590"/>
                <a:gd name="T16" fmla="*/ 798 w 798"/>
                <a:gd name="T17" fmla="*/ 533 h 590"/>
                <a:gd name="T18" fmla="*/ 798 w 798"/>
                <a:gd name="T19" fmla="*/ 514 h 590"/>
                <a:gd name="T20" fmla="*/ 798 w 798"/>
                <a:gd name="T21" fmla="*/ 505 h 590"/>
                <a:gd name="T22" fmla="*/ 798 w 798"/>
                <a:gd name="T23" fmla="*/ 486 h 590"/>
                <a:gd name="T24" fmla="*/ 779 w 798"/>
                <a:gd name="T25" fmla="*/ 476 h 590"/>
                <a:gd name="T26" fmla="*/ 95 w 798"/>
                <a:gd name="T27" fmla="*/ 0 h 590"/>
                <a:gd name="T28" fmla="*/ 95 w 798"/>
                <a:gd name="T29" fmla="*/ 0 h 590"/>
                <a:gd name="T30" fmla="*/ 85 w 798"/>
                <a:gd name="T31" fmla="*/ 0 h 590"/>
                <a:gd name="T32" fmla="*/ 66 w 798"/>
                <a:gd name="T33" fmla="*/ 0 h 590"/>
                <a:gd name="T34" fmla="*/ 57 w 798"/>
                <a:gd name="T35" fmla="*/ 0 h 590"/>
                <a:gd name="T36" fmla="*/ 38 w 798"/>
                <a:gd name="T37" fmla="*/ 19 h 590"/>
                <a:gd name="T38" fmla="*/ 9 w 798"/>
                <a:gd name="T39" fmla="*/ 66 h 590"/>
                <a:gd name="T40" fmla="*/ 9 w 798"/>
                <a:gd name="T41" fmla="*/ 66 h 590"/>
                <a:gd name="T42" fmla="*/ 0 w 798"/>
                <a:gd name="T43" fmla="*/ 76 h 590"/>
                <a:gd name="T44" fmla="*/ 0 w 798"/>
                <a:gd name="T45" fmla="*/ 95 h 590"/>
                <a:gd name="T46" fmla="*/ 9 w 798"/>
                <a:gd name="T47" fmla="*/ 105 h 590"/>
                <a:gd name="T48" fmla="*/ 19 w 798"/>
                <a:gd name="T49" fmla="*/ 114 h 590"/>
                <a:gd name="T50" fmla="*/ 19 w 798"/>
                <a:gd name="T51" fmla="*/ 114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8" h="590">
                  <a:moveTo>
                    <a:pt x="19" y="114"/>
                  </a:moveTo>
                  <a:lnTo>
                    <a:pt x="703" y="590"/>
                  </a:lnTo>
                  <a:lnTo>
                    <a:pt x="703" y="590"/>
                  </a:lnTo>
                  <a:lnTo>
                    <a:pt x="722" y="590"/>
                  </a:lnTo>
                  <a:lnTo>
                    <a:pt x="731" y="590"/>
                  </a:lnTo>
                  <a:lnTo>
                    <a:pt x="750" y="590"/>
                  </a:lnTo>
                  <a:lnTo>
                    <a:pt x="760" y="581"/>
                  </a:lnTo>
                  <a:lnTo>
                    <a:pt x="798" y="533"/>
                  </a:lnTo>
                  <a:lnTo>
                    <a:pt x="798" y="533"/>
                  </a:lnTo>
                  <a:lnTo>
                    <a:pt x="798" y="514"/>
                  </a:lnTo>
                  <a:lnTo>
                    <a:pt x="798" y="505"/>
                  </a:lnTo>
                  <a:lnTo>
                    <a:pt x="798" y="486"/>
                  </a:lnTo>
                  <a:lnTo>
                    <a:pt x="779" y="476"/>
                  </a:lnTo>
                  <a:lnTo>
                    <a:pt x="95" y="0"/>
                  </a:lnTo>
                  <a:lnTo>
                    <a:pt x="95" y="0"/>
                  </a:lnTo>
                  <a:lnTo>
                    <a:pt x="85" y="0"/>
                  </a:lnTo>
                  <a:lnTo>
                    <a:pt x="66" y="0"/>
                  </a:lnTo>
                  <a:lnTo>
                    <a:pt x="57" y="0"/>
                  </a:lnTo>
                  <a:lnTo>
                    <a:pt x="38" y="19"/>
                  </a:lnTo>
                  <a:lnTo>
                    <a:pt x="9" y="66"/>
                  </a:lnTo>
                  <a:lnTo>
                    <a:pt x="9" y="66"/>
                  </a:lnTo>
                  <a:lnTo>
                    <a:pt x="0" y="76"/>
                  </a:lnTo>
                  <a:lnTo>
                    <a:pt x="0" y="95"/>
                  </a:lnTo>
                  <a:lnTo>
                    <a:pt x="9" y="105"/>
                  </a:lnTo>
                  <a:lnTo>
                    <a:pt x="19" y="114"/>
                  </a:lnTo>
                  <a:lnTo>
                    <a:pt x="19" y="114"/>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19" name="Freeform 13">
              <a:extLst>
                <a:ext uri="{FF2B5EF4-FFF2-40B4-BE49-F238E27FC236}">
                  <a16:creationId xmlns:a16="http://schemas.microsoft.com/office/drawing/2014/main" id="{49C5D7A4-6CE9-170F-85ED-EABA1767702C}"/>
                </a:ext>
              </a:extLst>
            </p:cNvPr>
            <p:cNvSpPr>
              <a:spLocks/>
            </p:cNvSpPr>
            <p:nvPr userDrawn="1"/>
          </p:nvSpPr>
          <p:spPr bwMode="auto">
            <a:xfrm>
              <a:off x="5189214" y="4463977"/>
              <a:ext cx="1647334" cy="799441"/>
            </a:xfrm>
            <a:custGeom>
              <a:avLst/>
              <a:gdLst>
                <a:gd name="T0" fmla="*/ 884 w 884"/>
                <a:gd name="T1" fmla="*/ 86 h 429"/>
                <a:gd name="T2" fmla="*/ 855 w 884"/>
                <a:gd name="T3" fmla="*/ 29 h 429"/>
                <a:gd name="T4" fmla="*/ 855 w 884"/>
                <a:gd name="T5" fmla="*/ 29 h 429"/>
                <a:gd name="T6" fmla="*/ 855 w 884"/>
                <a:gd name="T7" fmla="*/ 19 h 429"/>
                <a:gd name="T8" fmla="*/ 836 w 884"/>
                <a:gd name="T9" fmla="*/ 10 h 429"/>
                <a:gd name="T10" fmla="*/ 827 w 884"/>
                <a:gd name="T11" fmla="*/ 0 h 429"/>
                <a:gd name="T12" fmla="*/ 808 w 884"/>
                <a:gd name="T13" fmla="*/ 10 h 429"/>
                <a:gd name="T14" fmla="*/ 29 w 884"/>
                <a:gd name="T15" fmla="*/ 305 h 429"/>
                <a:gd name="T16" fmla="*/ 29 w 884"/>
                <a:gd name="T17" fmla="*/ 305 h 429"/>
                <a:gd name="T18" fmla="*/ 10 w 884"/>
                <a:gd name="T19" fmla="*/ 315 h 429"/>
                <a:gd name="T20" fmla="*/ 10 w 884"/>
                <a:gd name="T21" fmla="*/ 324 h 429"/>
                <a:gd name="T22" fmla="*/ 0 w 884"/>
                <a:gd name="T23" fmla="*/ 334 h 429"/>
                <a:gd name="T24" fmla="*/ 0 w 884"/>
                <a:gd name="T25" fmla="*/ 353 h 429"/>
                <a:gd name="T26" fmla="*/ 29 w 884"/>
                <a:gd name="T27" fmla="*/ 410 h 429"/>
                <a:gd name="T28" fmla="*/ 29 w 884"/>
                <a:gd name="T29" fmla="*/ 410 h 429"/>
                <a:gd name="T30" fmla="*/ 29 w 884"/>
                <a:gd name="T31" fmla="*/ 419 h 429"/>
                <a:gd name="T32" fmla="*/ 48 w 884"/>
                <a:gd name="T33" fmla="*/ 429 h 429"/>
                <a:gd name="T34" fmla="*/ 57 w 884"/>
                <a:gd name="T35" fmla="*/ 429 h 429"/>
                <a:gd name="T36" fmla="*/ 76 w 884"/>
                <a:gd name="T37" fmla="*/ 429 h 429"/>
                <a:gd name="T38" fmla="*/ 855 w 884"/>
                <a:gd name="T39" fmla="*/ 134 h 429"/>
                <a:gd name="T40" fmla="*/ 855 w 884"/>
                <a:gd name="T41" fmla="*/ 134 h 429"/>
                <a:gd name="T42" fmla="*/ 874 w 884"/>
                <a:gd name="T43" fmla="*/ 124 h 429"/>
                <a:gd name="T44" fmla="*/ 874 w 884"/>
                <a:gd name="T45" fmla="*/ 114 h 429"/>
                <a:gd name="T46" fmla="*/ 884 w 884"/>
                <a:gd name="T47" fmla="*/ 95 h 429"/>
                <a:gd name="T48" fmla="*/ 884 w 884"/>
                <a:gd name="T49" fmla="*/ 86 h 429"/>
                <a:gd name="T50" fmla="*/ 884 w 884"/>
                <a:gd name="T51" fmla="*/ 86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4" h="429">
                  <a:moveTo>
                    <a:pt x="884" y="86"/>
                  </a:moveTo>
                  <a:lnTo>
                    <a:pt x="855" y="29"/>
                  </a:lnTo>
                  <a:lnTo>
                    <a:pt x="855" y="29"/>
                  </a:lnTo>
                  <a:lnTo>
                    <a:pt x="855" y="19"/>
                  </a:lnTo>
                  <a:lnTo>
                    <a:pt x="836" y="10"/>
                  </a:lnTo>
                  <a:lnTo>
                    <a:pt x="827" y="0"/>
                  </a:lnTo>
                  <a:lnTo>
                    <a:pt x="808" y="10"/>
                  </a:lnTo>
                  <a:lnTo>
                    <a:pt x="29" y="305"/>
                  </a:lnTo>
                  <a:lnTo>
                    <a:pt x="29" y="305"/>
                  </a:lnTo>
                  <a:lnTo>
                    <a:pt x="10" y="315"/>
                  </a:lnTo>
                  <a:lnTo>
                    <a:pt x="10" y="324"/>
                  </a:lnTo>
                  <a:lnTo>
                    <a:pt x="0" y="334"/>
                  </a:lnTo>
                  <a:lnTo>
                    <a:pt x="0" y="353"/>
                  </a:lnTo>
                  <a:lnTo>
                    <a:pt x="29" y="410"/>
                  </a:lnTo>
                  <a:lnTo>
                    <a:pt x="29" y="410"/>
                  </a:lnTo>
                  <a:lnTo>
                    <a:pt x="29" y="419"/>
                  </a:lnTo>
                  <a:lnTo>
                    <a:pt x="48" y="429"/>
                  </a:lnTo>
                  <a:lnTo>
                    <a:pt x="57" y="429"/>
                  </a:lnTo>
                  <a:lnTo>
                    <a:pt x="76" y="429"/>
                  </a:lnTo>
                  <a:lnTo>
                    <a:pt x="855" y="134"/>
                  </a:lnTo>
                  <a:lnTo>
                    <a:pt x="855" y="134"/>
                  </a:lnTo>
                  <a:lnTo>
                    <a:pt x="874" y="124"/>
                  </a:lnTo>
                  <a:lnTo>
                    <a:pt x="874" y="114"/>
                  </a:lnTo>
                  <a:lnTo>
                    <a:pt x="884" y="95"/>
                  </a:lnTo>
                  <a:lnTo>
                    <a:pt x="884" y="86"/>
                  </a:lnTo>
                  <a:lnTo>
                    <a:pt x="884" y="86"/>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0" name="Freeform 14">
              <a:extLst>
                <a:ext uri="{FF2B5EF4-FFF2-40B4-BE49-F238E27FC236}">
                  <a16:creationId xmlns:a16="http://schemas.microsoft.com/office/drawing/2014/main" id="{AB67AEA1-FAA9-6ABA-42B4-232A9C6A800D}"/>
                </a:ext>
              </a:extLst>
            </p:cNvPr>
            <p:cNvSpPr>
              <a:spLocks/>
            </p:cNvSpPr>
            <p:nvPr userDrawn="1"/>
          </p:nvSpPr>
          <p:spPr bwMode="auto">
            <a:xfrm>
              <a:off x="7544678" y="5173970"/>
              <a:ext cx="1168415" cy="1686467"/>
            </a:xfrm>
            <a:custGeom>
              <a:avLst/>
              <a:gdLst>
                <a:gd name="T0" fmla="*/ 589 w 627"/>
                <a:gd name="T1" fmla="*/ 76 h 905"/>
                <a:gd name="T2" fmla="*/ 437 w 627"/>
                <a:gd name="T3" fmla="*/ 10 h 905"/>
                <a:gd name="T4" fmla="*/ 437 w 627"/>
                <a:gd name="T5" fmla="*/ 10 h 905"/>
                <a:gd name="T6" fmla="*/ 418 w 627"/>
                <a:gd name="T7" fmla="*/ 0 h 905"/>
                <a:gd name="T8" fmla="*/ 389 w 627"/>
                <a:gd name="T9" fmla="*/ 0 h 905"/>
                <a:gd name="T10" fmla="*/ 370 w 627"/>
                <a:gd name="T11" fmla="*/ 19 h 905"/>
                <a:gd name="T12" fmla="*/ 361 w 627"/>
                <a:gd name="T13" fmla="*/ 38 h 905"/>
                <a:gd name="T14" fmla="*/ 9 w 627"/>
                <a:gd name="T15" fmla="*/ 743 h 905"/>
                <a:gd name="T16" fmla="*/ 9 w 627"/>
                <a:gd name="T17" fmla="*/ 743 h 905"/>
                <a:gd name="T18" fmla="*/ 0 w 627"/>
                <a:gd name="T19" fmla="*/ 772 h 905"/>
                <a:gd name="T20" fmla="*/ 9 w 627"/>
                <a:gd name="T21" fmla="*/ 791 h 905"/>
                <a:gd name="T22" fmla="*/ 19 w 627"/>
                <a:gd name="T23" fmla="*/ 810 h 905"/>
                <a:gd name="T24" fmla="*/ 38 w 627"/>
                <a:gd name="T25" fmla="*/ 829 h 905"/>
                <a:gd name="T26" fmla="*/ 190 w 627"/>
                <a:gd name="T27" fmla="*/ 896 h 905"/>
                <a:gd name="T28" fmla="*/ 190 w 627"/>
                <a:gd name="T29" fmla="*/ 896 h 905"/>
                <a:gd name="T30" fmla="*/ 209 w 627"/>
                <a:gd name="T31" fmla="*/ 905 h 905"/>
                <a:gd name="T32" fmla="*/ 237 w 627"/>
                <a:gd name="T33" fmla="*/ 905 h 905"/>
                <a:gd name="T34" fmla="*/ 256 w 627"/>
                <a:gd name="T35" fmla="*/ 896 h 905"/>
                <a:gd name="T36" fmla="*/ 266 w 627"/>
                <a:gd name="T37" fmla="*/ 867 h 905"/>
                <a:gd name="T38" fmla="*/ 617 w 627"/>
                <a:gd name="T39" fmla="*/ 162 h 905"/>
                <a:gd name="T40" fmla="*/ 617 w 627"/>
                <a:gd name="T41" fmla="*/ 162 h 905"/>
                <a:gd name="T42" fmla="*/ 627 w 627"/>
                <a:gd name="T43" fmla="*/ 143 h 905"/>
                <a:gd name="T44" fmla="*/ 617 w 627"/>
                <a:gd name="T45" fmla="*/ 115 h 905"/>
                <a:gd name="T46" fmla="*/ 608 w 627"/>
                <a:gd name="T47" fmla="*/ 96 h 905"/>
                <a:gd name="T48" fmla="*/ 589 w 627"/>
                <a:gd name="T49" fmla="*/ 76 h 905"/>
                <a:gd name="T50" fmla="*/ 589 w 627"/>
                <a:gd name="T51" fmla="*/ 76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7" h="905">
                  <a:moveTo>
                    <a:pt x="589" y="76"/>
                  </a:moveTo>
                  <a:lnTo>
                    <a:pt x="437" y="10"/>
                  </a:lnTo>
                  <a:lnTo>
                    <a:pt x="437" y="10"/>
                  </a:lnTo>
                  <a:lnTo>
                    <a:pt x="418" y="0"/>
                  </a:lnTo>
                  <a:lnTo>
                    <a:pt x="389" y="0"/>
                  </a:lnTo>
                  <a:lnTo>
                    <a:pt x="370" y="19"/>
                  </a:lnTo>
                  <a:lnTo>
                    <a:pt x="361" y="38"/>
                  </a:lnTo>
                  <a:lnTo>
                    <a:pt x="9" y="743"/>
                  </a:lnTo>
                  <a:lnTo>
                    <a:pt x="9" y="743"/>
                  </a:lnTo>
                  <a:lnTo>
                    <a:pt x="0" y="772"/>
                  </a:lnTo>
                  <a:lnTo>
                    <a:pt x="9" y="791"/>
                  </a:lnTo>
                  <a:lnTo>
                    <a:pt x="19" y="810"/>
                  </a:lnTo>
                  <a:lnTo>
                    <a:pt x="38" y="829"/>
                  </a:lnTo>
                  <a:lnTo>
                    <a:pt x="190" y="896"/>
                  </a:lnTo>
                  <a:lnTo>
                    <a:pt x="190" y="896"/>
                  </a:lnTo>
                  <a:lnTo>
                    <a:pt x="209" y="905"/>
                  </a:lnTo>
                  <a:lnTo>
                    <a:pt x="237" y="905"/>
                  </a:lnTo>
                  <a:lnTo>
                    <a:pt x="256" y="896"/>
                  </a:lnTo>
                  <a:lnTo>
                    <a:pt x="266" y="867"/>
                  </a:lnTo>
                  <a:lnTo>
                    <a:pt x="617" y="162"/>
                  </a:lnTo>
                  <a:lnTo>
                    <a:pt x="617" y="162"/>
                  </a:lnTo>
                  <a:lnTo>
                    <a:pt x="627" y="143"/>
                  </a:lnTo>
                  <a:lnTo>
                    <a:pt x="617" y="115"/>
                  </a:lnTo>
                  <a:lnTo>
                    <a:pt x="608" y="96"/>
                  </a:lnTo>
                  <a:lnTo>
                    <a:pt x="589" y="76"/>
                  </a:lnTo>
                  <a:lnTo>
                    <a:pt x="589" y="76"/>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1" name="Freeform 15">
              <a:extLst>
                <a:ext uri="{FF2B5EF4-FFF2-40B4-BE49-F238E27FC236}">
                  <a16:creationId xmlns:a16="http://schemas.microsoft.com/office/drawing/2014/main" id="{99F8F2D1-92FD-480A-890F-6D8408B2C417}"/>
                </a:ext>
              </a:extLst>
            </p:cNvPr>
            <p:cNvSpPr>
              <a:spLocks/>
            </p:cNvSpPr>
            <p:nvPr userDrawn="1"/>
          </p:nvSpPr>
          <p:spPr bwMode="auto">
            <a:xfrm>
              <a:off x="7030352" y="984821"/>
              <a:ext cx="1187050" cy="1438622"/>
            </a:xfrm>
            <a:custGeom>
              <a:avLst/>
              <a:gdLst>
                <a:gd name="T0" fmla="*/ 523 w 637"/>
                <a:gd name="T1" fmla="*/ 752 h 772"/>
                <a:gd name="T2" fmla="*/ 523 w 637"/>
                <a:gd name="T3" fmla="*/ 752 h 772"/>
                <a:gd name="T4" fmla="*/ 532 w 637"/>
                <a:gd name="T5" fmla="*/ 772 h 772"/>
                <a:gd name="T6" fmla="*/ 551 w 637"/>
                <a:gd name="T7" fmla="*/ 772 h 772"/>
                <a:gd name="T8" fmla="*/ 561 w 637"/>
                <a:gd name="T9" fmla="*/ 772 h 772"/>
                <a:gd name="T10" fmla="*/ 580 w 637"/>
                <a:gd name="T11" fmla="*/ 762 h 772"/>
                <a:gd name="T12" fmla="*/ 618 w 637"/>
                <a:gd name="T13" fmla="*/ 724 h 772"/>
                <a:gd name="T14" fmla="*/ 618 w 637"/>
                <a:gd name="T15" fmla="*/ 724 h 772"/>
                <a:gd name="T16" fmla="*/ 627 w 637"/>
                <a:gd name="T17" fmla="*/ 714 h 772"/>
                <a:gd name="T18" fmla="*/ 637 w 637"/>
                <a:gd name="T19" fmla="*/ 705 h 772"/>
                <a:gd name="T20" fmla="*/ 637 w 637"/>
                <a:gd name="T21" fmla="*/ 686 h 772"/>
                <a:gd name="T22" fmla="*/ 627 w 637"/>
                <a:gd name="T23" fmla="*/ 676 h 772"/>
                <a:gd name="T24" fmla="*/ 114 w 637"/>
                <a:gd name="T25" fmla="*/ 19 h 772"/>
                <a:gd name="T26" fmla="*/ 114 w 637"/>
                <a:gd name="T27" fmla="*/ 19 h 772"/>
                <a:gd name="T28" fmla="*/ 95 w 637"/>
                <a:gd name="T29" fmla="*/ 9 h 772"/>
                <a:gd name="T30" fmla="*/ 86 w 637"/>
                <a:gd name="T31" fmla="*/ 0 h 772"/>
                <a:gd name="T32" fmla="*/ 67 w 637"/>
                <a:gd name="T33" fmla="*/ 0 h 772"/>
                <a:gd name="T34" fmla="*/ 57 w 637"/>
                <a:gd name="T35" fmla="*/ 9 h 772"/>
                <a:gd name="T36" fmla="*/ 10 w 637"/>
                <a:gd name="T37" fmla="*/ 47 h 772"/>
                <a:gd name="T38" fmla="*/ 10 w 637"/>
                <a:gd name="T39" fmla="*/ 47 h 772"/>
                <a:gd name="T40" fmla="*/ 0 w 637"/>
                <a:gd name="T41" fmla="*/ 57 h 772"/>
                <a:gd name="T42" fmla="*/ 0 w 637"/>
                <a:gd name="T43" fmla="*/ 67 h 772"/>
                <a:gd name="T44" fmla="*/ 0 w 637"/>
                <a:gd name="T45" fmla="*/ 86 h 772"/>
                <a:gd name="T46" fmla="*/ 0 w 637"/>
                <a:gd name="T47" fmla="*/ 95 h 772"/>
                <a:gd name="T48" fmla="*/ 523 w 637"/>
                <a:gd name="T49" fmla="*/ 752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7" h="772">
                  <a:moveTo>
                    <a:pt x="523" y="752"/>
                  </a:moveTo>
                  <a:lnTo>
                    <a:pt x="523" y="752"/>
                  </a:lnTo>
                  <a:lnTo>
                    <a:pt x="532" y="772"/>
                  </a:lnTo>
                  <a:lnTo>
                    <a:pt x="551" y="772"/>
                  </a:lnTo>
                  <a:lnTo>
                    <a:pt x="561" y="772"/>
                  </a:lnTo>
                  <a:lnTo>
                    <a:pt x="580" y="762"/>
                  </a:lnTo>
                  <a:lnTo>
                    <a:pt x="618" y="724"/>
                  </a:lnTo>
                  <a:lnTo>
                    <a:pt x="618" y="724"/>
                  </a:lnTo>
                  <a:lnTo>
                    <a:pt x="627" y="714"/>
                  </a:lnTo>
                  <a:lnTo>
                    <a:pt x="637" y="705"/>
                  </a:lnTo>
                  <a:lnTo>
                    <a:pt x="637" y="686"/>
                  </a:lnTo>
                  <a:lnTo>
                    <a:pt x="627" y="676"/>
                  </a:lnTo>
                  <a:lnTo>
                    <a:pt x="114" y="19"/>
                  </a:lnTo>
                  <a:lnTo>
                    <a:pt x="114" y="19"/>
                  </a:lnTo>
                  <a:lnTo>
                    <a:pt x="95" y="9"/>
                  </a:lnTo>
                  <a:lnTo>
                    <a:pt x="86" y="0"/>
                  </a:lnTo>
                  <a:lnTo>
                    <a:pt x="67" y="0"/>
                  </a:lnTo>
                  <a:lnTo>
                    <a:pt x="57" y="9"/>
                  </a:lnTo>
                  <a:lnTo>
                    <a:pt x="10" y="47"/>
                  </a:lnTo>
                  <a:lnTo>
                    <a:pt x="10" y="47"/>
                  </a:lnTo>
                  <a:lnTo>
                    <a:pt x="0" y="57"/>
                  </a:lnTo>
                  <a:lnTo>
                    <a:pt x="0" y="67"/>
                  </a:lnTo>
                  <a:lnTo>
                    <a:pt x="0" y="86"/>
                  </a:lnTo>
                  <a:lnTo>
                    <a:pt x="0" y="95"/>
                  </a:lnTo>
                  <a:lnTo>
                    <a:pt x="523" y="752"/>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2" name="Freeform 16">
              <a:extLst>
                <a:ext uri="{FF2B5EF4-FFF2-40B4-BE49-F238E27FC236}">
                  <a16:creationId xmlns:a16="http://schemas.microsoft.com/office/drawing/2014/main" id="{BBE02564-8318-2716-8804-68E4CCB2BDC5}"/>
                </a:ext>
              </a:extLst>
            </p:cNvPr>
            <p:cNvSpPr>
              <a:spLocks/>
            </p:cNvSpPr>
            <p:nvPr userDrawn="1"/>
          </p:nvSpPr>
          <p:spPr bwMode="auto">
            <a:xfrm>
              <a:off x="10358564" y="4659644"/>
              <a:ext cx="1557886" cy="1419988"/>
            </a:xfrm>
            <a:custGeom>
              <a:avLst/>
              <a:gdLst>
                <a:gd name="T0" fmla="*/ 817 w 836"/>
                <a:gd name="T1" fmla="*/ 524 h 762"/>
                <a:gd name="T2" fmla="*/ 209 w 836"/>
                <a:gd name="T3" fmla="*/ 19 h 762"/>
                <a:gd name="T4" fmla="*/ 209 w 836"/>
                <a:gd name="T5" fmla="*/ 19 h 762"/>
                <a:gd name="T6" fmla="*/ 181 w 836"/>
                <a:gd name="T7" fmla="*/ 9 h 762"/>
                <a:gd name="T8" fmla="*/ 162 w 836"/>
                <a:gd name="T9" fmla="*/ 0 h 762"/>
                <a:gd name="T10" fmla="*/ 143 w 836"/>
                <a:gd name="T11" fmla="*/ 9 h 762"/>
                <a:gd name="T12" fmla="*/ 124 w 836"/>
                <a:gd name="T13" fmla="*/ 29 h 762"/>
                <a:gd name="T14" fmla="*/ 19 w 836"/>
                <a:gd name="T15" fmla="*/ 152 h 762"/>
                <a:gd name="T16" fmla="*/ 19 w 836"/>
                <a:gd name="T17" fmla="*/ 152 h 762"/>
                <a:gd name="T18" fmla="*/ 0 w 836"/>
                <a:gd name="T19" fmla="*/ 171 h 762"/>
                <a:gd name="T20" fmla="*/ 0 w 836"/>
                <a:gd name="T21" fmla="*/ 200 h 762"/>
                <a:gd name="T22" fmla="*/ 10 w 836"/>
                <a:gd name="T23" fmla="*/ 219 h 762"/>
                <a:gd name="T24" fmla="*/ 19 w 836"/>
                <a:gd name="T25" fmla="*/ 238 h 762"/>
                <a:gd name="T26" fmla="*/ 637 w 836"/>
                <a:gd name="T27" fmla="*/ 743 h 762"/>
                <a:gd name="T28" fmla="*/ 637 w 836"/>
                <a:gd name="T29" fmla="*/ 743 h 762"/>
                <a:gd name="T30" fmla="*/ 656 w 836"/>
                <a:gd name="T31" fmla="*/ 753 h 762"/>
                <a:gd name="T32" fmla="*/ 675 w 836"/>
                <a:gd name="T33" fmla="*/ 762 h 762"/>
                <a:gd name="T34" fmla="*/ 703 w 836"/>
                <a:gd name="T35" fmla="*/ 753 h 762"/>
                <a:gd name="T36" fmla="*/ 722 w 836"/>
                <a:gd name="T37" fmla="*/ 734 h 762"/>
                <a:gd name="T38" fmla="*/ 827 w 836"/>
                <a:gd name="T39" fmla="*/ 610 h 762"/>
                <a:gd name="T40" fmla="*/ 827 w 836"/>
                <a:gd name="T41" fmla="*/ 610 h 762"/>
                <a:gd name="T42" fmla="*/ 836 w 836"/>
                <a:gd name="T43" fmla="*/ 591 h 762"/>
                <a:gd name="T44" fmla="*/ 836 w 836"/>
                <a:gd name="T45" fmla="*/ 562 h 762"/>
                <a:gd name="T46" fmla="*/ 836 w 836"/>
                <a:gd name="T47" fmla="*/ 543 h 762"/>
                <a:gd name="T48" fmla="*/ 817 w 836"/>
                <a:gd name="T49" fmla="*/ 524 h 762"/>
                <a:gd name="T50" fmla="*/ 817 w 836"/>
                <a:gd name="T51" fmla="*/ 524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36" h="762">
                  <a:moveTo>
                    <a:pt x="817" y="524"/>
                  </a:moveTo>
                  <a:lnTo>
                    <a:pt x="209" y="19"/>
                  </a:lnTo>
                  <a:lnTo>
                    <a:pt x="209" y="19"/>
                  </a:lnTo>
                  <a:lnTo>
                    <a:pt x="181" y="9"/>
                  </a:lnTo>
                  <a:lnTo>
                    <a:pt x="162" y="0"/>
                  </a:lnTo>
                  <a:lnTo>
                    <a:pt x="143" y="9"/>
                  </a:lnTo>
                  <a:lnTo>
                    <a:pt x="124" y="29"/>
                  </a:lnTo>
                  <a:lnTo>
                    <a:pt x="19" y="152"/>
                  </a:lnTo>
                  <a:lnTo>
                    <a:pt x="19" y="152"/>
                  </a:lnTo>
                  <a:lnTo>
                    <a:pt x="0" y="171"/>
                  </a:lnTo>
                  <a:lnTo>
                    <a:pt x="0" y="200"/>
                  </a:lnTo>
                  <a:lnTo>
                    <a:pt x="10" y="219"/>
                  </a:lnTo>
                  <a:lnTo>
                    <a:pt x="19" y="238"/>
                  </a:lnTo>
                  <a:lnTo>
                    <a:pt x="637" y="743"/>
                  </a:lnTo>
                  <a:lnTo>
                    <a:pt x="637" y="743"/>
                  </a:lnTo>
                  <a:lnTo>
                    <a:pt x="656" y="753"/>
                  </a:lnTo>
                  <a:lnTo>
                    <a:pt x="675" y="762"/>
                  </a:lnTo>
                  <a:lnTo>
                    <a:pt x="703" y="753"/>
                  </a:lnTo>
                  <a:lnTo>
                    <a:pt x="722" y="734"/>
                  </a:lnTo>
                  <a:lnTo>
                    <a:pt x="827" y="610"/>
                  </a:lnTo>
                  <a:lnTo>
                    <a:pt x="827" y="610"/>
                  </a:lnTo>
                  <a:lnTo>
                    <a:pt x="836" y="591"/>
                  </a:lnTo>
                  <a:lnTo>
                    <a:pt x="836" y="562"/>
                  </a:lnTo>
                  <a:lnTo>
                    <a:pt x="836" y="543"/>
                  </a:lnTo>
                  <a:lnTo>
                    <a:pt x="817" y="524"/>
                  </a:lnTo>
                  <a:lnTo>
                    <a:pt x="817" y="524"/>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3" name="Freeform 17">
              <a:extLst>
                <a:ext uri="{FF2B5EF4-FFF2-40B4-BE49-F238E27FC236}">
                  <a16:creationId xmlns:a16="http://schemas.microsoft.com/office/drawing/2014/main" id="{5975E811-B6E3-F1E7-44C3-880B13A2762E}"/>
                </a:ext>
              </a:extLst>
            </p:cNvPr>
            <p:cNvSpPr>
              <a:spLocks/>
            </p:cNvSpPr>
            <p:nvPr userDrawn="1"/>
          </p:nvSpPr>
          <p:spPr bwMode="auto">
            <a:xfrm>
              <a:off x="10270979" y="3435325"/>
              <a:ext cx="2336829" cy="531097"/>
            </a:xfrm>
            <a:custGeom>
              <a:avLst/>
              <a:gdLst>
                <a:gd name="T0" fmla="*/ 0 w 1254"/>
                <a:gd name="T1" fmla="*/ 57 h 285"/>
                <a:gd name="T2" fmla="*/ 0 w 1254"/>
                <a:gd name="T3" fmla="*/ 219 h 285"/>
                <a:gd name="T4" fmla="*/ 0 w 1254"/>
                <a:gd name="T5" fmla="*/ 219 h 285"/>
                <a:gd name="T6" fmla="*/ 0 w 1254"/>
                <a:gd name="T7" fmla="*/ 247 h 285"/>
                <a:gd name="T8" fmla="*/ 19 w 1254"/>
                <a:gd name="T9" fmla="*/ 266 h 285"/>
                <a:gd name="T10" fmla="*/ 38 w 1254"/>
                <a:gd name="T11" fmla="*/ 276 h 285"/>
                <a:gd name="T12" fmla="*/ 57 w 1254"/>
                <a:gd name="T13" fmla="*/ 285 h 285"/>
                <a:gd name="T14" fmla="*/ 1187 w 1254"/>
                <a:gd name="T15" fmla="*/ 285 h 285"/>
                <a:gd name="T16" fmla="*/ 1187 w 1254"/>
                <a:gd name="T17" fmla="*/ 285 h 285"/>
                <a:gd name="T18" fmla="*/ 1216 w 1254"/>
                <a:gd name="T19" fmla="*/ 276 h 285"/>
                <a:gd name="T20" fmla="*/ 1235 w 1254"/>
                <a:gd name="T21" fmla="*/ 266 h 285"/>
                <a:gd name="T22" fmla="*/ 1244 w 1254"/>
                <a:gd name="T23" fmla="*/ 247 h 285"/>
                <a:gd name="T24" fmla="*/ 1254 w 1254"/>
                <a:gd name="T25" fmla="*/ 219 h 285"/>
                <a:gd name="T26" fmla="*/ 1254 w 1254"/>
                <a:gd name="T27" fmla="*/ 57 h 285"/>
                <a:gd name="T28" fmla="*/ 1254 w 1254"/>
                <a:gd name="T29" fmla="*/ 57 h 285"/>
                <a:gd name="T30" fmla="*/ 1244 w 1254"/>
                <a:gd name="T31" fmla="*/ 38 h 285"/>
                <a:gd name="T32" fmla="*/ 1235 w 1254"/>
                <a:gd name="T33" fmla="*/ 9 h 285"/>
                <a:gd name="T34" fmla="*/ 1216 w 1254"/>
                <a:gd name="T35" fmla="*/ 0 h 285"/>
                <a:gd name="T36" fmla="*/ 1187 w 1254"/>
                <a:gd name="T37" fmla="*/ 0 h 285"/>
                <a:gd name="T38" fmla="*/ 57 w 1254"/>
                <a:gd name="T39" fmla="*/ 0 h 285"/>
                <a:gd name="T40" fmla="*/ 57 w 1254"/>
                <a:gd name="T41" fmla="*/ 0 h 285"/>
                <a:gd name="T42" fmla="*/ 38 w 1254"/>
                <a:gd name="T43" fmla="*/ 0 h 285"/>
                <a:gd name="T44" fmla="*/ 19 w 1254"/>
                <a:gd name="T45" fmla="*/ 9 h 285"/>
                <a:gd name="T46" fmla="*/ 0 w 1254"/>
                <a:gd name="T47" fmla="*/ 38 h 285"/>
                <a:gd name="T48" fmla="*/ 0 w 1254"/>
                <a:gd name="T49" fmla="*/ 57 h 285"/>
                <a:gd name="T50" fmla="*/ 0 w 1254"/>
                <a:gd name="T51" fmla="*/ 57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4" h="285">
                  <a:moveTo>
                    <a:pt x="0" y="57"/>
                  </a:moveTo>
                  <a:lnTo>
                    <a:pt x="0" y="219"/>
                  </a:lnTo>
                  <a:lnTo>
                    <a:pt x="0" y="219"/>
                  </a:lnTo>
                  <a:lnTo>
                    <a:pt x="0" y="247"/>
                  </a:lnTo>
                  <a:lnTo>
                    <a:pt x="19" y="266"/>
                  </a:lnTo>
                  <a:lnTo>
                    <a:pt x="38" y="276"/>
                  </a:lnTo>
                  <a:lnTo>
                    <a:pt x="57" y="285"/>
                  </a:lnTo>
                  <a:lnTo>
                    <a:pt x="1187" y="285"/>
                  </a:lnTo>
                  <a:lnTo>
                    <a:pt x="1187" y="285"/>
                  </a:lnTo>
                  <a:lnTo>
                    <a:pt x="1216" y="276"/>
                  </a:lnTo>
                  <a:lnTo>
                    <a:pt x="1235" y="266"/>
                  </a:lnTo>
                  <a:lnTo>
                    <a:pt x="1244" y="247"/>
                  </a:lnTo>
                  <a:lnTo>
                    <a:pt x="1254" y="219"/>
                  </a:lnTo>
                  <a:lnTo>
                    <a:pt x="1254" y="57"/>
                  </a:lnTo>
                  <a:lnTo>
                    <a:pt x="1254" y="57"/>
                  </a:lnTo>
                  <a:lnTo>
                    <a:pt x="1244" y="38"/>
                  </a:lnTo>
                  <a:lnTo>
                    <a:pt x="1235" y="9"/>
                  </a:lnTo>
                  <a:lnTo>
                    <a:pt x="1216" y="0"/>
                  </a:lnTo>
                  <a:lnTo>
                    <a:pt x="1187" y="0"/>
                  </a:lnTo>
                  <a:lnTo>
                    <a:pt x="57" y="0"/>
                  </a:lnTo>
                  <a:lnTo>
                    <a:pt x="57" y="0"/>
                  </a:lnTo>
                  <a:lnTo>
                    <a:pt x="38" y="0"/>
                  </a:lnTo>
                  <a:lnTo>
                    <a:pt x="19" y="9"/>
                  </a:lnTo>
                  <a:lnTo>
                    <a:pt x="0" y="38"/>
                  </a:lnTo>
                  <a:lnTo>
                    <a:pt x="0" y="57"/>
                  </a:lnTo>
                  <a:lnTo>
                    <a:pt x="0" y="57"/>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4" name="Freeform 18">
              <a:extLst>
                <a:ext uri="{FF2B5EF4-FFF2-40B4-BE49-F238E27FC236}">
                  <a16:creationId xmlns:a16="http://schemas.microsoft.com/office/drawing/2014/main" id="{8C0471DE-51FC-58E5-73E9-B94EDDC2C27C}"/>
                </a:ext>
              </a:extLst>
            </p:cNvPr>
            <p:cNvSpPr>
              <a:spLocks/>
            </p:cNvSpPr>
            <p:nvPr userDrawn="1"/>
          </p:nvSpPr>
          <p:spPr bwMode="auto">
            <a:xfrm>
              <a:off x="5809760" y="3718577"/>
              <a:ext cx="1699512" cy="247845"/>
            </a:xfrm>
            <a:custGeom>
              <a:avLst/>
              <a:gdLst>
                <a:gd name="T0" fmla="*/ 38 w 912"/>
                <a:gd name="T1" fmla="*/ 0 h 133"/>
                <a:gd name="T2" fmla="*/ 38 w 912"/>
                <a:gd name="T3" fmla="*/ 0 h 133"/>
                <a:gd name="T4" fmla="*/ 28 w 912"/>
                <a:gd name="T5" fmla="*/ 0 h 133"/>
                <a:gd name="T6" fmla="*/ 9 w 912"/>
                <a:gd name="T7" fmla="*/ 10 h 133"/>
                <a:gd name="T8" fmla="*/ 0 w 912"/>
                <a:gd name="T9" fmla="*/ 19 h 133"/>
                <a:gd name="T10" fmla="*/ 0 w 912"/>
                <a:gd name="T11" fmla="*/ 38 h 133"/>
                <a:gd name="T12" fmla="*/ 0 w 912"/>
                <a:gd name="T13" fmla="*/ 95 h 133"/>
                <a:gd name="T14" fmla="*/ 0 w 912"/>
                <a:gd name="T15" fmla="*/ 95 h 133"/>
                <a:gd name="T16" fmla="*/ 0 w 912"/>
                <a:gd name="T17" fmla="*/ 105 h 133"/>
                <a:gd name="T18" fmla="*/ 9 w 912"/>
                <a:gd name="T19" fmla="*/ 124 h 133"/>
                <a:gd name="T20" fmla="*/ 28 w 912"/>
                <a:gd name="T21" fmla="*/ 133 h 133"/>
                <a:gd name="T22" fmla="*/ 38 w 912"/>
                <a:gd name="T23" fmla="*/ 133 h 133"/>
                <a:gd name="T24" fmla="*/ 874 w 912"/>
                <a:gd name="T25" fmla="*/ 133 h 133"/>
                <a:gd name="T26" fmla="*/ 874 w 912"/>
                <a:gd name="T27" fmla="*/ 133 h 133"/>
                <a:gd name="T28" fmla="*/ 893 w 912"/>
                <a:gd name="T29" fmla="*/ 133 h 133"/>
                <a:gd name="T30" fmla="*/ 902 w 912"/>
                <a:gd name="T31" fmla="*/ 124 h 133"/>
                <a:gd name="T32" fmla="*/ 912 w 912"/>
                <a:gd name="T33" fmla="*/ 105 h 133"/>
                <a:gd name="T34" fmla="*/ 912 w 912"/>
                <a:gd name="T35" fmla="*/ 95 h 133"/>
                <a:gd name="T36" fmla="*/ 912 w 912"/>
                <a:gd name="T37" fmla="*/ 38 h 133"/>
                <a:gd name="T38" fmla="*/ 912 w 912"/>
                <a:gd name="T39" fmla="*/ 38 h 133"/>
                <a:gd name="T40" fmla="*/ 912 w 912"/>
                <a:gd name="T41" fmla="*/ 19 h 133"/>
                <a:gd name="T42" fmla="*/ 902 w 912"/>
                <a:gd name="T43" fmla="*/ 10 h 133"/>
                <a:gd name="T44" fmla="*/ 893 w 912"/>
                <a:gd name="T45" fmla="*/ 0 h 133"/>
                <a:gd name="T46" fmla="*/ 874 w 912"/>
                <a:gd name="T47" fmla="*/ 0 h 133"/>
                <a:gd name="T48" fmla="*/ 38 w 912"/>
                <a:gd name="T49"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12" h="133">
                  <a:moveTo>
                    <a:pt x="38" y="0"/>
                  </a:moveTo>
                  <a:lnTo>
                    <a:pt x="38" y="0"/>
                  </a:lnTo>
                  <a:lnTo>
                    <a:pt x="28" y="0"/>
                  </a:lnTo>
                  <a:lnTo>
                    <a:pt x="9" y="10"/>
                  </a:lnTo>
                  <a:lnTo>
                    <a:pt x="0" y="19"/>
                  </a:lnTo>
                  <a:lnTo>
                    <a:pt x="0" y="38"/>
                  </a:lnTo>
                  <a:lnTo>
                    <a:pt x="0" y="95"/>
                  </a:lnTo>
                  <a:lnTo>
                    <a:pt x="0" y="95"/>
                  </a:lnTo>
                  <a:lnTo>
                    <a:pt x="0" y="105"/>
                  </a:lnTo>
                  <a:lnTo>
                    <a:pt x="9" y="124"/>
                  </a:lnTo>
                  <a:lnTo>
                    <a:pt x="28" y="133"/>
                  </a:lnTo>
                  <a:lnTo>
                    <a:pt x="38" y="133"/>
                  </a:lnTo>
                  <a:lnTo>
                    <a:pt x="874" y="133"/>
                  </a:lnTo>
                  <a:lnTo>
                    <a:pt x="874" y="133"/>
                  </a:lnTo>
                  <a:lnTo>
                    <a:pt x="893" y="133"/>
                  </a:lnTo>
                  <a:lnTo>
                    <a:pt x="902" y="124"/>
                  </a:lnTo>
                  <a:lnTo>
                    <a:pt x="912" y="105"/>
                  </a:lnTo>
                  <a:lnTo>
                    <a:pt x="912" y="95"/>
                  </a:lnTo>
                  <a:lnTo>
                    <a:pt x="912" y="38"/>
                  </a:lnTo>
                  <a:lnTo>
                    <a:pt x="912" y="38"/>
                  </a:lnTo>
                  <a:lnTo>
                    <a:pt x="912" y="19"/>
                  </a:lnTo>
                  <a:lnTo>
                    <a:pt x="902" y="10"/>
                  </a:lnTo>
                  <a:lnTo>
                    <a:pt x="893" y="0"/>
                  </a:lnTo>
                  <a:lnTo>
                    <a:pt x="874" y="0"/>
                  </a:lnTo>
                  <a:lnTo>
                    <a:pt x="38" y="0"/>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5" name="Freeform 19">
              <a:extLst>
                <a:ext uri="{FF2B5EF4-FFF2-40B4-BE49-F238E27FC236}">
                  <a16:creationId xmlns:a16="http://schemas.microsoft.com/office/drawing/2014/main" id="{97178D5C-BE16-5F89-204D-BB8DCD5302BB}"/>
                </a:ext>
              </a:extLst>
            </p:cNvPr>
            <p:cNvSpPr>
              <a:spLocks/>
            </p:cNvSpPr>
            <p:nvPr userDrawn="1"/>
          </p:nvSpPr>
          <p:spPr bwMode="auto">
            <a:xfrm>
              <a:off x="10660450" y="1961295"/>
              <a:ext cx="1487073" cy="905661"/>
            </a:xfrm>
            <a:custGeom>
              <a:avLst/>
              <a:gdLst>
                <a:gd name="T0" fmla="*/ 798 w 798"/>
                <a:gd name="T1" fmla="*/ 19 h 486"/>
                <a:gd name="T2" fmla="*/ 798 w 798"/>
                <a:gd name="T3" fmla="*/ 9 h 486"/>
                <a:gd name="T4" fmla="*/ 798 w 798"/>
                <a:gd name="T5" fmla="*/ 9 h 486"/>
                <a:gd name="T6" fmla="*/ 779 w 798"/>
                <a:gd name="T7" fmla="*/ 0 h 486"/>
                <a:gd name="T8" fmla="*/ 760 w 798"/>
                <a:gd name="T9" fmla="*/ 0 h 486"/>
                <a:gd name="T10" fmla="*/ 9 w 798"/>
                <a:gd name="T11" fmla="*/ 429 h 486"/>
                <a:gd name="T12" fmla="*/ 9 w 798"/>
                <a:gd name="T13" fmla="*/ 429 h 486"/>
                <a:gd name="T14" fmla="*/ 0 w 798"/>
                <a:gd name="T15" fmla="*/ 438 h 486"/>
                <a:gd name="T16" fmla="*/ 0 w 798"/>
                <a:gd name="T17" fmla="*/ 467 h 486"/>
                <a:gd name="T18" fmla="*/ 9 w 798"/>
                <a:gd name="T19" fmla="*/ 467 h 486"/>
                <a:gd name="T20" fmla="*/ 9 w 798"/>
                <a:gd name="T21" fmla="*/ 467 h 486"/>
                <a:gd name="T22" fmla="*/ 19 w 798"/>
                <a:gd name="T23" fmla="*/ 486 h 486"/>
                <a:gd name="T24" fmla="*/ 47 w 798"/>
                <a:gd name="T25" fmla="*/ 476 h 486"/>
                <a:gd name="T26" fmla="*/ 788 w 798"/>
                <a:gd name="T27" fmla="*/ 57 h 486"/>
                <a:gd name="T28" fmla="*/ 788 w 798"/>
                <a:gd name="T29" fmla="*/ 57 h 486"/>
                <a:gd name="T30" fmla="*/ 798 w 798"/>
                <a:gd name="T31" fmla="*/ 38 h 486"/>
                <a:gd name="T32" fmla="*/ 798 w 798"/>
                <a:gd name="T33" fmla="*/ 19 h 486"/>
                <a:gd name="T34" fmla="*/ 798 w 798"/>
                <a:gd name="T35" fmla="*/ 19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8" h="486">
                  <a:moveTo>
                    <a:pt x="798" y="19"/>
                  </a:moveTo>
                  <a:lnTo>
                    <a:pt x="798" y="9"/>
                  </a:lnTo>
                  <a:lnTo>
                    <a:pt x="798" y="9"/>
                  </a:lnTo>
                  <a:lnTo>
                    <a:pt x="779" y="0"/>
                  </a:lnTo>
                  <a:lnTo>
                    <a:pt x="760" y="0"/>
                  </a:lnTo>
                  <a:lnTo>
                    <a:pt x="9" y="429"/>
                  </a:lnTo>
                  <a:lnTo>
                    <a:pt x="9" y="429"/>
                  </a:lnTo>
                  <a:lnTo>
                    <a:pt x="0" y="438"/>
                  </a:lnTo>
                  <a:lnTo>
                    <a:pt x="0" y="467"/>
                  </a:lnTo>
                  <a:lnTo>
                    <a:pt x="9" y="467"/>
                  </a:lnTo>
                  <a:lnTo>
                    <a:pt x="9" y="467"/>
                  </a:lnTo>
                  <a:lnTo>
                    <a:pt x="19" y="486"/>
                  </a:lnTo>
                  <a:lnTo>
                    <a:pt x="47" y="476"/>
                  </a:lnTo>
                  <a:lnTo>
                    <a:pt x="788" y="57"/>
                  </a:lnTo>
                  <a:lnTo>
                    <a:pt x="788" y="57"/>
                  </a:lnTo>
                  <a:lnTo>
                    <a:pt x="798" y="38"/>
                  </a:lnTo>
                  <a:lnTo>
                    <a:pt x="798" y="19"/>
                  </a:lnTo>
                  <a:lnTo>
                    <a:pt x="798" y="19"/>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6" name="Freeform 20">
              <a:extLst>
                <a:ext uri="{FF2B5EF4-FFF2-40B4-BE49-F238E27FC236}">
                  <a16:creationId xmlns:a16="http://schemas.microsoft.com/office/drawing/2014/main" id="{D417E2FE-359F-1752-7C75-6A8B8EB62CF6}"/>
                </a:ext>
              </a:extLst>
            </p:cNvPr>
            <p:cNvSpPr>
              <a:spLocks/>
            </p:cNvSpPr>
            <p:nvPr userDrawn="1"/>
          </p:nvSpPr>
          <p:spPr bwMode="auto">
            <a:xfrm>
              <a:off x="11651833" y="2404809"/>
              <a:ext cx="1628699" cy="585139"/>
            </a:xfrm>
            <a:custGeom>
              <a:avLst/>
              <a:gdLst>
                <a:gd name="T0" fmla="*/ 874 w 874"/>
                <a:gd name="T1" fmla="*/ 19 h 314"/>
                <a:gd name="T2" fmla="*/ 874 w 874"/>
                <a:gd name="T3" fmla="*/ 19 h 314"/>
                <a:gd name="T4" fmla="*/ 855 w 874"/>
                <a:gd name="T5" fmla="*/ 10 h 314"/>
                <a:gd name="T6" fmla="*/ 836 w 874"/>
                <a:gd name="T7" fmla="*/ 0 h 314"/>
                <a:gd name="T8" fmla="*/ 19 w 874"/>
                <a:gd name="T9" fmla="*/ 257 h 314"/>
                <a:gd name="T10" fmla="*/ 19 w 874"/>
                <a:gd name="T11" fmla="*/ 257 h 314"/>
                <a:gd name="T12" fmla="*/ 0 w 874"/>
                <a:gd name="T13" fmla="*/ 267 h 314"/>
                <a:gd name="T14" fmla="*/ 0 w 874"/>
                <a:gd name="T15" fmla="*/ 295 h 314"/>
                <a:gd name="T16" fmla="*/ 0 w 874"/>
                <a:gd name="T17" fmla="*/ 295 h 314"/>
                <a:gd name="T18" fmla="*/ 0 w 874"/>
                <a:gd name="T19" fmla="*/ 295 h 314"/>
                <a:gd name="T20" fmla="*/ 9 w 874"/>
                <a:gd name="T21" fmla="*/ 314 h 314"/>
                <a:gd name="T22" fmla="*/ 38 w 874"/>
                <a:gd name="T23" fmla="*/ 314 h 314"/>
                <a:gd name="T24" fmla="*/ 855 w 874"/>
                <a:gd name="T25" fmla="*/ 67 h 314"/>
                <a:gd name="T26" fmla="*/ 855 w 874"/>
                <a:gd name="T27" fmla="*/ 67 h 314"/>
                <a:gd name="T28" fmla="*/ 874 w 874"/>
                <a:gd name="T29" fmla="*/ 48 h 314"/>
                <a:gd name="T30" fmla="*/ 874 w 874"/>
                <a:gd name="T31" fmla="*/ 29 h 314"/>
                <a:gd name="T32" fmla="*/ 874 w 874"/>
                <a:gd name="T33" fmla="*/ 1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4" h="314">
                  <a:moveTo>
                    <a:pt x="874" y="19"/>
                  </a:moveTo>
                  <a:lnTo>
                    <a:pt x="874" y="19"/>
                  </a:lnTo>
                  <a:lnTo>
                    <a:pt x="855" y="10"/>
                  </a:lnTo>
                  <a:lnTo>
                    <a:pt x="836" y="0"/>
                  </a:lnTo>
                  <a:lnTo>
                    <a:pt x="19" y="257"/>
                  </a:lnTo>
                  <a:lnTo>
                    <a:pt x="19" y="257"/>
                  </a:lnTo>
                  <a:lnTo>
                    <a:pt x="0" y="267"/>
                  </a:lnTo>
                  <a:lnTo>
                    <a:pt x="0" y="295"/>
                  </a:lnTo>
                  <a:lnTo>
                    <a:pt x="0" y="295"/>
                  </a:lnTo>
                  <a:lnTo>
                    <a:pt x="0" y="295"/>
                  </a:lnTo>
                  <a:lnTo>
                    <a:pt x="9" y="314"/>
                  </a:lnTo>
                  <a:lnTo>
                    <a:pt x="38" y="314"/>
                  </a:lnTo>
                  <a:lnTo>
                    <a:pt x="855" y="67"/>
                  </a:lnTo>
                  <a:lnTo>
                    <a:pt x="855" y="67"/>
                  </a:lnTo>
                  <a:lnTo>
                    <a:pt x="874" y="48"/>
                  </a:lnTo>
                  <a:lnTo>
                    <a:pt x="874" y="29"/>
                  </a:lnTo>
                  <a:lnTo>
                    <a:pt x="874" y="19"/>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7" name="Freeform 21">
              <a:extLst>
                <a:ext uri="{FF2B5EF4-FFF2-40B4-BE49-F238E27FC236}">
                  <a16:creationId xmlns:a16="http://schemas.microsoft.com/office/drawing/2014/main" id="{773FB93B-C638-45CF-2055-BF3310BD45A0}"/>
                </a:ext>
              </a:extLst>
            </p:cNvPr>
            <p:cNvSpPr>
              <a:spLocks/>
            </p:cNvSpPr>
            <p:nvPr userDrawn="1"/>
          </p:nvSpPr>
          <p:spPr bwMode="auto">
            <a:xfrm>
              <a:off x="8819313" y="6256665"/>
              <a:ext cx="547869" cy="1705102"/>
            </a:xfrm>
            <a:custGeom>
              <a:avLst/>
              <a:gdLst>
                <a:gd name="T0" fmla="*/ 228 w 294"/>
                <a:gd name="T1" fmla="*/ 0 h 915"/>
                <a:gd name="T2" fmla="*/ 66 w 294"/>
                <a:gd name="T3" fmla="*/ 0 h 915"/>
                <a:gd name="T4" fmla="*/ 66 w 294"/>
                <a:gd name="T5" fmla="*/ 0 h 915"/>
                <a:gd name="T6" fmla="*/ 38 w 294"/>
                <a:gd name="T7" fmla="*/ 10 h 915"/>
                <a:gd name="T8" fmla="*/ 19 w 294"/>
                <a:gd name="T9" fmla="*/ 19 h 915"/>
                <a:gd name="T10" fmla="*/ 9 w 294"/>
                <a:gd name="T11" fmla="*/ 39 h 915"/>
                <a:gd name="T12" fmla="*/ 0 w 294"/>
                <a:gd name="T13" fmla="*/ 67 h 915"/>
                <a:gd name="T14" fmla="*/ 0 w 294"/>
                <a:gd name="T15" fmla="*/ 858 h 915"/>
                <a:gd name="T16" fmla="*/ 0 w 294"/>
                <a:gd name="T17" fmla="*/ 858 h 915"/>
                <a:gd name="T18" fmla="*/ 9 w 294"/>
                <a:gd name="T19" fmla="*/ 877 h 915"/>
                <a:gd name="T20" fmla="*/ 19 w 294"/>
                <a:gd name="T21" fmla="*/ 896 h 915"/>
                <a:gd name="T22" fmla="*/ 38 w 294"/>
                <a:gd name="T23" fmla="*/ 915 h 915"/>
                <a:gd name="T24" fmla="*/ 66 w 294"/>
                <a:gd name="T25" fmla="*/ 915 h 915"/>
                <a:gd name="T26" fmla="*/ 228 w 294"/>
                <a:gd name="T27" fmla="*/ 915 h 915"/>
                <a:gd name="T28" fmla="*/ 228 w 294"/>
                <a:gd name="T29" fmla="*/ 915 h 915"/>
                <a:gd name="T30" fmla="*/ 256 w 294"/>
                <a:gd name="T31" fmla="*/ 915 h 915"/>
                <a:gd name="T32" fmla="*/ 275 w 294"/>
                <a:gd name="T33" fmla="*/ 896 h 915"/>
                <a:gd name="T34" fmla="*/ 285 w 294"/>
                <a:gd name="T35" fmla="*/ 877 h 915"/>
                <a:gd name="T36" fmla="*/ 294 w 294"/>
                <a:gd name="T37" fmla="*/ 858 h 915"/>
                <a:gd name="T38" fmla="*/ 294 w 294"/>
                <a:gd name="T39" fmla="*/ 67 h 915"/>
                <a:gd name="T40" fmla="*/ 294 w 294"/>
                <a:gd name="T41" fmla="*/ 67 h 915"/>
                <a:gd name="T42" fmla="*/ 285 w 294"/>
                <a:gd name="T43" fmla="*/ 39 h 915"/>
                <a:gd name="T44" fmla="*/ 275 w 294"/>
                <a:gd name="T45" fmla="*/ 19 h 915"/>
                <a:gd name="T46" fmla="*/ 256 w 294"/>
                <a:gd name="T47" fmla="*/ 10 h 915"/>
                <a:gd name="T48" fmla="*/ 228 w 294"/>
                <a:gd name="T49" fmla="*/ 0 h 915"/>
                <a:gd name="T50" fmla="*/ 228 w 294"/>
                <a:gd name="T51" fmla="*/ 0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4" h="915">
                  <a:moveTo>
                    <a:pt x="228" y="0"/>
                  </a:moveTo>
                  <a:lnTo>
                    <a:pt x="66" y="0"/>
                  </a:lnTo>
                  <a:lnTo>
                    <a:pt x="66" y="0"/>
                  </a:lnTo>
                  <a:lnTo>
                    <a:pt x="38" y="10"/>
                  </a:lnTo>
                  <a:lnTo>
                    <a:pt x="19" y="19"/>
                  </a:lnTo>
                  <a:lnTo>
                    <a:pt x="9" y="39"/>
                  </a:lnTo>
                  <a:lnTo>
                    <a:pt x="0" y="67"/>
                  </a:lnTo>
                  <a:lnTo>
                    <a:pt x="0" y="858"/>
                  </a:lnTo>
                  <a:lnTo>
                    <a:pt x="0" y="858"/>
                  </a:lnTo>
                  <a:lnTo>
                    <a:pt x="9" y="877"/>
                  </a:lnTo>
                  <a:lnTo>
                    <a:pt x="19" y="896"/>
                  </a:lnTo>
                  <a:lnTo>
                    <a:pt x="38" y="915"/>
                  </a:lnTo>
                  <a:lnTo>
                    <a:pt x="66" y="915"/>
                  </a:lnTo>
                  <a:lnTo>
                    <a:pt x="228" y="915"/>
                  </a:lnTo>
                  <a:lnTo>
                    <a:pt x="228" y="915"/>
                  </a:lnTo>
                  <a:lnTo>
                    <a:pt x="256" y="915"/>
                  </a:lnTo>
                  <a:lnTo>
                    <a:pt x="275" y="896"/>
                  </a:lnTo>
                  <a:lnTo>
                    <a:pt x="285" y="877"/>
                  </a:lnTo>
                  <a:lnTo>
                    <a:pt x="294" y="858"/>
                  </a:lnTo>
                  <a:lnTo>
                    <a:pt x="294" y="67"/>
                  </a:lnTo>
                  <a:lnTo>
                    <a:pt x="294" y="67"/>
                  </a:lnTo>
                  <a:lnTo>
                    <a:pt x="285" y="39"/>
                  </a:lnTo>
                  <a:lnTo>
                    <a:pt x="275" y="19"/>
                  </a:lnTo>
                  <a:lnTo>
                    <a:pt x="256" y="10"/>
                  </a:lnTo>
                  <a:lnTo>
                    <a:pt x="228" y="0"/>
                  </a:lnTo>
                  <a:lnTo>
                    <a:pt x="228" y="0"/>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8" name="Freeform 22">
              <a:extLst>
                <a:ext uri="{FF2B5EF4-FFF2-40B4-BE49-F238E27FC236}">
                  <a16:creationId xmlns:a16="http://schemas.microsoft.com/office/drawing/2014/main" id="{FD4331C4-3F1A-5C21-13A6-4600A23B095E}"/>
                </a:ext>
              </a:extLst>
            </p:cNvPr>
            <p:cNvSpPr>
              <a:spLocks/>
            </p:cNvSpPr>
            <p:nvPr userDrawn="1"/>
          </p:nvSpPr>
          <p:spPr bwMode="auto">
            <a:xfrm>
              <a:off x="9031751" y="-560020"/>
              <a:ext cx="122991" cy="1705102"/>
            </a:xfrm>
            <a:custGeom>
              <a:avLst/>
              <a:gdLst>
                <a:gd name="T0" fmla="*/ 28 w 66"/>
                <a:gd name="T1" fmla="*/ 915 h 915"/>
                <a:gd name="T2" fmla="*/ 38 w 66"/>
                <a:gd name="T3" fmla="*/ 915 h 915"/>
                <a:gd name="T4" fmla="*/ 38 w 66"/>
                <a:gd name="T5" fmla="*/ 915 h 915"/>
                <a:gd name="T6" fmla="*/ 57 w 66"/>
                <a:gd name="T7" fmla="*/ 915 h 915"/>
                <a:gd name="T8" fmla="*/ 66 w 66"/>
                <a:gd name="T9" fmla="*/ 886 h 915"/>
                <a:gd name="T10" fmla="*/ 66 w 66"/>
                <a:gd name="T11" fmla="*/ 29 h 915"/>
                <a:gd name="T12" fmla="*/ 66 w 66"/>
                <a:gd name="T13" fmla="*/ 29 h 915"/>
                <a:gd name="T14" fmla="*/ 57 w 66"/>
                <a:gd name="T15" fmla="*/ 10 h 915"/>
                <a:gd name="T16" fmla="*/ 38 w 66"/>
                <a:gd name="T17" fmla="*/ 0 h 915"/>
                <a:gd name="T18" fmla="*/ 28 w 66"/>
                <a:gd name="T19" fmla="*/ 0 h 915"/>
                <a:gd name="T20" fmla="*/ 28 w 66"/>
                <a:gd name="T21" fmla="*/ 0 h 915"/>
                <a:gd name="T22" fmla="*/ 9 w 66"/>
                <a:gd name="T23" fmla="*/ 10 h 915"/>
                <a:gd name="T24" fmla="*/ 0 w 66"/>
                <a:gd name="T25" fmla="*/ 29 h 915"/>
                <a:gd name="T26" fmla="*/ 0 w 66"/>
                <a:gd name="T27" fmla="*/ 886 h 915"/>
                <a:gd name="T28" fmla="*/ 0 w 66"/>
                <a:gd name="T29" fmla="*/ 886 h 915"/>
                <a:gd name="T30" fmla="*/ 9 w 66"/>
                <a:gd name="T31" fmla="*/ 915 h 915"/>
                <a:gd name="T32" fmla="*/ 28 w 66"/>
                <a:gd name="T33" fmla="*/ 915 h 915"/>
                <a:gd name="T34" fmla="*/ 28 w 66"/>
                <a:gd name="T35"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915">
                  <a:moveTo>
                    <a:pt x="28" y="915"/>
                  </a:moveTo>
                  <a:lnTo>
                    <a:pt x="38" y="915"/>
                  </a:lnTo>
                  <a:lnTo>
                    <a:pt x="38" y="915"/>
                  </a:lnTo>
                  <a:lnTo>
                    <a:pt x="57" y="915"/>
                  </a:lnTo>
                  <a:lnTo>
                    <a:pt x="66" y="886"/>
                  </a:lnTo>
                  <a:lnTo>
                    <a:pt x="66" y="29"/>
                  </a:lnTo>
                  <a:lnTo>
                    <a:pt x="66" y="29"/>
                  </a:lnTo>
                  <a:lnTo>
                    <a:pt x="57" y="10"/>
                  </a:lnTo>
                  <a:lnTo>
                    <a:pt x="38" y="0"/>
                  </a:lnTo>
                  <a:lnTo>
                    <a:pt x="28" y="0"/>
                  </a:lnTo>
                  <a:lnTo>
                    <a:pt x="28" y="0"/>
                  </a:lnTo>
                  <a:lnTo>
                    <a:pt x="9" y="10"/>
                  </a:lnTo>
                  <a:lnTo>
                    <a:pt x="0" y="29"/>
                  </a:lnTo>
                  <a:lnTo>
                    <a:pt x="0" y="886"/>
                  </a:lnTo>
                  <a:lnTo>
                    <a:pt x="0" y="886"/>
                  </a:lnTo>
                  <a:lnTo>
                    <a:pt x="9" y="915"/>
                  </a:lnTo>
                  <a:lnTo>
                    <a:pt x="28" y="915"/>
                  </a:lnTo>
                  <a:lnTo>
                    <a:pt x="28" y="915"/>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9" name="Freeform 23">
              <a:extLst>
                <a:ext uri="{FF2B5EF4-FFF2-40B4-BE49-F238E27FC236}">
                  <a16:creationId xmlns:a16="http://schemas.microsoft.com/office/drawing/2014/main" id="{1A1E5DAD-33D3-8975-422D-F01E61C90D52}"/>
                </a:ext>
              </a:extLst>
            </p:cNvPr>
            <p:cNvSpPr>
              <a:spLocks/>
            </p:cNvSpPr>
            <p:nvPr userDrawn="1"/>
          </p:nvSpPr>
          <p:spPr bwMode="auto">
            <a:xfrm>
              <a:off x="5968157" y="2511029"/>
              <a:ext cx="2266016" cy="959702"/>
            </a:xfrm>
            <a:custGeom>
              <a:avLst/>
              <a:gdLst>
                <a:gd name="T0" fmla="*/ 1197 w 1216"/>
                <a:gd name="T1" fmla="*/ 486 h 515"/>
                <a:gd name="T2" fmla="*/ 1207 w 1216"/>
                <a:gd name="T3" fmla="*/ 429 h 515"/>
                <a:gd name="T4" fmla="*/ 1207 w 1216"/>
                <a:gd name="T5" fmla="*/ 429 h 515"/>
                <a:gd name="T6" fmla="*/ 1216 w 1216"/>
                <a:gd name="T7" fmla="*/ 419 h 515"/>
                <a:gd name="T8" fmla="*/ 1207 w 1216"/>
                <a:gd name="T9" fmla="*/ 400 h 515"/>
                <a:gd name="T10" fmla="*/ 1197 w 1216"/>
                <a:gd name="T11" fmla="*/ 391 h 515"/>
                <a:gd name="T12" fmla="*/ 1188 w 1216"/>
                <a:gd name="T13" fmla="*/ 381 h 515"/>
                <a:gd name="T14" fmla="*/ 67 w 1216"/>
                <a:gd name="T15" fmla="*/ 0 h 515"/>
                <a:gd name="T16" fmla="*/ 67 w 1216"/>
                <a:gd name="T17" fmla="*/ 0 h 515"/>
                <a:gd name="T18" fmla="*/ 57 w 1216"/>
                <a:gd name="T19" fmla="*/ 0 h 515"/>
                <a:gd name="T20" fmla="*/ 38 w 1216"/>
                <a:gd name="T21" fmla="*/ 10 h 515"/>
                <a:gd name="T22" fmla="*/ 29 w 1216"/>
                <a:gd name="T23" fmla="*/ 19 h 515"/>
                <a:gd name="T24" fmla="*/ 19 w 1216"/>
                <a:gd name="T25" fmla="*/ 29 h 515"/>
                <a:gd name="T26" fmla="*/ 0 w 1216"/>
                <a:gd name="T27" fmla="*/ 86 h 515"/>
                <a:gd name="T28" fmla="*/ 0 w 1216"/>
                <a:gd name="T29" fmla="*/ 86 h 515"/>
                <a:gd name="T30" fmla="*/ 0 w 1216"/>
                <a:gd name="T31" fmla="*/ 95 h 515"/>
                <a:gd name="T32" fmla="*/ 10 w 1216"/>
                <a:gd name="T33" fmla="*/ 115 h 515"/>
                <a:gd name="T34" fmla="*/ 19 w 1216"/>
                <a:gd name="T35" fmla="*/ 124 h 515"/>
                <a:gd name="T36" fmla="*/ 29 w 1216"/>
                <a:gd name="T37" fmla="*/ 134 h 515"/>
                <a:gd name="T38" fmla="*/ 1140 w 1216"/>
                <a:gd name="T39" fmla="*/ 515 h 515"/>
                <a:gd name="T40" fmla="*/ 1140 w 1216"/>
                <a:gd name="T41" fmla="*/ 515 h 515"/>
                <a:gd name="T42" fmla="*/ 1159 w 1216"/>
                <a:gd name="T43" fmla="*/ 515 h 515"/>
                <a:gd name="T44" fmla="*/ 1169 w 1216"/>
                <a:gd name="T45" fmla="*/ 515 h 515"/>
                <a:gd name="T46" fmla="*/ 1188 w 1216"/>
                <a:gd name="T47" fmla="*/ 505 h 515"/>
                <a:gd name="T48" fmla="*/ 1197 w 1216"/>
                <a:gd name="T49" fmla="*/ 486 h 515"/>
                <a:gd name="T50" fmla="*/ 1197 w 1216"/>
                <a:gd name="T51" fmla="*/ 48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16" h="515">
                  <a:moveTo>
                    <a:pt x="1197" y="486"/>
                  </a:moveTo>
                  <a:lnTo>
                    <a:pt x="1207" y="429"/>
                  </a:lnTo>
                  <a:lnTo>
                    <a:pt x="1207" y="429"/>
                  </a:lnTo>
                  <a:lnTo>
                    <a:pt x="1216" y="419"/>
                  </a:lnTo>
                  <a:lnTo>
                    <a:pt x="1207" y="400"/>
                  </a:lnTo>
                  <a:lnTo>
                    <a:pt x="1197" y="391"/>
                  </a:lnTo>
                  <a:lnTo>
                    <a:pt x="1188" y="381"/>
                  </a:lnTo>
                  <a:lnTo>
                    <a:pt x="67" y="0"/>
                  </a:lnTo>
                  <a:lnTo>
                    <a:pt x="67" y="0"/>
                  </a:lnTo>
                  <a:lnTo>
                    <a:pt x="57" y="0"/>
                  </a:lnTo>
                  <a:lnTo>
                    <a:pt x="38" y="10"/>
                  </a:lnTo>
                  <a:lnTo>
                    <a:pt x="29" y="19"/>
                  </a:lnTo>
                  <a:lnTo>
                    <a:pt x="19" y="29"/>
                  </a:lnTo>
                  <a:lnTo>
                    <a:pt x="0" y="86"/>
                  </a:lnTo>
                  <a:lnTo>
                    <a:pt x="0" y="86"/>
                  </a:lnTo>
                  <a:lnTo>
                    <a:pt x="0" y="95"/>
                  </a:lnTo>
                  <a:lnTo>
                    <a:pt x="10" y="115"/>
                  </a:lnTo>
                  <a:lnTo>
                    <a:pt x="19" y="124"/>
                  </a:lnTo>
                  <a:lnTo>
                    <a:pt x="29" y="134"/>
                  </a:lnTo>
                  <a:lnTo>
                    <a:pt x="1140" y="515"/>
                  </a:lnTo>
                  <a:lnTo>
                    <a:pt x="1140" y="515"/>
                  </a:lnTo>
                  <a:lnTo>
                    <a:pt x="1159" y="515"/>
                  </a:lnTo>
                  <a:lnTo>
                    <a:pt x="1169" y="515"/>
                  </a:lnTo>
                  <a:lnTo>
                    <a:pt x="1188" y="505"/>
                  </a:lnTo>
                  <a:lnTo>
                    <a:pt x="1197" y="486"/>
                  </a:lnTo>
                  <a:lnTo>
                    <a:pt x="1197" y="486"/>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grpSp>
    </p:spTree>
    <p:extLst>
      <p:ext uri="{BB962C8B-B14F-4D97-AF65-F5344CB8AC3E}">
        <p14:creationId xmlns:p14="http://schemas.microsoft.com/office/powerpoint/2010/main" val="2482329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imple Numbered List">
    <p:bg>
      <p:bgRef idx="1001">
        <a:schemeClr val="bg1"/>
      </p:bgRef>
    </p:bg>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BBE0BD58-6277-C143-B6D9-69B43515E33D}"/>
              </a:ext>
            </a:extLst>
          </p:cNvPr>
          <p:cNvSpPr>
            <a:spLocks noGrp="1"/>
          </p:cNvSpPr>
          <p:nvPr>
            <p:ph type="pic" sz="quarter" idx="15"/>
          </p:nvPr>
        </p:nvSpPr>
        <p:spPr>
          <a:xfrm>
            <a:off x="9217572" y="0"/>
            <a:ext cx="2974428" cy="6858000"/>
          </a:xfrm>
          <a:solidFill>
            <a:schemeClr val="bg2"/>
          </a:solidFill>
        </p:spPr>
        <p:txBody>
          <a:bodyPr>
            <a:noAutofit/>
          </a:bodyPr>
          <a:lstStyle>
            <a:lvl1pPr>
              <a:defRPr>
                <a:noFill/>
              </a:defRPr>
            </a:lvl1pPr>
          </a:lstStyle>
          <a:p>
            <a:endParaRPr lang="en-US" dirty="0"/>
          </a:p>
        </p:txBody>
      </p:sp>
      <p:sp>
        <p:nvSpPr>
          <p:cNvPr id="2" name="Title 1"/>
          <p:cNvSpPr>
            <a:spLocks noGrp="1"/>
          </p:cNvSpPr>
          <p:nvPr>
            <p:ph type="title" hasCustomPrompt="1"/>
          </p:nvPr>
        </p:nvSpPr>
        <p:spPr>
          <a:xfrm>
            <a:off x="1179576" y="482608"/>
            <a:ext cx="7292717" cy="557561"/>
          </a:xfrm>
        </p:spPr>
        <p:txBody>
          <a:bodyPr>
            <a:noAutofit/>
          </a:bodyPr>
          <a:lstStyle>
            <a:lvl1pPr>
              <a:defRPr/>
            </a:lvl1pPr>
          </a:lstStyle>
          <a:p>
            <a:r>
              <a:rPr lang="en-US" dirty="0"/>
              <a:t>Click to edit title</a:t>
            </a:r>
          </a:p>
        </p:txBody>
      </p:sp>
      <p:sp>
        <p:nvSpPr>
          <p:cNvPr id="5" name="Date Placeholder 4"/>
          <p:cNvSpPr>
            <a:spLocks noGrp="1"/>
          </p:cNvSpPr>
          <p:nvPr>
            <p:ph type="dt" sz="half" idx="10"/>
          </p:nvPr>
        </p:nvSpPr>
        <p:spPr>
          <a:xfrm>
            <a:off x="1179576" y="6356350"/>
            <a:ext cx="2171701" cy="365125"/>
          </a:xfrm>
        </p:spPr>
        <p:txBody>
          <a:bodyPr>
            <a:noAutofit/>
          </a:bodyPr>
          <a:lstStyle/>
          <a:p>
            <a:fld id="{B6941E7E-3E25-45A7-9EE6-3D8C805B96CD}" type="datetimeFigureOut">
              <a:rPr lang="en-US" smtClean="0"/>
              <a:t>6/11/2025</a:t>
            </a:fld>
            <a:endParaRPr lang="en-US" dirty="0"/>
          </a:p>
        </p:txBody>
      </p:sp>
      <p:sp>
        <p:nvSpPr>
          <p:cNvPr id="6" name="Footer Placeholder 5"/>
          <p:cNvSpPr>
            <a:spLocks noGrp="1"/>
          </p:cNvSpPr>
          <p:nvPr>
            <p:ph type="ftr" sz="quarter" idx="11"/>
          </p:nvPr>
        </p:nvSpPr>
        <p:spPr>
          <a:xfrm>
            <a:off x="3473401" y="6356350"/>
            <a:ext cx="5029319" cy="365125"/>
          </a:xfrm>
        </p:spPr>
        <p:txBody>
          <a:bodyPr>
            <a:noAutofit/>
          </a:bodyPr>
          <a:lstStyle/>
          <a:p>
            <a:endParaRPr lang="en-US" dirty="0"/>
          </a:p>
        </p:txBody>
      </p:sp>
      <p:sp>
        <p:nvSpPr>
          <p:cNvPr id="7" name="Slide Number Placeholder 6"/>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dirty="0"/>
          </a:p>
        </p:txBody>
      </p:sp>
      <p:sp>
        <p:nvSpPr>
          <p:cNvPr id="10" name="Text Placeholder 9"/>
          <p:cNvSpPr>
            <a:spLocks noGrp="1"/>
          </p:cNvSpPr>
          <p:nvPr>
            <p:ph type="body" sz="quarter" idx="13" hasCustomPrompt="1"/>
          </p:nvPr>
        </p:nvSpPr>
        <p:spPr>
          <a:xfrm>
            <a:off x="1179576" y="1052580"/>
            <a:ext cx="7292716"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4"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47" name="Text Placeholder 8">
            <a:extLst>
              <a:ext uri="{FF2B5EF4-FFF2-40B4-BE49-F238E27FC236}">
                <a16:creationId xmlns:a16="http://schemas.microsoft.com/office/drawing/2014/main" id="{DA74708F-4631-C048-B6FF-BAD777AEB20B}"/>
              </a:ext>
            </a:extLst>
          </p:cNvPr>
          <p:cNvSpPr>
            <a:spLocks noGrp="1"/>
          </p:cNvSpPr>
          <p:nvPr>
            <p:ph type="body" sz="quarter" idx="18" hasCustomPrompt="1"/>
          </p:nvPr>
        </p:nvSpPr>
        <p:spPr>
          <a:xfrm>
            <a:off x="1179576" y="1683595"/>
            <a:ext cx="7292717" cy="4533169"/>
          </a:xfrm>
        </p:spPr>
        <p:txBody>
          <a:bodyPr anchor="t" anchorCtr="0">
            <a:noAutofit/>
          </a:bodyPr>
          <a:lstStyle>
            <a:lvl1pPr marL="411480" indent="-411480">
              <a:lnSpc>
                <a:spcPct val="100000"/>
              </a:lnSpc>
              <a:spcBef>
                <a:spcPts val="0"/>
              </a:spcBef>
              <a:spcAft>
                <a:spcPts val="1500"/>
              </a:spcAft>
              <a:buClr>
                <a:schemeClr val="accent1"/>
              </a:buClr>
              <a:buSzPct val="120000"/>
              <a:buFont typeface="+mj-lt"/>
              <a:buAutoNum type="arabicPeriod"/>
              <a:defRPr sz="1600" b="1" i="0">
                <a:latin typeface="+mn-lt"/>
              </a:defRPr>
            </a:lvl1pPr>
          </a:lstStyle>
          <a:p>
            <a:pPr lvl="0"/>
            <a:r>
              <a:rPr lang="en-US" dirty="0"/>
              <a:t>Click to edit Master text styles</a:t>
            </a:r>
          </a:p>
          <a:p>
            <a:pPr lvl="0"/>
            <a:r>
              <a:rPr lang="en-US" dirty="0"/>
              <a:t>Title Here Lorem ipsum dolor sit </a:t>
            </a:r>
            <a:r>
              <a:rPr lang="en-US" dirty="0" err="1"/>
              <a:t>amet</a:t>
            </a:r>
            <a:r>
              <a:rPr lang="en-US" dirty="0"/>
              <a:t> </a:t>
            </a:r>
            <a:r>
              <a:rPr lang="en-US" dirty="0" err="1"/>
              <a:t>consectetur</a:t>
            </a:r>
            <a:endParaRPr lang="en-US" dirty="0"/>
          </a:p>
          <a:p>
            <a:pPr lvl="0"/>
            <a:r>
              <a:rPr lang="en-US" dirty="0"/>
              <a:t>Title Here Lorem ipsum dolor sit </a:t>
            </a:r>
            <a:r>
              <a:rPr lang="en-US" dirty="0" err="1"/>
              <a:t>amet</a:t>
            </a:r>
            <a:r>
              <a:rPr lang="en-US" dirty="0"/>
              <a:t> </a:t>
            </a:r>
            <a:r>
              <a:rPr lang="en-US" dirty="0" err="1"/>
              <a:t>consectetur</a:t>
            </a:r>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Aenean </a:t>
            </a:r>
            <a:r>
              <a:rPr lang="en-US" dirty="0" err="1"/>
              <a:t>luctus</a:t>
            </a:r>
            <a:r>
              <a:rPr lang="en-US" dirty="0"/>
              <a:t> </a:t>
            </a:r>
            <a:r>
              <a:rPr lang="en-US" dirty="0" err="1"/>
              <a:t>congue</a:t>
            </a:r>
            <a:r>
              <a:rPr lang="en-US" dirty="0"/>
              <a:t> maximus.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Aenean </a:t>
            </a:r>
            <a:r>
              <a:rPr lang="en-US" dirty="0" err="1"/>
              <a:t>luctus</a:t>
            </a:r>
            <a:r>
              <a:rPr lang="en-US" dirty="0"/>
              <a:t> </a:t>
            </a:r>
            <a:r>
              <a:rPr lang="en-US" dirty="0" err="1"/>
              <a:t>congue</a:t>
            </a:r>
            <a:r>
              <a:rPr lang="en-US" dirty="0"/>
              <a:t> maximus.</a:t>
            </a:r>
          </a:p>
          <a:p>
            <a:pPr lvl="0"/>
            <a:r>
              <a:rPr lang="en-US" dirty="0"/>
              <a:t>Title Here Lorem ipsum dolor sit </a:t>
            </a:r>
            <a:r>
              <a:rPr lang="en-US" dirty="0" err="1"/>
              <a:t>amet</a:t>
            </a:r>
            <a:r>
              <a:rPr lang="en-US" dirty="0"/>
              <a:t> </a:t>
            </a:r>
            <a:r>
              <a:rPr lang="en-US" dirty="0" err="1"/>
              <a:t>consectetur</a:t>
            </a:r>
            <a:endParaRPr lang="en-US" dirty="0"/>
          </a:p>
          <a:p>
            <a:pPr lvl="0"/>
            <a:r>
              <a:rPr lang="en-US" dirty="0"/>
              <a:t>Title Here Lorem ipsum dolor sit </a:t>
            </a:r>
            <a:r>
              <a:rPr lang="en-US" dirty="0" err="1"/>
              <a:t>amet</a:t>
            </a:r>
            <a:r>
              <a:rPr lang="en-US" dirty="0"/>
              <a:t> </a:t>
            </a:r>
            <a:r>
              <a:rPr lang="en-US" dirty="0" err="1"/>
              <a:t>consectetur</a:t>
            </a:r>
            <a:endParaRPr lang="en-US" dirty="0"/>
          </a:p>
          <a:p>
            <a:pPr lvl="0"/>
            <a:r>
              <a:rPr lang="en-US" dirty="0"/>
              <a:t>Title Here Lorem ipsum dolor sit </a:t>
            </a:r>
            <a:r>
              <a:rPr lang="en-US" dirty="0" err="1"/>
              <a:t>amet</a:t>
            </a:r>
            <a:r>
              <a:rPr lang="en-US" dirty="0"/>
              <a:t> </a:t>
            </a:r>
            <a:r>
              <a:rPr lang="en-US" dirty="0" err="1"/>
              <a:t>consectetur</a:t>
            </a:r>
            <a:r>
              <a:rPr lang="en-US" dirty="0"/>
              <a:t> </a:t>
            </a:r>
          </a:p>
        </p:txBody>
      </p:sp>
      <p:sp>
        <p:nvSpPr>
          <p:cNvPr id="13"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sz="1100" b="1" cap="all" baseline="0">
                <a:solidFill>
                  <a:schemeClr val="accent1">
                    <a:lumMod val="40000"/>
                    <a:lumOff val="60000"/>
                  </a:schemeClr>
                </a:solidFill>
                <a:latin typeface="Soleil" panose="00000500000000000000" pitchFamily="50" charset="0"/>
              </a:defRPr>
            </a:lvl1pPr>
          </a:lstStyle>
          <a:p>
            <a:pPr lvl="0"/>
            <a:r>
              <a:rPr lang="en-US" dirty="0"/>
              <a:t>Section title optional</a:t>
            </a:r>
          </a:p>
        </p:txBody>
      </p:sp>
    </p:spTree>
    <p:extLst>
      <p:ext uri="{BB962C8B-B14F-4D97-AF65-F5344CB8AC3E}">
        <p14:creationId xmlns:p14="http://schemas.microsoft.com/office/powerpoint/2010/main" val="1901656009"/>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2192000" cy="6857999"/>
          </a:xfrm>
          <a:solidFill>
            <a:schemeClr val="tx2"/>
          </a:solidFill>
        </p:spPr>
        <p:txBody>
          <a:bodyPr anchor="ctr" anchorCtr="0">
            <a:noAutofit/>
          </a:bodyPr>
          <a:lstStyle>
            <a:lvl1pPr marL="0" indent="0" algn="ctr">
              <a:buNone/>
              <a:defRPr sz="1400">
                <a:solidFill>
                  <a:schemeClr val="bg1">
                    <a:lumMod val="8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p:nvPr>
        </p:nvSpPr>
        <p:spPr>
          <a:xfrm>
            <a:off x="1181099" y="475742"/>
            <a:ext cx="4058059" cy="1626167"/>
          </a:xfrm>
        </p:spPr>
        <p:txBody>
          <a:bodyPr anchor="t" anchorCtr="0">
            <a:noAutofit/>
          </a:bodyPr>
          <a:lstStyle>
            <a:lvl1pPr>
              <a:defRPr sz="3600" cap="none" baseline="0">
                <a:solidFill>
                  <a:schemeClr val="bg2"/>
                </a:solidFill>
              </a:defRPr>
            </a:lvl1pPr>
          </a:lstStyle>
          <a:p>
            <a:r>
              <a:rPr lang="en-US" dirty="0"/>
              <a:t>Click to edit Master title style</a:t>
            </a:r>
          </a:p>
        </p:txBody>
      </p:sp>
      <p:sp>
        <p:nvSpPr>
          <p:cNvPr id="4" name="Text Placeholder 3"/>
          <p:cNvSpPr>
            <a:spLocks noGrp="1"/>
          </p:cNvSpPr>
          <p:nvPr>
            <p:ph type="body" sz="half" idx="2"/>
          </p:nvPr>
        </p:nvSpPr>
        <p:spPr>
          <a:xfrm>
            <a:off x="1181099" y="2238433"/>
            <a:ext cx="4058059" cy="3811588"/>
          </a:xfrm>
        </p:spPr>
        <p:txBody>
          <a:bodyPr>
            <a:noAutofit/>
          </a:bodyPr>
          <a:lstStyle>
            <a:lvl1pPr marL="0" indent="0">
              <a:buNone/>
              <a:defRPr sz="2000" b="0">
                <a:solidFill>
                  <a:schemeClr val="bg2"/>
                </a:solidFill>
                <a:latin typeface="Soleil Sb" panose="00000600000000000000"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noAutofit/>
          </a:bodyPr>
          <a:lstStyle>
            <a:lvl1pPr>
              <a:defRPr>
                <a:solidFill>
                  <a:schemeClr val="bg2"/>
                </a:solidFill>
              </a:defRPr>
            </a:lvl1pPr>
          </a:lstStyle>
          <a:p>
            <a:fld id="{B6941E7E-3E25-45A7-9EE6-3D8C805B96CD}" type="datetimeFigureOut">
              <a:rPr lang="en-US" smtClean="0"/>
              <a:pPr/>
              <a:t>6/11/2025</a:t>
            </a:fld>
            <a:endParaRPr lang="en-US"/>
          </a:p>
        </p:txBody>
      </p:sp>
      <p:sp>
        <p:nvSpPr>
          <p:cNvPr id="6" name="Footer Placeholder 5"/>
          <p:cNvSpPr>
            <a:spLocks noGrp="1"/>
          </p:cNvSpPr>
          <p:nvPr>
            <p:ph type="ftr" sz="quarter" idx="11"/>
          </p:nvPr>
        </p:nvSpPr>
        <p:spPr/>
        <p:txBody>
          <a:bodyPr>
            <a:noAutofit/>
          </a:bodyPr>
          <a:lstStyle>
            <a:lvl1pPr>
              <a:defRPr>
                <a:solidFill>
                  <a:schemeClr val="bg2"/>
                </a:solidFill>
              </a:defRPr>
            </a:lvl1pPr>
          </a:lstStyle>
          <a:p>
            <a:endParaRPr lang="en-US"/>
          </a:p>
        </p:txBody>
      </p:sp>
      <p:sp>
        <p:nvSpPr>
          <p:cNvPr id="7" name="Slide Number Placeholder 6"/>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8" name="SmartArt Placeholder 3">
            <a:extLst>
              <a:ext uri="{FF2B5EF4-FFF2-40B4-BE49-F238E27FC236}">
                <a16:creationId xmlns:a16="http://schemas.microsoft.com/office/drawing/2014/main" id="{FEACF5D2-BA90-4F4A-8112-0B3C63914A36}"/>
              </a:ext>
            </a:extLst>
          </p:cNvPr>
          <p:cNvSpPr>
            <a:spLocks noGrp="1"/>
          </p:cNvSpPr>
          <p:nvPr>
            <p:ph type="dgm" sz="quarter" idx="15"/>
          </p:nvPr>
        </p:nvSpPr>
        <p:spPr>
          <a:xfrm>
            <a:off x="-13805"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bg2"/>
          </a:solidFill>
        </p:spPr>
        <p:txBody>
          <a:bodyPr>
            <a:noAutofit/>
          </a:bodyPr>
          <a:lstStyle>
            <a:lvl1pPr marL="0" indent="0">
              <a:buNone/>
              <a:defRPr sz="400">
                <a:noFill/>
              </a:defRPr>
            </a:lvl1pPr>
          </a:lstStyle>
          <a:p>
            <a:endParaRPr lang="en-US" dirty="0"/>
          </a:p>
        </p:txBody>
      </p:sp>
    </p:spTree>
    <p:extLst>
      <p:ext uri="{BB962C8B-B14F-4D97-AF65-F5344CB8AC3E}">
        <p14:creationId xmlns:p14="http://schemas.microsoft.com/office/powerpoint/2010/main" val="27330298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losing Slide w disclaimer">
    <p:bg>
      <p:bgPr>
        <a:solidFill>
          <a:schemeClr val="accent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582399" y="7009889"/>
            <a:ext cx="492513" cy="365125"/>
          </a:xfrm>
        </p:spPr>
        <p:txBody>
          <a:bodyPr>
            <a:noAutofit/>
          </a:bodyPr>
          <a:lstStyle/>
          <a:p>
            <a:fld id="{9D22252B-662F-4A20-8370-AB8D7C3D9889}" type="slidenum">
              <a:rPr lang="en-US" smtClean="0"/>
              <a:t>‹#›</a:t>
            </a:fld>
            <a:endParaRPr lang="en-US"/>
          </a:p>
        </p:txBody>
      </p:sp>
      <p:sp>
        <p:nvSpPr>
          <p:cNvPr id="14" name="TextBox 13"/>
          <p:cNvSpPr txBox="1"/>
          <p:nvPr/>
        </p:nvSpPr>
        <p:spPr>
          <a:xfrm>
            <a:off x="3122339" y="6083490"/>
            <a:ext cx="8460059" cy="461665"/>
          </a:xfrm>
          <a:prstGeom prst="rect">
            <a:avLst/>
          </a:prstGeom>
          <a:noFill/>
        </p:spPr>
        <p:txBody>
          <a:bodyPr wrap="square" lIns="0" tIns="60949" rIns="121899" bIns="60949" rtlCol="0">
            <a:noAutofit/>
          </a:bodyPr>
          <a:lstStyle/>
          <a:p>
            <a:pPr>
              <a:spcAft>
                <a:spcPts val="400"/>
              </a:spcAft>
              <a:defRPr/>
            </a:pPr>
            <a:r>
              <a:rPr lang="en-US" sz="700" kern="1200" dirty="0">
                <a:solidFill>
                  <a:schemeClr val="bg2"/>
                </a:solidFill>
                <a:latin typeface="+mn-lt"/>
                <a:ea typeface="+mn-ea"/>
                <a:cs typeface="+mn-cs"/>
              </a:rPr>
              <a:t>This presentation contains images used under license. Retransmission, republication, redistribution, and downloading of this presentation, including any of the images as stand-alone files, is prohibited. This presentation may be considered advertising under certain rules of professional conduct. The content should not be construed as legal advice, and readers should not act upon information in this publication without professional counsel. ©</a:t>
            </a:r>
            <a:r>
              <a:rPr lang="en-US" sz="100" kern="1200" dirty="0">
                <a:solidFill>
                  <a:schemeClr val="accent1"/>
                </a:solidFill>
                <a:latin typeface="+mn-lt"/>
                <a:ea typeface="+mn-ea"/>
                <a:cs typeface="+mn-cs"/>
              </a:rPr>
              <a:t>1/4/</a:t>
            </a:r>
            <a:r>
              <a:rPr lang="en-US" sz="700" kern="1200" dirty="0">
                <a:solidFill>
                  <a:schemeClr val="bg2"/>
                </a:solidFill>
                <a:latin typeface="+mn-lt"/>
                <a:ea typeface="+mn-ea"/>
                <a:cs typeface="+mn-cs"/>
              </a:rPr>
              <a:t>2024 Nixon Peabody LLP. All rights reserved.</a:t>
            </a:r>
            <a:endParaRPr lang="en-US" sz="700" dirty="0">
              <a:solidFill>
                <a:schemeClr val="bg2"/>
              </a:solidFill>
            </a:endParaRPr>
          </a:p>
        </p:txBody>
      </p:sp>
      <p:sp>
        <p:nvSpPr>
          <p:cNvPr id="4" name="Rectangle 3">
            <a:extLst>
              <a:ext uri="{FF2B5EF4-FFF2-40B4-BE49-F238E27FC236}">
                <a16:creationId xmlns:a16="http://schemas.microsoft.com/office/drawing/2014/main" id="{7E1680A4-9F18-65B6-CCAB-381ADDE0F29B}"/>
              </a:ext>
            </a:extLst>
          </p:cNvPr>
          <p:cNvSpPr/>
          <p:nvPr/>
        </p:nvSpPr>
        <p:spPr>
          <a:xfrm>
            <a:off x="1102582" y="1869744"/>
            <a:ext cx="11089417" cy="3184642"/>
          </a:xfrm>
          <a:prstGeom prst="rect">
            <a:avLst/>
          </a:prstGeom>
          <a:solidFill>
            <a:schemeClr val="bg1"/>
          </a:solidFill>
          <a:ln>
            <a:noFill/>
          </a:ln>
          <a:effectLst>
            <a:outerShdw blurRad="254000" dist="38100" dir="10800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DA13AF1-D9C2-7EFA-3CAD-A5ED4FEC0FA7}"/>
              </a:ext>
            </a:extLst>
          </p:cNvPr>
          <p:cNvSpPr>
            <a:spLocks noGrp="1"/>
          </p:cNvSpPr>
          <p:nvPr>
            <p:ph type="ctrTitle" hasCustomPrompt="1"/>
          </p:nvPr>
        </p:nvSpPr>
        <p:spPr>
          <a:xfrm>
            <a:off x="1634735" y="2335470"/>
            <a:ext cx="9495627" cy="1499554"/>
          </a:xfrm>
        </p:spPr>
        <p:txBody>
          <a:bodyPr anchor="ctr" anchorCtr="0">
            <a:noAutofit/>
          </a:bodyPr>
          <a:lstStyle>
            <a:lvl1pPr algn="l">
              <a:lnSpc>
                <a:spcPct val="95000"/>
              </a:lnSpc>
              <a:defRPr sz="8000" spc="-100" baseline="0">
                <a:latin typeface="+mj-lt"/>
                <a:cs typeface="Times New Roman" panose="02020603050405020304" pitchFamily="18" charset="0"/>
              </a:defRPr>
            </a:lvl1pPr>
          </a:lstStyle>
          <a:p>
            <a:r>
              <a:rPr lang="en-US" dirty="0"/>
              <a:t>Title here</a:t>
            </a:r>
          </a:p>
        </p:txBody>
      </p:sp>
      <p:sp>
        <p:nvSpPr>
          <p:cNvPr id="11" name="Subtitle 2">
            <a:extLst>
              <a:ext uri="{FF2B5EF4-FFF2-40B4-BE49-F238E27FC236}">
                <a16:creationId xmlns:a16="http://schemas.microsoft.com/office/drawing/2014/main" id="{6DA1DAC8-95AC-2722-FF12-46EE039D7092}"/>
              </a:ext>
            </a:extLst>
          </p:cNvPr>
          <p:cNvSpPr>
            <a:spLocks noGrp="1"/>
          </p:cNvSpPr>
          <p:nvPr>
            <p:ph type="subTitle" idx="1"/>
          </p:nvPr>
        </p:nvSpPr>
        <p:spPr>
          <a:xfrm>
            <a:off x="1634735" y="3926380"/>
            <a:ext cx="9481979" cy="631972"/>
          </a:xfrm>
        </p:spPr>
        <p:txBody>
          <a:bodyPr anchor="ctr" anchorCtr="0">
            <a:noAutofit/>
          </a:bodyPr>
          <a:lstStyle>
            <a:lvl1pPr marL="0" indent="0" algn="l">
              <a:lnSpc>
                <a:spcPct val="95000"/>
              </a:lnSpc>
              <a:spcBef>
                <a:spcPts val="200"/>
              </a:spcBef>
              <a:spcAft>
                <a:spcPts val="200"/>
              </a:spcAft>
              <a:buNone/>
              <a:defRPr sz="2400" b="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Footer Placeholder 4">
            <a:extLst>
              <a:ext uri="{FF2B5EF4-FFF2-40B4-BE49-F238E27FC236}">
                <a16:creationId xmlns:a16="http://schemas.microsoft.com/office/drawing/2014/main" id="{8C85B180-220F-D1AE-DF9C-90E8E91AC1F4}"/>
              </a:ext>
            </a:extLst>
          </p:cNvPr>
          <p:cNvSpPr>
            <a:spLocks noGrp="1"/>
          </p:cNvSpPr>
          <p:nvPr>
            <p:ph type="ftr" sz="quarter" idx="11"/>
          </p:nvPr>
        </p:nvSpPr>
        <p:spPr>
          <a:xfrm>
            <a:off x="1634734" y="5294681"/>
            <a:ext cx="9476363" cy="451753"/>
          </a:xfrm>
        </p:spPr>
        <p:txBody>
          <a:bodyPr lIns="0" tIns="0" rIns="0" bIns="0" anchor="b" anchorCtr="0">
            <a:noAutofit/>
          </a:bodyPr>
          <a:lstStyle>
            <a:lvl1pPr>
              <a:lnSpc>
                <a:spcPct val="90000"/>
              </a:lnSpc>
              <a:defRPr>
                <a:solidFill>
                  <a:schemeClr val="bg2"/>
                </a:solidFill>
              </a:defRPr>
            </a:lvl1pPr>
          </a:lstStyle>
          <a:p>
            <a:endParaRPr lang="en-US"/>
          </a:p>
        </p:txBody>
      </p:sp>
      <p:grpSp>
        <p:nvGrpSpPr>
          <p:cNvPr id="17" name="Group 16">
            <a:extLst>
              <a:ext uri="{FF2B5EF4-FFF2-40B4-BE49-F238E27FC236}">
                <a16:creationId xmlns:a16="http://schemas.microsoft.com/office/drawing/2014/main" id="{C16E9CBF-2B05-1989-C771-5407E01D7066}"/>
              </a:ext>
            </a:extLst>
          </p:cNvPr>
          <p:cNvGrpSpPr>
            <a:grpSpLocks noChangeAspect="1"/>
          </p:cNvGrpSpPr>
          <p:nvPr/>
        </p:nvGrpSpPr>
        <p:grpSpPr>
          <a:xfrm>
            <a:off x="268658" y="5854430"/>
            <a:ext cx="1654082" cy="740664"/>
            <a:chOff x="2286000" y="1723996"/>
            <a:chExt cx="7610479" cy="3407816"/>
          </a:xfrm>
        </p:grpSpPr>
        <p:sp>
          <p:nvSpPr>
            <p:cNvPr id="18" name="Freeform 7">
              <a:extLst>
                <a:ext uri="{FF2B5EF4-FFF2-40B4-BE49-F238E27FC236}">
                  <a16:creationId xmlns:a16="http://schemas.microsoft.com/office/drawing/2014/main" id="{B5B6F7C2-A1BF-7DD9-15E5-933ECD2E7F27}"/>
                </a:ext>
              </a:extLst>
            </p:cNvPr>
            <p:cNvSpPr/>
            <p:nvPr/>
          </p:nvSpPr>
          <p:spPr>
            <a:xfrm>
              <a:off x="2286000" y="1723996"/>
              <a:ext cx="3251116" cy="3407816"/>
            </a:xfrm>
            <a:custGeom>
              <a:avLst/>
              <a:gdLst>
                <a:gd name="connsiteX0" fmla="*/ 1742094 w 3251116"/>
                <a:gd name="connsiteY0" fmla="*/ 1035216 h 3407816"/>
                <a:gd name="connsiteX1" fmla="*/ 1747437 w 3251116"/>
                <a:gd name="connsiteY1" fmla="*/ 1036340 h 3407816"/>
                <a:gd name="connsiteX2" fmla="*/ 1772269 w 3251116"/>
                <a:gd name="connsiteY2" fmla="*/ 1020281 h 3407816"/>
                <a:gd name="connsiteX3" fmla="*/ 1907038 w 3251116"/>
                <a:gd name="connsiteY3" fmla="*/ 393663 h 3407816"/>
                <a:gd name="connsiteX4" fmla="*/ 1890960 w 3251116"/>
                <a:gd name="connsiteY4" fmla="*/ 368931 h 3407816"/>
                <a:gd name="connsiteX5" fmla="*/ 1885655 w 3251116"/>
                <a:gd name="connsiteY5" fmla="*/ 367820 h 3407816"/>
                <a:gd name="connsiteX6" fmla="*/ 1860804 w 3251116"/>
                <a:gd name="connsiteY6" fmla="*/ 383881 h 3407816"/>
                <a:gd name="connsiteX7" fmla="*/ 1726025 w 3251116"/>
                <a:gd name="connsiteY7" fmla="*/ 1010480 h 3407816"/>
                <a:gd name="connsiteX8" fmla="*/ 1742094 w 3251116"/>
                <a:gd name="connsiteY8" fmla="*/ 1035216 h 3407816"/>
                <a:gd name="connsiteX9" fmla="*/ 1467117 w 3251116"/>
                <a:gd name="connsiteY9" fmla="*/ 1280542 h 3407816"/>
                <a:gd name="connsiteX10" fmla="*/ 1493034 w 3251116"/>
                <a:gd name="connsiteY10" fmla="*/ 1294744 h 3407816"/>
                <a:gd name="connsiteX11" fmla="*/ 1498273 w 3251116"/>
                <a:gd name="connsiteY11" fmla="*/ 1293220 h 3407816"/>
                <a:gd name="connsiteX12" fmla="*/ 1512532 w 3251116"/>
                <a:gd name="connsiteY12" fmla="*/ 1267388 h 3407816"/>
                <a:gd name="connsiteX13" fmla="*/ 1261367 w 3251116"/>
                <a:gd name="connsiteY13" fmla="*/ 406203 h 3407816"/>
                <a:gd name="connsiteX14" fmla="*/ 1235440 w 3251116"/>
                <a:gd name="connsiteY14" fmla="*/ 391992 h 3407816"/>
                <a:gd name="connsiteX15" fmla="*/ 1230201 w 3251116"/>
                <a:gd name="connsiteY15" fmla="*/ 393510 h 3407816"/>
                <a:gd name="connsiteX16" fmla="*/ 1215962 w 3251116"/>
                <a:gd name="connsiteY16" fmla="*/ 419352 h 3407816"/>
                <a:gd name="connsiteX17" fmla="*/ 1467117 w 3251116"/>
                <a:gd name="connsiteY17" fmla="*/ 1280542 h 3407816"/>
                <a:gd name="connsiteX18" fmla="*/ 1289056 w 3251116"/>
                <a:gd name="connsiteY18" fmla="*/ 1978582 h 3407816"/>
                <a:gd name="connsiteX19" fmla="*/ 1262567 w 3251116"/>
                <a:gd name="connsiteY19" fmla="*/ 1944901 h 3407816"/>
                <a:gd name="connsiteX20" fmla="*/ 1221610 w 3251116"/>
                <a:gd name="connsiteY20" fmla="*/ 1939958 h 3407816"/>
                <a:gd name="connsiteX21" fmla="*/ 526221 w 3251116"/>
                <a:gd name="connsiteY21" fmla="*/ 2483969 h 3407816"/>
                <a:gd name="connsiteX22" fmla="*/ 521275 w 3251116"/>
                <a:gd name="connsiteY22" fmla="*/ 2524803 h 3407816"/>
                <a:gd name="connsiteX23" fmla="*/ 547788 w 3251116"/>
                <a:gd name="connsiteY23" fmla="*/ 2558511 h 3407816"/>
                <a:gd name="connsiteX24" fmla="*/ 588751 w 3251116"/>
                <a:gd name="connsiteY24" fmla="*/ 2563445 h 3407816"/>
                <a:gd name="connsiteX25" fmla="*/ 1284113 w 3251116"/>
                <a:gd name="connsiteY25" fmla="*/ 2019444 h 3407816"/>
                <a:gd name="connsiteX26" fmla="*/ 1289056 w 3251116"/>
                <a:gd name="connsiteY26" fmla="*/ 1978582 h 3407816"/>
                <a:gd name="connsiteX27" fmla="*/ 1868881 w 3251116"/>
                <a:gd name="connsiteY27" fmla="*/ 2115342 h 3407816"/>
                <a:gd name="connsiteX28" fmla="*/ 1810026 w 3251116"/>
                <a:gd name="connsiteY28" fmla="*/ 2087052 h 3407816"/>
                <a:gd name="connsiteX29" fmla="*/ 1693221 w 3251116"/>
                <a:gd name="connsiteY29" fmla="*/ 2127772 h 3407816"/>
                <a:gd name="connsiteX30" fmla="*/ 1664837 w 3251116"/>
                <a:gd name="connsiteY30" fmla="*/ 2186465 h 3407816"/>
                <a:gd name="connsiteX31" fmla="*/ 1944357 w 3251116"/>
                <a:gd name="connsiteY31" fmla="*/ 2984231 h 3407816"/>
                <a:gd name="connsiteX32" fmla="*/ 2003222 w 3251116"/>
                <a:gd name="connsiteY32" fmla="*/ 3012520 h 3407816"/>
                <a:gd name="connsiteX33" fmla="*/ 2120018 w 3251116"/>
                <a:gd name="connsiteY33" fmla="*/ 2971830 h 3407816"/>
                <a:gd name="connsiteX34" fmla="*/ 2148402 w 3251116"/>
                <a:gd name="connsiteY34" fmla="*/ 2913127 h 3407816"/>
                <a:gd name="connsiteX35" fmla="*/ 1868881 w 3251116"/>
                <a:gd name="connsiteY35" fmla="*/ 2115342 h 3407816"/>
                <a:gd name="connsiteX36" fmla="*/ 3218441 w 3251116"/>
                <a:gd name="connsiteY36" fmla="*/ 2147127 h 3407816"/>
                <a:gd name="connsiteX37" fmla="*/ 2656113 w 3251116"/>
                <a:gd name="connsiteY37" fmla="*/ 1962141 h 3407816"/>
                <a:gd name="connsiteX38" fmla="*/ 2597772 w 3251116"/>
                <a:gd name="connsiteY38" fmla="*/ 1991478 h 3407816"/>
                <a:gd name="connsiteX39" fmla="*/ 2559015 w 3251116"/>
                <a:gd name="connsiteY39" fmla="*/ 2108655 h 3407816"/>
                <a:gd name="connsiteX40" fmla="*/ 2588409 w 3251116"/>
                <a:gd name="connsiteY40" fmla="*/ 2166843 h 3407816"/>
                <a:gd name="connsiteX41" fmla="*/ 3150727 w 3251116"/>
                <a:gd name="connsiteY41" fmla="*/ 2351809 h 3407816"/>
                <a:gd name="connsiteX42" fmla="*/ 3209077 w 3251116"/>
                <a:gd name="connsiteY42" fmla="*/ 2322501 h 3407816"/>
                <a:gd name="connsiteX43" fmla="*/ 3247835 w 3251116"/>
                <a:gd name="connsiteY43" fmla="*/ 2205305 h 3407816"/>
                <a:gd name="connsiteX44" fmla="*/ 3218441 w 3251116"/>
                <a:gd name="connsiteY44" fmla="*/ 2147127 h 3407816"/>
                <a:gd name="connsiteX45" fmla="*/ 2348113 w 3251116"/>
                <a:gd name="connsiteY45" fmla="*/ 989363 h 3407816"/>
                <a:gd name="connsiteX46" fmla="*/ 2351999 w 3251116"/>
                <a:gd name="connsiteY46" fmla="*/ 993201 h 3407816"/>
                <a:gd name="connsiteX47" fmla="*/ 2381555 w 3251116"/>
                <a:gd name="connsiteY47" fmla="*/ 993059 h 3407816"/>
                <a:gd name="connsiteX48" fmla="*/ 2833326 w 3251116"/>
                <a:gd name="connsiteY48" fmla="*/ 538245 h 3407816"/>
                <a:gd name="connsiteX49" fmla="*/ 2833192 w 3251116"/>
                <a:gd name="connsiteY49" fmla="*/ 508732 h 3407816"/>
                <a:gd name="connsiteX50" fmla="*/ 2829306 w 3251116"/>
                <a:gd name="connsiteY50" fmla="*/ 504909 h 3407816"/>
                <a:gd name="connsiteX51" fmla="*/ 2799750 w 3251116"/>
                <a:gd name="connsiteY51" fmla="*/ 505051 h 3407816"/>
                <a:gd name="connsiteX52" fmla="*/ 2347970 w 3251116"/>
                <a:gd name="connsiteY52" fmla="*/ 959883 h 3407816"/>
                <a:gd name="connsiteX53" fmla="*/ 2348113 w 3251116"/>
                <a:gd name="connsiteY53" fmla="*/ 989363 h 3407816"/>
                <a:gd name="connsiteX54" fmla="*/ 1826581 w 3251116"/>
                <a:gd name="connsiteY54" fmla="*/ 1333873 h 3407816"/>
                <a:gd name="connsiteX55" fmla="*/ 1831172 w 3251116"/>
                <a:gd name="connsiteY55" fmla="*/ 1336816 h 3407816"/>
                <a:gd name="connsiteX56" fmla="*/ 1860109 w 3251116"/>
                <a:gd name="connsiteY56" fmla="*/ 1330558 h 3407816"/>
                <a:gd name="connsiteX57" fmla="*/ 2347865 w 3251116"/>
                <a:gd name="connsiteY57" fmla="*/ 576989 h 3407816"/>
                <a:gd name="connsiteX58" fmla="*/ 2341617 w 3251116"/>
                <a:gd name="connsiteY58" fmla="*/ 548188 h 3407816"/>
                <a:gd name="connsiteX59" fmla="*/ 2337016 w 3251116"/>
                <a:gd name="connsiteY59" fmla="*/ 545265 h 3407816"/>
                <a:gd name="connsiteX60" fmla="*/ 2308089 w 3251116"/>
                <a:gd name="connsiteY60" fmla="*/ 551518 h 3407816"/>
                <a:gd name="connsiteX61" fmla="*/ 1820323 w 3251116"/>
                <a:gd name="connsiteY61" fmla="*/ 1305088 h 3407816"/>
                <a:gd name="connsiteX62" fmla="*/ 1826581 w 3251116"/>
                <a:gd name="connsiteY62" fmla="*/ 1333873 h 3407816"/>
                <a:gd name="connsiteX63" fmla="*/ 205327 w 3251116"/>
                <a:gd name="connsiteY63" fmla="*/ 793844 h 3407816"/>
                <a:gd name="connsiteX64" fmla="*/ 720347 w 3251116"/>
                <a:gd name="connsiteY64" fmla="*/ 1146192 h 3407816"/>
                <a:gd name="connsiteX65" fmla="*/ 760911 w 3251116"/>
                <a:gd name="connsiteY65" fmla="*/ 1138658 h 3407816"/>
                <a:gd name="connsiteX66" fmla="*/ 785217 w 3251116"/>
                <a:gd name="connsiteY66" fmla="*/ 1103329 h 3407816"/>
                <a:gd name="connsiteX67" fmla="*/ 777654 w 3251116"/>
                <a:gd name="connsiteY67" fmla="*/ 1062867 h 3407816"/>
                <a:gd name="connsiteX68" fmla="*/ 262642 w 3251116"/>
                <a:gd name="connsiteY68" fmla="*/ 710522 h 3407816"/>
                <a:gd name="connsiteX69" fmla="*/ 222070 w 3251116"/>
                <a:gd name="connsiteY69" fmla="*/ 718064 h 3407816"/>
                <a:gd name="connsiteX70" fmla="*/ 197773 w 3251116"/>
                <a:gd name="connsiteY70" fmla="*/ 753392 h 3407816"/>
                <a:gd name="connsiteX71" fmla="*/ 205327 w 3251116"/>
                <a:gd name="connsiteY71" fmla="*/ 793844 h 3407816"/>
                <a:gd name="connsiteX72" fmla="*/ 657107 w 3251116"/>
                <a:gd name="connsiteY72" fmla="*/ 2066850 h 3407816"/>
                <a:gd name="connsiteX73" fmla="*/ 641867 w 3251116"/>
                <a:gd name="connsiteY73" fmla="*/ 2026797 h 3407816"/>
                <a:gd name="connsiteX74" fmla="*/ 604223 w 3251116"/>
                <a:gd name="connsiteY74" fmla="*/ 2009909 h 3407816"/>
                <a:gd name="connsiteX75" fmla="*/ 18815 w 3251116"/>
                <a:gd name="connsiteY75" fmla="*/ 2231423 h 3407816"/>
                <a:gd name="connsiteX76" fmla="*/ 1891 w 3251116"/>
                <a:gd name="connsiteY76" fmla="*/ 2268923 h 3407816"/>
                <a:gd name="connsiteX77" fmla="*/ 17150 w 3251116"/>
                <a:gd name="connsiteY77" fmla="*/ 2308975 h 3407816"/>
                <a:gd name="connsiteX78" fmla="*/ 54775 w 3251116"/>
                <a:gd name="connsiteY78" fmla="*/ 2325863 h 3407816"/>
                <a:gd name="connsiteX79" fmla="*/ 640192 w 3251116"/>
                <a:gd name="connsiteY79" fmla="*/ 2104369 h 3407816"/>
                <a:gd name="connsiteX80" fmla="*/ 657107 w 3251116"/>
                <a:gd name="connsiteY80" fmla="*/ 2066850 h 3407816"/>
                <a:gd name="connsiteX81" fmla="*/ 1385840 w 3251116"/>
                <a:gd name="connsiteY81" fmla="*/ 2349657 h 3407816"/>
                <a:gd name="connsiteX82" fmla="*/ 1274645 w 3251116"/>
                <a:gd name="connsiteY82" fmla="*/ 2295517 h 3407816"/>
                <a:gd name="connsiteX83" fmla="*/ 1212809 w 3251116"/>
                <a:gd name="connsiteY83" fmla="*/ 2316681 h 3407816"/>
                <a:gd name="connsiteX84" fmla="*/ 953224 w 3251116"/>
                <a:gd name="connsiteY84" fmla="*/ 2845119 h 3407816"/>
                <a:gd name="connsiteX85" fmla="*/ 974436 w 3251116"/>
                <a:gd name="connsiteY85" fmla="*/ 2906707 h 3407816"/>
                <a:gd name="connsiteX86" fmla="*/ 1085640 w 3251116"/>
                <a:gd name="connsiteY86" fmla="*/ 2960838 h 3407816"/>
                <a:gd name="connsiteX87" fmla="*/ 1147477 w 3251116"/>
                <a:gd name="connsiteY87" fmla="*/ 2939664 h 3407816"/>
                <a:gd name="connsiteX88" fmla="*/ 1407033 w 3251116"/>
                <a:gd name="connsiteY88" fmla="*/ 2411236 h 3407816"/>
                <a:gd name="connsiteX89" fmla="*/ 1385840 w 3251116"/>
                <a:gd name="connsiteY89" fmla="*/ 2349657 h 3407816"/>
                <a:gd name="connsiteX90" fmla="*/ 1129665 w 3251116"/>
                <a:gd name="connsiteY90" fmla="*/ 1178987 h 3407816"/>
                <a:gd name="connsiteX91" fmla="*/ 1170623 w 3251116"/>
                <a:gd name="connsiteY91" fmla="*/ 1183739 h 3407816"/>
                <a:gd name="connsiteX92" fmla="*/ 1204274 w 3251116"/>
                <a:gd name="connsiteY92" fmla="*/ 1157127 h 3407816"/>
                <a:gd name="connsiteX93" fmla="*/ 1209065 w 3251116"/>
                <a:gd name="connsiteY93" fmla="*/ 1116207 h 3407816"/>
                <a:gd name="connsiteX94" fmla="*/ 821167 w 3251116"/>
                <a:gd name="connsiteY94" fmla="*/ 626352 h 3407816"/>
                <a:gd name="connsiteX95" fmla="*/ 780242 w 3251116"/>
                <a:gd name="connsiteY95" fmla="*/ 621580 h 3407816"/>
                <a:gd name="connsiteX96" fmla="*/ 746556 w 3251116"/>
                <a:gd name="connsiteY96" fmla="*/ 648191 h 3407816"/>
                <a:gd name="connsiteX97" fmla="*/ 741781 w 3251116"/>
                <a:gd name="connsiteY97" fmla="*/ 689107 h 3407816"/>
                <a:gd name="connsiteX98" fmla="*/ 1129665 w 3251116"/>
                <a:gd name="connsiteY98" fmla="*/ 1178987 h 3407816"/>
                <a:gd name="connsiteX99" fmla="*/ 2688889 w 3251116"/>
                <a:gd name="connsiteY99" fmla="*/ 2473234 h 3407816"/>
                <a:gd name="connsiteX100" fmla="*/ 2232031 w 3251116"/>
                <a:gd name="connsiteY100" fmla="*/ 2096730 h 3407816"/>
                <a:gd name="connsiteX101" fmla="*/ 2167080 w 3251116"/>
                <a:gd name="connsiteY101" fmla="*/ 2102959 h 3407816"/>
                <a:gd name="connsiteX102" fmla="*/ 2088480 w 3251116"/>
                <a:gd name="connsiteY102" fmla="*/ 2198266 h 3407816"/>
                <a:gd name="connsiteX103" fmla="*/ 2094757 w 3251116"/>
                <a:gd name="connsiteY103" fmla="*/ 2263179 h 3407816"/>
                <a:gd name="connsiteX104" fmla="*/ 2551576 w 3251116"/>
                <a:gd name="connsiteY104" fmla="*/ 2639702 h 3407816"/>
                <a:gd name="connsiteX105" fmla="*/ 2616537 w 3251116"/>
                <a:gd name="connsiteY105" fmla="*/ 2633473 h 3407816"/>
                <a:gd name="connsiteX106" fmla="*/ 2695156 w 3251116"/>
                <a:gd name="connsiteY106" fmla="*/ 2538176 h 3407816"/>
                <a:gd name="connsiteX107" fmla="*/ 2688889 w 3251116"/>
                <a:gd name="connsiteY107" fmla="*/ 2473234 h 3407816"/>
                <a:gd name="connsiteX108" fmla="*/ 277892 w 3251116"/>
                <a:gd name="connsiteY108" fmla="*/ 1705805 h 3407816"/>
                <a:gd name="connsiteX109" fmla="*/ 248706 w 3251116"/>
                <a:gd name="connsiteY109" fmla="*/ 1734894 h 3407816"/>
                <a:gd name="connsiteX110" fmla="*/ 248706 w 3251116"/>
                <a:gd name="connsiteY110" fmla="*/ 1777738 h 3407816"/>
                <a:gd name="connsiteX111" fmla="*/ 277892 w 3251116"/>
                <a:gd name="connsiteY111" fmla="*/ 1806836 h 3407816"/>
                <a:gd name="connsiteX112" fmla="*/ 902865 w 3251116"/>
                <a:gd name="connsiteY112" fmla="*/ 1806836 h 3407816"/>
                <a:gd name="connsiteX113" fmla="*/ 932042 w 3251116"/>
                <a:gd name="connsiteY113" fmla="*/ 1777738 h 3407816"/>
                <a:gd name="connsiteX114" fmla="*/ 932042 w 3251116"/>
                <a:gd name="connsiteY114" fmla="*/ 1734894 h 3407816"/>
                <a:gd name="connsiteX115" fmla="*/ 902865 w 3251116"/>
                <a:gd name="connsiteY115" fmla="*/ 1705805 h 3407816"/>
                <a:gd name="connsiteX116" fmla="*/ 277892 w 3251116"/>
                <a:gd name="connsiteY116" fmla="*/ 1705805 h 3407816"/>
                <a:gd name="connsiteX117" fmla="*/ 2797045 w 3251116"/>
                <a:gd name="connsiteY117" fmla="*/ 1016604 h 3407816"/>
                <a:gd name="connsiteX118" fmla="*/ 2794340 w 3251116"/>
                <a:gd name="connsiteY118" fmla="*/ 1011889 h 3407816"/>
                <a:gd name="connsiteX119" fmla="*/ 2765794 w 3251116"/>
                <a:gd name="connsiteY119" fmla="*/ 1004146 h 3407816"/>
                <a:gd name="connsiteX120" fmla="*/ 2207524 w 3251116"/>
                <a:gd name="connsiteY120" fmla="*/ 1322271 h 3407816"/>
                <a:gd name="connsiteX121" fmla="*/ 2199751 w 3251116"/>
                <a:gd name="connsiteY121" fmla="*/ 1350703 h 3407816"/>
                <a:gd name="connsiteX122" fmla="*/ 2202456 w 3251116"/>
                <a:gd name="connsiteY122" fmla="*/ 1355437 h 3407816"/>
                <a:gd name="connsiteX123" fmla="*/ 2231012 w 3251116"/>
                <a:gd name="connsiteY123" fmla="*/ 1363191 h 3407816"/>
                <a:gd name="connsiteX124" fmla="*/ 2789273 w 3251116"/>
                <a:gd name="connsiteY124" fmla="*/ 1045046 h 3407816"/>
                <a:gd name="connsiteX125" fmla="*/ 2797045 w 3251116"/>
                <a:gd name="connsiteY125" fmla="*/ 1016604 h 3407816"/>
                <a:gd name="connsiteX126" fmla="*/ 3248587 w 3251116"/>
                <a:gd name="connsiteY126" fmla="*/ 1200132 h 3407816"/>
                <a:gd name="connsiteX127" fmla="*/ 3222422 w 3251116"/>
                <a:gd name="connsiteY127" fmla="*/ 1186311 h 3407816"/>
                <a:gd name="connsiteX128" fmla="*/ 2609212 w 3251116"/>
                <a:gd name="connsiteY128" fmla="*/ 1373792 h 3407816"/>
                <a:gd name="connsiteX129" fmla="*/ 2595391 w 3251116"/>
                <a:gd name="connsiteY129" fmla="*/ 1399814 h 3407816"/>
                <a:gd name="connsiteX130" fmla="*/ 2597001 w 3251116"/>
                <a:gd name="connsiteY130" fmla="*/ 1405015 h 3407816"/>
                <a:gd name="connsiteX131" fmla="*/ 2623166 w 3251116"/>
                <a:gd name="connsiteY131" fmla="*/ 1418826 h 3407816"/>
                <a:gd name="connsiteX132" fmla="*/ 3236367 w 3251116"/>
                <a:gd name="connsiteY132" fmla="*/ 1231345 h 3407816"/>
                <a:gd name="connsiteX133" fmla="*/ 3250187 w 3251116"/>
                <a:gd name="connsiteY133" fmla="*/ 1205323 h 3407816"/>
                <a:gd name="connsiteX134" fmla="*/ 3248587 w 3251116"/>
                <a:gd name="connsiteY134" fmla="*/ 1200132 h 3407816"/>
                <a:gd name="connsiteX135" fmla="*/ 1630604 w 3251116"/>
                <a:gd name="connsiteY135" fmla="*/ 2725704 h 3407816"/>
                <a:gd name="connsiteX136" fmla="*/ 1506874 w 3251116"/>
                <a:gd name="connsiteY136" fmla="*/ 2725704 h 3407816"/>
                <a:gd name="connsiteX137" fmla="*/ 1460678 w 3251116"/>
                <a:gd name="connsiteY137" fmla="*/ 2771776 h 3407816"/>
                <a:gd name="connsiteX138" fmla="*/ 1460678 w 3251116"/>
                <a:gd name="connsiteY138" fmla="*/ 3361755 h 3407816"/>
                <a:gd name="connsiteX139" fmla="*/ 1506874 w 3251116"/>
                <a:gd name="connsiteY139" fmla="*/ 3407818 h 3407816"/>
                <a:gd name="connsiteX140" fmla="*/ 1630604 w 3251116"/>
                <a:gd name="connsiteY140" fmla="*/ 3407818 h 3407816"/>
                <a:gd name="connsiteX141" fmla="*/ 1676810 w 3251116"/>
                <a:gd name="connsiteY141" fmla="*/ 3361755 h 3407816"/>
                <a:gd name="connsiteX142" fmla="*/ 1676810 w 3251116"/>
                <a:gd name="connsiteY142" fmla="*/ 2771776 h 3407816"/>
                <a:gd name="connsiteX143" fmla="*/ 1630604 w 3251116"/>
                <a:gd name="connsiteY143" fmla="*/ 2725704 h 3407816"/>
                <a:gd name="connsiteX144" fmla="*/ 1566034 w 3251116"/>
                <a:gd name="connsiteY144" fmla="*/ 681624 h 3407816"/>
                <a:gd name="connsiteX145" fmla="*/ 1571454 w 3251116"/>
                <a:gd name="connsiteY145" fmla="*/ 681624 h 3407816"/>
                <a:gd name="connsiteX146" fmla="*/ 1592256 w 3251116"/>
                <a:gd name="connsiteY146" fmla="*/ 660867 h 3407816"/>
                <a:gd name="connsiteX147" fmla="*/ 1592256 w 3251116"/>
                <a:gd name="connsiteY147" fmla="*/ 20758 h 3407816"/>
                <a:gd name="connsiteX148" fmla="*/ 1571454 w 3251116"/>
                <a:gd name="connsiteY148" fmla="*/ 1 h 3407816"/>
                <a:gd name="connsiteX149" fmla="*/ 1566034 w 3251116"/>
                <a:gd name="connsiteY149" fmla="*/ 1 h 3407816"/>
                <a:gd name="connsiteX150" fmla="*/ 1545212 w 3251116"/>
                <a:gd name="connsiteY150" fmla="*/ 20758 h 3407816"/>
                <a:gd name="connsiteX151" fmla="*/ 1545212 w 3251116"/>
                <a:gd name="connsiteY151" fmla="*/ 660867 h 3407816"/>
                <a:gd name="connsiteX152" fmla="*/ 1566034 w 3251116"/>
                <a:gd name="connsiteY152" fmla="*/ 681624 h 3407816"/>
                <a:gd name="connsiteX153" fmla="*/ 1205465 w 3251116"/>
                <a:gd name="connsiteY153" fmla="*/ 1588542 h 3407816"/>
                <a:gd name="connsiteX154" fmla="*/ 1219267 w 3251116"/>
                <a:gd name="connsiteY154" fmla="*/ 1547995 h 3407816"/>
                <a:gd name="connsiteX155" fmla="*/ 1201026 w 3251116"/>
                <a:gd name="connsiteY155" fmla="*/ 1511085 h 3407816"/>
                <a:gd name="connsiteX156" fmla="*/ 365049 w 3251116"/>
                <a:gd name="connsiteY156" fmla="*/ 1227945 h 3407816"/>
                <a:gd name="connsiteX157" fmla="*/ 328053 w 3251116"/>
                <a:gd name="connsiteY157" fmla="*/ 1246138 h 3407816"/>
                <a:gd name="connsiteX158" fmla="*/ 314221 w 3251116"/>
                <a:gd name="connsiteY158" fmla="*/ 1286714 h 3407816"/>
                <a:gd name="connsiteX159" fmla="*/ 332486 w 3251116"/>
                <a:gd name="connsiteY159" fmla="*/ 1323624 h 3407816"/>
                <a:gd name="connsiteX160" fmla="*/ 1168432 w 3251116"/>
                <a:gd name="connsiteY160" fmla="*/ 1606726 h 3407816"/>
                <a:gd name="connsiteX161" fmla="*/ 1205465 w 3251116"/>
                <a:gd name="connsiteY161" fmla="*/ 1588542 h 340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3251116" h="3407816">
                  <a:moveTo>
                    <a:pt x="1742094" y="1035216"/>
                  </a:moveTo>
                  <a:lnTo>
                    <a:pt x="1747437" y="1036340"/>
                  </a:lnTo>
                  <a:cubicBezTo>
                    <a:pt x="1758687" y="1038721"/>
                    <a:pt x="1769869" y="1031492"/>
                    <a:pt x="1772269" y="1020281"/>
                  </a:cubicBezTo>
                  <a:lnTo>
                    <a:pt x="1907038" y="393663"/>
                  </a:lnTo>
                  <a:cubicBezTo>
                    <a:pt x="1909458" y="382449"/>
                    <a:pt x="1902228" y="371321"/>
                    <a:pt x="1890960" y="368931"/>
                  </a:cubicBezTo>
                  <a:lnTo>
                    <a:pt x="1885655" y="367820"/>
                  </a:lnTo>
                  <a:cubicBezTo>
                    <a:pt x="1874406" y="365420"/>
                    <a:pt x="1863214" y="372669"/>
                    <a:pt x="1860804" y="383881"/>
                  </a:cubicBezTo>
                  <a:lnTo>
                    <a:pt x="1726025" y="1010480"/>
                  </a:lnTo>
                  <a:cubicBezTo>
                    <a:pt x="1723625" y="1021691"/>
                    <a:pt x="1730835" y="1032825"/>
                    <a:pt x="1742094" y="1035216"/>
                  </a:cubicBezTo>
                  <a:moveTo>
                    <a:pt x="1467117" y="1280542"/>
                  </a:moveTo>
                  <a:cubicBezTo>
                    <a:pt x="1470327" y="1291553"/>
                    <a:pt x="1481995" y="1297935"/>
                    <a:pt x="1493034" y="1294744"/>
                  </a:cubicBezTo>
                  <a:lnTo>
                    <a:pt x="1498273" y="1293220"/>
                  </a:lnTo>
                  <a:cubicBezTo>
                    <a:pt x="1509322" y="1290038"/>
                    <a:pt x="1515732" y="1278408"/>
                    <a:pt x="1512532" y="1267388"/>
                  </a:cubicBezTo>
                  <a:lnTo>
                    <a:pt x="1261367" y="406203"/>
                  </a:lnTo>
                  <a:cubicBezTo>
                    <a:pt x="1258148" y="395198"/>
                    <a:pt x="1246499" y="388804"/>
                    <a:pt x="1235440" y="391992"/>
                  </a:cubicBezTo>
                  <a:lnTo>
                    <a:pt x="1230201" y="393510"/>
                  </a:lnTo>
                  <a:cubicBezTo>
                    <a:pt x="1219162" y="396707"/>
                    <a:pt x="1212752" y="408347"/>
                    <a:pt x="1215962" y="419352"/>
                  </a:cubicBezTo>
                  <a:lnTo>
                    <a:pt x="1467117" y="1280542"/>
                  </a:lnTo>
                  <a:close/>
                  <a:moveTo>
                    <a:pt x="1289056" y="1978582"/>
                  </a:moveTo>
                  <a:lnTo>
                    <a:pt x="1262567" y="1944901"/>
                  </a:lnTo>
                  <a:cubicBezTo>
                    <a:pt x="1252671" y="1932309"/>
                    <a:pt x="1234231" y="1930090"/>
                    <a:pt x="1221610" y="1939958"/>
                  </a:cubicBezTo>
                  <a:lnTo>
                    <a:pt x="526221" y="2483969"/>
                  </a:lnTo>
                  <a:cubicBezTo>
                    <a:pt x="513598" y="2493837"/>
                    <a:pt x="511372" y="2512210"/>
                    <a:pt x="521275" y="2524803"/>
                  </a:cubicBezTo>
                  <a:lnTo>
                    <a:pt x="547788" y="2558511"/>
                  </a:lnTo>
                  <a:cubicBezTo>
                    <a:pt x="557691" y="2571113"/>
                    <a:pt x="576127" y="2573342"/>
                    <a:pt x="588751" y="2563445"/>
                  </a:cubicBezTo>
                  <a:lnTo>
                    <a:pt x="1284113" y="2019444"/>
                  </a:lnTo>
                  <a:cubicBezTo>
                    <a:pt x="1296734" y="2009566"/>
                    <a:pt x="1298962" y="1991183"/>
                    <a:pt x="1289056" y="1978582"/>
                  </a:cubicBezTo>
                  <a:moveTo>
                    <a:pt x="1868881" y="2115342"/>
                  </a:moveTo>
                  <a:cubicBezTo>
                    <a:pt x="1860490" y="2091424"/>
                    <a:pt x="1834020" y="2078699"/>
                    <a:pt x="1810026" y="2087052"/>
                  </a:cubicBezTo>
                  <a:lnTo>
                    <a:pt x="1693221" y="2127772"/>
                  </a:lnTo>
                  <a:cubicBezTo>
                    <a:pt x="1669237" y="2136125"/>
                    <a:pt x="1656455" y="2162538"/>
                    <a:pt x="1664837" y="2186465"/>
                  </a:cubicBezTo>
                  <a:lnTo>
                    <a:pt x="1944357" y="2984231"/>
                  </a:lnTo>
                  <a:cubicBezTo>
                    <a:pt x="1952739" y="3008158"/>
                    <a:pt x="1979219" y="3020893"/>
                    <a:pt x="2003222" y="3012520"/>
                  </a:cubicBezTo>
                  <a:lnTo>
                    <a:pt x="2120018" y="2971830"/>
                  </a:lnTo>
                  <a:cubicBezTo>
                    <a:pt x="2144001" y="2963467"/>
                    <a:pt x="2156784" y="2937054"/>
                    <a:pt x="2148402" y="2913127"/>
                  </a:cubicBezTo>
                  <a:lnTo>
                    <a:pt x="1868881" y="2115342"/>
                  </a:lnTo>
                  <a:close/>
                  <a:moveTo>
                    <a:pt x="3218441" y="2147127"/>
                  </a:moveTo>
                  <a:lnTo>
                    <a:pt x="2656113" y="1962141"/>
                  </a:lnTo>
                  <a:cubicBezTo>
                    <a:pt x="2631986" y="1954198"/>
                    <a:pt x="2605726" y="1967399"/>
                    <a:pt x="2597772" y="1991478"/>
                  </a:cubicBezTo>
                  <a:lnTo>
                    <a:pt x="2559015" y="2108655"/>
                  </a:lnTo>
                  <a:cubicBezTo>
                    <a:pt x="2551043" y="2132715"/>
                    <a:pt x="2564283" y="2158900"/>
                    <a:pt x="2588409" y="2166843"/>
                  </a:cubicBezTo>
                  <a:lnTo>
                    <a:pt x="3150727" y="2351809"/>
                  </a:lnTo>
                  <a:cubicBezTo>
                    <a:pt x="3174844" y="2359753"/>
                    <a:pt x="3201095" y="2346542"/>
                    <a:pt x="3209077" y="2322501"/>
                  </a:cubicBezTo>
                  <a:lnTo>
                    <a:pt x="3247835" y="2205305"/>
                  </a:lnTo>
                  <a:cubicBezTo>
                    <a:pt x="3255798" y="2181245"/>
                    <a:pt x="3242567" y="2155061"/>
                    <a:pt x="3218441" y="2147127"/>
                  </a:cubicBezTo>
                  <a:moveTo>
                    <a:pt x="2348113" y="989363"/>
                  </a:moveTo>
                  <a:lnTo>
                    <a:pt x="2351999" y="993201"/>
                  </a:lnTo>
                  <a:cubicBezTo>
                    <a:pt x="2360171" y="1001269"/>
                    <a:pt x="2373468" y="1001221"/>
                    <a:pt x="2381555" y="993059"/>
                  </a:cubicBezTo>
                  <a:lnTo>
                    <a:pt x="2833326" y="538245"/>
                  </a:lnTo>
                  <a:cubicBezTo>
                    <a:pt x="2841422" y="530087"/>
                    <a:pt x="2841374" y="516815"/>
                    <a:pt x="2833192" y="508732"/>
                  </a:cubicBezTo>
                  <a:lnTo>
                    <a:pt x="2829306" y="504909"/>
                  </a:lnTo>
                  <a:cubicBezTo>
                    <a:pt x="2821143" y="496835"/>
                    <a:pt x="2807837" y="496912"/>
                    <a:pt x="2799750" y="505051"/>
                  </a:cubicBezTo>
                  <a:lnTo>
                    <a:pt x="2347970" y="959883"/>
                  </a:lnTo>
                  <a:cubicBezTo>
                    <a:pt x="2339893" y="968027"/>
                    <a:pt x="2339950" y="981286"/>
                    <a:pt x="2348113" y="989363"/>
                  </a:cubicBezTo>
                  <a:moveTo>
                    <a:pt x="1826581" y="1333873"/>
                  </a:moveTo>
                  <a:lnTo>
                    <a:pt x="1831172" y="1336816"/>
                  </a:lnTo>
                  <a:cubicBezTo>
                    <a:pt x="1840849" y="1343007"/>
                    <a:pt x="1853879" y="1340197"/>
                    <a:pt x="1860109" y="1330558"/>
                  </a:cubicBezTo>
                  <a:lnTo>
                    <a:pt x="2347865" y="576989"/>
                  </a:lnTo>
                  <a:cubicBezTo>
                    <a:pt x="2354113" y="567351"/>
                    <a:pt x="2351285" y="554383"/>
                    <a:pt x="2341617" y="548188"/>
                  </a:cubicBezTo>
                  <a:lnTo>
                    <a:pt x="2337016" y="545265"/>
                  </a:lnTo>
                  <a:cubicBezTo>
                    <a:pt x="2327339" y="539062"/>
                    <a:pt x="2314318" y="541879"/>
                    <a:pt x="2308089" y="551518"/>
                  </a:cubicBezTo>
                  <a:lnTo>
                    <a:pt x="1820323" y="1305088"/>
                  </a:lnTo>
                  <a:cubicBezTo>
                    <a:pt x="1814103" y="1314718"/>
                    <a:pt x="1816903" y="1327672"/>
                    <a:pt x="1826581" y="1333873"/>
                  </a:cubicBezTo>
                  <a:moveTo>
                    <a:pt x="205327" y="793844"/>
                  </a:moveTo>
                  <a:lnTo>
                    <a:pt x="720347" y="1146192"/>
                  </a:lnTo>
                  <a:cubicBezTo>
                    <a:pt x="733589" y="1155241"/>
                    <a:pt x="751825" y="1151869"/>
                    <a:pt x="760911" y="1138658"/>
                  </a:cubicBezTo>
                  <a:lnTo>
                    <a:pt x="785217" y="1103329"/>
                  </a:lnTo>
                  <a:cubicBezTo>
                    <a:pt x="794283" y="1090128"/>
                    <a:pt x="790886" y="1071916"/>
                    <a:pt x="777654" y="1062867"/>
                  </a:cubicBezTo>
                  <a:lnTo>
                    <a:pt x="262642" y="710522"/>
                  </a:lnTo>
                  <a:cubicBezTo>
                    <a:pt x="249401" y="701462"/>
                    <a:pt x="231145" y="704868"/>
                    <a:pt x="222070" y="718064"/>
                  </a:cubicBezTo>
                  <a:lnTo>
                    <a:pt x="197773" y="753392"/>
                  </a:lnTo>
                  <a:cubicBezTo>
                    <a:pt x="188687" y="766580"/>
                    <a:pt x="192084" y="784785"/>
                    <a:pt x="205327" y="793844"/>
                  </a:cubicBezTo>
                  <a:moveTo>
                    <a:pt x="657107" y="2066850"/>
                  </a:moveTo>
                  <a:lnTo>
                    <a:pt x="641867" y="2026797"/>
                  </a:lnTo>
                  <a:cubicBezTo>
                    <a:pt x="636168" y="2011843"/>
                    <a:pt x="619235" y="2004242"/>
                    <a:pt x="604223" y="2009909"/>
                  </a:cubicBezTo>
                  <a:lnTo>
                    <a:pt x="18815" y="2231423"/>
                  </a:lnTo>
                  <a:cubicBezTo>
                    <a:pt x="3813" y="2237081"/>
                    <a:pt x="-3807" y="2253978"/>
                    <a:pt x="1891" y="2268923"/>
                  </a:cubicBezTo>
                  <a:lnTo>
                    <a:pt x="17150" y="2308975"/>
                  </a:lnTo>
                  <a:cubicBezTo>
                    <a:pt x="22839" y="2323930"/>
                    <a:pt x="39772" y="2331531"/>
                    <a:pt x="54775" y="2325863"/>
                  </a:cubicBezTo>
                  <a:lnTo>
                    <a:pt x="640192" y="2104369"/>
                  </a:lnTo>
                  <a:cubicBezTo>
                    <a:pt x="655185" y="2098702"/>
                    <a:pt x="662814" y="2081814"/>
                    <a:pt x="657107" y="2066850"/>
                  </a:cubicBezTo>
                  <a:moveTo>
                    <a:pt x="1385840" y="2349657"/>
                  </a:moveTo>
                  <a:lnTo>
                    <a:pt x="1274645" y="2295517"/>
                  </a:lnTo>
                  <a:cubicBezTo>
                    <a:pt x="1251814" y="2284401"/>
                    <a:pt x="1223982" y="2293926"/>
                    <a:pt x="1212809" y="2316681"/>
                  </a:cubicBezTo>
                  <a:lnTo>
                    <a:pt x="953224" y="2845119"/>
                  </a:lnTo>
                  <a:cubicBezTo>
                    <a:pt x="942063" y="2867874"/>
                    <a:pt x="951604" y="2895592"/>
                    <a:pt x="974436" y="2906707"/>
                  </a:cubicBezTo>
                  <a:lnTo>
                    <a:pt x="1085640" y="2960838"/>
                  </a:lnTo>
                  <a:cubicBezTo>
                    <a:pt x="1108462" y="2971973"/>
                    <a:pt x="1136304" y="2962438"/>
                    <a:pt x="1147477" y="2939664"/>
                  </a:cubicBezTo>
                  <a:lnTo>
                    <a:pt x="1407033" y="2411236"/>
                  </a:lnTo>
                  <a:cubicBezTo>
                    <a:pt x="1418215" y="2388481"/>
                    <a:pt x="1408671" y="2360753"/>
                    <a:pt x="1385840" y="2349657"/>
                  </a:cubicBezTo>
                  <a:moveTo>
                    <a:pt x="1129665" y="1178987"/>
                  </a:moveTo>
                  <a:cubicBezTo>
                    <a:pt x="1139609" y="1191540"/>
                    <a:pt x="1158031" y="1193684"/>
                    <a:pt x="1170623" y="1183739"/>
                  </a:cubicBezTo>
                  <a:lnTo>
                    <a:pt x="1204274" y="1157127"/>
                  </a:lnTo>
                  <a:cubicBezTo>
                    <a:pt x="1216857" y="1147183"/>
                    <a:pt x="1219000" y="1128780"/>
                    <a:pt x="1209065" y="1116207"/>
                  </a:cubicBezTo>
                  <a:lnTo>
                    <a:pt x="821167" y="626352"/>
                  </a:lnTo>
                  <a:cubicBezTo>
                    <a:pt x="811245" y="613772"/>
                    <a:pt x="792810" y="611637"/>
                    <a:pt x="780242" y="621580"/>
                  </a:cubicBezTo>
                  <a:lnTo>
                    <a:pt x="746556" y="648191"/>
                  </a:lnTo>
                  <a:cubicBezTo>
                    <a:pt x="733990" y="658133"/>
                    <a:pt x="731831" y="676547"/>
                    <a:pt x="741781" y="689107"/>
                  </a:cubicBezTo>
                  <a:lnTo>
                    <a:pt x="1129665" y="1178987"/>
                  </a:lnTo>
                  <a:close/>
                  <a:moveTo>
                    <a:pt x="2688889" y="2473234"/>
                  </a:moveTo>
                  <a:lnTo>
                    <a:pt x="2232031" y="2096730"/>
                  </a:lnTo>
                  <a:cubicBezTo>
                    <a:pt x="2212438" y="2080585"/>
                    <a:pt x="2183216" y="2083395"/>
                    <a:pt x="2167080" y="2102959"/>
                  </a:cubicBezTo>
                  <a:lnTo>
                    <a:pt x="2088480" y="2198266"/>
                  </a:lnTo>
                  <a:cubicBezTo>
                    <a:pt x="2072335" y="2217821"/>
                    <a:pt x="2075164" y="2247044"/>
                    <a:pt x="2094757" y="2263179"/>
                  </a:cubicBezTo>
                  <a:lnTo>
                    <a:pt x="2551576" y="2639702"/>
                  </a:lnTo>
                  <a:cubicBezTo>
                    <a:pt x="2571159" y="2655838"/>
                    <a:pt x="2600392" y="2653037"/>
                    <a:pt x="2616537" y="2633473"/>
                  </a:cubicBezTo>
                  <a:lnTo>
                    <a:pt x="2695156" y="2538176"/>
                  </a:lnTo>
                  <a:cubicBezTo>
                    <a:pt x="2711301" y="2518592"/>
                    <a:pt x="2708482" y="2489370"/>
                    <a:pt x="2688889" y="2473234"/>
                  </a:cubicBezTo>
                  <a:moveTo>
                    <a:pt x="277892" y="1705805"/>
                  </a:moveTo>
                  <a:cubicBezTo>
                    <a:pt x="261834" y="1705805"/>
                    <a:pt x="248706" y="1718902"/>
                    <a:pt x="248706" y="1734894"/>
                  </a:cubicBezTo>
                  <a:lnTo>
                    <a:pt x="248706" y="1777738"/>
                  </a:lnTo>
                  <a:cubicBezTo>
                    <a:pt x="248706" y="1793740"/>
                    <a:pt x="261834" y="1806836"/>
                    <a:pt x="277892" y="1806836"/>
                  </a:cubicBezTo>
                  <a:lnTo>
                    <a:pt x="902865" y="1806836"/>
                  </a:lnTo>
                  <a:cubicBezTo>
                    <a:pt x="918914" y="1806836"/>
                    <a:pt x="932042" y="1793740"/>
                    <a:pt x="932042" y="1777738"/>
                  </a:cubicBezTo>
                  <a:lnTo>
                    <a:pt x="932042" y="1734894"/>
                  </a:lnTo>
                  <a:cubicBezTo>
                    <a:pt x="932042" y="1718902"/>
                    <a:pt x="918914" y="1705805"/>
                    <a:pt x="902865" y="1705805"/>
                  </a:cubicBezTo>
                  <a:lnTo>
                    <a:pt x="277892" y="1705805"/>
                  </a:lnTo>
                  <a:close/>
                  <a:moveTo>
                    <a:pt x="2797045" y="1016604"/>
                  </a:moveTo>
                  <a:lnTo>
                    <a:pt x="2794340" y="1011889"/>
                  </a:lnTo>
                  <a:cubicBezTo>
                    <a:pt x="2788625" y="1001936"/>
                    <a:pt x="2775776" y="998440"/>
                    <a:pt x="2765794" y="1004146"/>
                  </a:cubicBezTo>
                  <a:lnTo>
                    <a:pt x="2207524" y="1322271"/>
                  </a:lnTo>
                  <a:cubicBezTo>
                    <a:pt x="2197522" y="1327958"/>
                    <a:pt x="2194036" y="1340759"/>
                    <a:pt x="2199751" y="1350703"/>
                  </a:cubicBezTo>
                  <a:lnTo>
                    <a:pt x="2202456" y="1355437"/>
                  </a:lnTo>
                  <a:cubicBezTo>
                    <a:pt x="2208181" y="1365391"/>
                    <a:pt x="2221030" y="1368867"/>
                    <a:pt x="2231012" y="1363191"/>
                  </a:cubicBezTo>
                  <a:lnTo>
                    <a:pt x="2789273" y="1045046"/>
                  </a:lnTo>
                  <a:cubicBezTo>
                    <a:pt x="2799274" y="1039360"/>
                    <a:pt x="2802769" y="1026567"/>
                    <a:pt x="2797045" y="1016604"/>
                  </a:cubicBezTo>
                  <a:moveTo>
                    <a:pt x="3248587" y="1200132"/>
                  </a:moveTo>
                  <a:cubicBezTo>
                    <a:pt x="3245187" y="1189159"/>
                    <a:pt x="3233414" y="1182949"/>
                    <a:pt x="3222422" y="1186311"/>
                  </a:cubicBezTo>
                  <a:lnTo>
                    <a:pt x="2609212" y="1373792"/>
                  </a:lnTo>
                  <a:cubicBezTo>
                    <a:pt x="2598211" y="1377154"/>
                    <a:pt x="2591991" y="1388870"/>
                    <a:pt x="2595391" y="1399814"/>
                  </a:cubicBezTo>
                  <a:lnTo>
                    <a:pt x="2597001" y="1405015"/>
                  </a:lnTo>
                  <a:cubicBezTo>
                    <a:pt x="2600392" y="1415969"/>
                    <a:pt x="2612174" y="1422207"/>
                    <a:pt x="2623166" y="1418826"/>
                  </a:cubicBezTo>
                  <a:lnTo>
                    <a:pt x="3236367" y="1231345"/>
                  </a:lnTo>
                  <a:cubicBezTo>
                    <a:pt x="3247358" y="1227993"/>
                    <a:pt x="3253588" y="1216267"/>
                    <a:pt x="3250187" y="1205323"/>
                  </a:cubicBezTo>
                  <a:lnTo>
                    <a:pt x="3248587" y="1200132"/>
                  </a:lnTo>
                  <a:close/>
                  <a:moveTo>
                    <a:pt x="1630604" y="2725704"/>
                  </a:moveTo>
                  <a:lnTo>
                    <a:pt x="1506874" y="2725704"/>
                  </a:lnTo>
                  <a:cubicBezTo>
                    <a:pt x="1481461" y="2725704"/>
                    <a:pt x="1460678" y="2746449"/>
                    <a:pt x="1460678" y="2771776"/>
                  </a:cubicBezTo>
                  <a:lnTo>
                    <a:pt x="1460678" y="3361755"/>
                  </a:lnTo>
                  <a:cubicBezTo>
                    <a:pt x="1460678" y="3387091"/>
                    <a:pt x="1481461" y="3407818"/>
                    <a:pt x="1506874" y="3407818"/>
                  </a:cubicBezTo>
                  <a:lnTo>
                    <a:pt x="1630604" y="3407818"/>
                  </a:lnTo>
                  <a:cubicBezTo>
                    <a:pt x="1656026" y="3407818"/>
                    <a:pt x="1676810" y="3387091"/>
                    <a:pt x="1676810" y="3361755"/>
                  </a:cubicBezTo>
                  <a:lnTo>
                    <a:pt x="1676810" y="2771776"/>
                  </a:lnTo>
                  <a:cubicBezTo>
                    <a:pt x="1676810" y="2746449"/>
                    <a:pt x="1656026" y="2725704"/>
                    <a:pt x="1630604" y="2725704"/>
                  </a:cubicBezTo>
                  <a:moveTo>
                    <a:pt x="1566034" y="681624"/>
                  </a:moveTo>
                  <a:lnTo>
                    <a:pt x="1571454" y="681624"/>
                  </a:lnTo>
                  <a:cubicBezTo>
                    <a:pt x="1582893" y="681624"/>
                    <a:pt x="1592256" y="672280"/>
                    <a:pt x="1592256" y="660867"/>
                  </a:cubicBezTo>
                  <a:lnTo>
                    <a:pt x="1592256" y="20758"/>
                  </a:lnTo>
                  <a:cubicBezTo>
                    <a:pt x="1592256" y="9355"/>
                    <a:pt x="1582893" y="1"/>
                    <a:pt x="1571454" y="1"/>
                  </a:cubicBezTo>
                  <a:lnTo>
                    <a:pt x="1566034" y="1"/>
                  </a:lnTo>
                  <a:cubicBezTo>
                    <a:pt x="1554585" y="1"/>
                    <a:pt x="1545212" y="9355"/>
                    <a:pt x="1545212" y="20758"/>
                  </a:cubicBezTo>
                  <a:lnTo>
                    <a:pt x="1545212" y="660867"/>
                  </a:lnTo>
                  <a:cubicBezTo>
                    <a:pt x="1545212" y="672280"/>
                    <a:pt x="1554585" y="681624"/>
                    <a:pt x="1566034" y="681624"/>
                  </a:cubicBezTo>
                  <a:moveTo>
                    <a:pt x="1205465" y="1588542"/>
                  </a:moveTo>
                  <a:lnTo>
                    <a:pt x="1219267" y="1547995"/>
                  </a:lnTo>
                  <a:cubicBezTo>
                    <a:pt x="1224439" y="1532840"/>
                    <a:pt x="1216228" y="1516219"/>
                    <a:pt x="1201026" y="1511085"/>
                  </a:cubicBezTo>
                  <a:lnTo>
                    <a:pt x="365049" y="1227945"/>
                  </a:lnTo>
                  <a:cubicBezTo>
                    <a:pt x="349857" y="1222802"/>
                    <a:pt x="333209" y="1230983"/>
                    <a:pt x="328053" y="1246138"/>
                  </a:cubicBezTo>
                  <a:lnTo>
                    <a:pt x="314221" y="1286714"/>
                  </a:lnTo>
                  <a:cubicBezTo>
                    <a:pt x="309065" y="1301869"/>
                    <a:pt x="317284" y="1318480"/>
                    <a:pt x="332486" y="1323624"/>
                  </a:cubicBezTo>
                  <a:lnTo>
                    <a:pt x="1168432" y="1606726"/>
                  </a:lnTo>
                  <a:cubicBezTo>
                    <a:pt x="1183634" y="1611888"/>
                    <a:pt x="1200312" y="1603697"/>
                    <a:pt x="1205465" y="1588542"/>
                  </a:cubicBezTo>
                </a:path>
              </a:pathLst>
            </a:custGeom>
            <a:solidFill>
              <a:schemeClr val="bg1"/>
            </a:solidFill>
            <a:ln w="9525" cap="flat">
              <a:noFill/>
              <a:prstDash val="solid"/>
              <a:miter/>
            </a:ln>
          </p:spPr>
          <p:txBody>
            <a:bodyPr rtlCol="0" anchor="ctr">
              <a:noAutofit/>
            </a:bodyPr>
            <a:lstStyle/>
            <a:p>
              <a:endParaRPr lang="en-US"/>
            </a:p>
          </p:txBody>
        </p:sp>
        <p:sp>
          <p:nvSpPr>
            <p:cNvPr id="19" name="Freeform 8">
              <a:extLst>
                <a:ext uri="{FF2B5EF4-FFF2-40B4-BE49-F238E27FC236}">
                  <a16:creationId xmlns:a16="http://schemas.microsoft.com/office/drawing/2014/main" id="{E70D0C9A-70B4-B91F-BD3C-4BD67529D9E0}"/>
                </a:ext>
              </a:extLst>
            </p:cNvPr>
            <p:cNvSpPr/>
            <p:nvPr/>
          </p:nvSpPr>
          <p:spPr>
            <a:xfrm>
              <a:off x="4327397" y="2395508"/>
              <a:ext cx="5569082" cy="2068144"/>
            </a:xfrm>
            <a:custGeom>
              <a:avLst/>
              <a:gdLst>
                <a:gd name="connsiteX0" fmla="*/ 2111926 w 5569082"/>
                <a:gd name="connsiteY0" fmla="*/ 12957 h 2068144"/>
                <a:gd name="connsiteX1" fmla="*/ 2061424 w 5569082"/>
                <a:gd name="connsiteY1" fmla="*/ 12957 h 2068144"/>
                <a:gd name="connsiteX2" fmla="*/ 2025020 w 5569082"/>
                <a:gd name="connsiteY2" fmla="*/ 50440 h 2068144"/>
                <a:gd name="connsiteX3" fmla="*/ 2025020 w 5569082"/>
                <a:gd name="connsiteY3" fmla="*/ 654765 h 2068144"/>
                <a:gd name="connsiteX4" fmla="*/ 1803059 w 5569082"/>
                <a:gd name="connsiteY4" fmla="*/ 36380 h 2068144"/>
                <a:gd name="connsiteX5" fmla="*/ 1767826 w 5569082"/>
                <a:gd name="connsiteY5" fmla="*/ 12957 h 2068144"/>
                <a:gd name="connsiteX6" fmla="*/ 1663298 w 5569082"/>
                <a:gd name="connsiteY6" fmla="*/ 12957 h 2068144"/>
                <a:gd name="connsiteX7" fmla="*/ 1625713 w 5569082"/>
                <a:gd name="connsiteY7" fmla="*/ 49273 h 2068144"/>
                <a:gd name="connsiteX8" fmla="*/ 1625713 w 5569082"/>
                <a:gd name="connsiteY8" fmla="*/ 844471 h 2068144"/>
                <a:gd name="connsiteX9" fmla="*/ 1663298 w 5569082"/>
                <a:gd name="connsiteY9" fmla="*/ 881954 h 2068144"/>
                <a:gd name="connsiteX10" fmla="*/ 1713800 w 5569082"/>
                <a:gd name="connsiteY10" fmla="*/ 881954 h 2068144"/>
                <a:gd name="connsiteX11" fmla="*/ 1750224 w 5569082"/>
                <a:gd name="connsiteY11" fmla="*/ 844471 h 2068144"/>
                <a:gd name="connsiteX12" fmla="*/ 1750224 w 5569082"/>
                <a:gd name="connsiteY12" fmla="*/ 240156 h 2068144"/>
                <a:gd name="connsiteX13" fmla="*/ 1972175 w 5569082"/>
                <a:gd name="connsiteY13" fmla="*/ 857364 h 2068144"/>
                <a:gd name="connsiteX14" fmla="*/ 2007399 w 5569082"/>
                <a:gd name="connsiteY14" fmla="*/ 881954 h 2068144"/>
                <a:gd name="connsiteX15" fmla="*/ 2111926 w 5569082"/>
                <a:gd name="connsiteY15" fmla="*/ 881954 h 2068144"/>
                <a:gd name="connsiteX16" fmla="*/ 2149493 w 5569082"/>
                <a:gd name="connsiteY16" fmla="*/ 844471 h 2068144"/>
                <a:gd name="connsiteX17" fmla="*/ 2149493 w 5569082"/>
                <a:gd name="connsiteY17" fmla="*/ 50440 h 2068144"/>
                <a:gd name="connsiteX18" fmla="*/ 2111926 w 5569082"/>
                <a:gd name="connsiteY18" fmla="*/ 12957 h 2068144"/>
                <a:gd name="connsiteX19" fmla="*/ 214 w 5569082"/>
                <a:gd name="connsiteY19" fmla="*/ 965935 h 2068144"/>
                <a:gd name="connsiteX20" fmla="*/ 214 w 5569082"/>
                <a:gd name="connsiteY20" fmla="*/ 1089322 h 2068144"/>
                <a:gd name="connsiteX21" fmla="*/ 46420 w 5569082"/>
                <a:gd name="connsiteY21" fmla="*/ 1135404 h 2068144"/>
                <a:gd name="connsiteX22" fmla="*/ 893496 w 5569082"/>
                <a:gd name="connsiteY22" fmla="*/ 1135404 h 2068144"/>
                <a:gd name="connsiteX23" fmla="*/ 939700 w 5569082"/>
                <a:gd name="connsiteY23" fmla="*/ 1089322 h 2068144"/>
                <a:gd name="connsiteX24" fmla="*/ 939700 w 5569082"/>
                <a:gd name="connsiteY24" fmla="*/ 965935 h 2068144"/>
                <a:gd name="connsiteX25" fmla="*/ 893496 w 5569082"/>
                <a:gd name="connsiteY25" fmla="*/ 919864 h 2068144"/>
                <a:gd name="connsiteX26" fmla="*/ 46420 w 5569082"/>
                <a:gd name="connsiteY26" fmla="*/ 919864 h 2068144"/>
                <a:gd name="connsiteX27" fmla="*/ 214 w 5569082"/>
                <a:gd name="connsiteY27" fmla="*/ 965935 h 2068144"/>
                <a:gd name="connsiteX28" fmla="*/ 2952393 w 5569082"/>
                <a:gd name="connsiteY28" fmla="*/ 859710 h 2068144"/>
                <a:gd name="connsiteX29" fmla="*/ 2986454 w 5569082"/>
                <a:gd name="connsiteY29" fmla="*/ 881957 h 2068144"/>
                <a:gd name="connsiteX30" fmla="*/ 3040490 w 5569082"/>
                <a:gd name="connsiteY30" fmla="*/ 881957 h 2068144"/>
                <a:gd name="connsiteX31" fmla="*/ 3074532 w 5569082"/>
                <a:gd name="connsiteY31" fmla="*/ 829268 h 2068144"/>
                <a:gd name="connsiteX32" fmla="*/ 2893681 w 5569082"/>
                <a:gd name="connsiteY32" fmla="*/ 433404 h 2068144"/>
                <a:gd name="connsiteX33" fmla="*/ 3062807 w 5569082"/>
                <a:gd name="connsiteY33" fmla="*/ 65669 h 2068144"/>
                <a:gd name="connsiteX34" fmla="*/ 3028736 w 5569082"/>
                <a:gd name="connsiteY34" fmla="*/ 12960 h 2068144"/>
                <a:gd name="connsiteX35" fmla="*/ 2973548 w 5569082"/>
                <a:gd name="connsiteY35" fmla="*/ 12960 h 2068144"/>
                <a:gd name="connsiteX36" fmla="*/ 2939486 w 5569082"/>
                <a:gd name="connsiteY36" fmla="*/ 34049 h 2068144"/>
                <a:gd name="connsiteX37" fmla="*/ 2825568 w 5569082"/>
                <a:gd name="connsiteY37" fmla="*/ 283503 h 2068144"/>
                <a:gd name="connsiteX38" fmla="*/ 2711649 w 5569082"/>
                <a:gd name="connsiteY38" fmla="*/ 34049 h 2068144"/>
                <a:gd name="connsiteX39" fmla="*/ 2677578 w 5569082"/>
                <a:gd name="connsiteY39" fmla="*/ 12960 h 2068144"/>
                <a:gd name="connsiteX40" fmla="*/ 2622399 w 5569082"/>
                <a:gd name="connsiteY40" fmla="*/ 12960 h 2068144"/>
                <a:gd name="connsiteX41" fmla="*/ 2588338 w 5569082"/>
                <a:gd name="connsiteY41" fmla="*/ 65669 h 2068144"/>
                <a:gd name="connsiteX42" fmla="*/ 2757454 w 5569082"/>
                <a:gd name="connsiteY42" fmla="*/ 433404 h 2068144"/>
                <a:gd name="connsiteX43" fmla="*/ 2576594 w 5569082"/>
                <a:gd name="connsiteY43" fmla="*/ 829268 h 2068144"/>
                <a:gd name="connsiteX44" fmla="*/ 2610646 w 5569082"/>
                <a:gd name="connsiteY44" fmla="*/ 881957 h 2068144"/>
                <a:gd name="connsiteX45" fmla="*/ 2664671 w 5569082"/>
                <a:gd name="connsiteY45" fmla="*/ 881957 h 2068144"/>
                <a:gd name="connsiteX46" fmla="*/ 2698733 w 5569082"/>
                <a:gd name="connsiteY46" fmla="*/ 859710 h 2068144"/>
                <a:gd name="connsiteX47" fmla="*/ 2825568 w 5569082"/>
                <a:gd name="connsiteY47" fmla="*/ 583314 h 2068144"/>
                <a:gd name="connsiteX48" fmla="*/ 2952393 w 5569082"/>
                <a:gd name="connsiteY48" fmla="*/ 859710 h 2068144"/>
                <a:gd name="connsiteX49" fmla="*/ 3286673 w 5569082"/>
                <a:gd name="connsiteY49" fmla="*/ 682862 h 2068144"/>
                <a:gd name="connsiteX50" fmla="*/ 3286673 w 5569082"/>
                <a:gd name="connsiteY50" fmla="*/ 210896 h 2068144"/>
                <a:gd name="connsiteX51" fmla="*/ 3373598 w 5569082"/>
                <a:gd name="connsiteY51" fmla="*/ 124225 h 2068144"/>
                <a:gd name="connsiteX52" fmla="*/ 3411165 w 5569082"/>
                <a:gd name="connsiteY52" fmla="*/ 124225 h 2068144"/>
                <a:gd name="connsiteX53" fmla="*/ 3498071 w 5569082"/>
                <a:gd name="connsiteY53" fmla="*/ 210896 h 2068144"/>
                <a:gd name="connsiteX54" fmla="*/ 3498071 w 5569082"/>
                <a:gd name="connsiteY54" fmla="*/ 682862 h 2068144"/>
                <a:gd name="connsiteX55" fmla="*/ 3411165 w 5569082"/>
                <a:gd name="connsiteY55" fmla="*/ 770691 h 2068144"/>
                <a:gd name="connsiteX56" fmla="*/ 3373598 w 5569082"/>
                <a:gd name="connsiteY56" fmla="*/ 770691 h 2068144"/>
                <a:gd name="connsiteX57" fmla="*/ 3286673 w 5569082"/>
                <a:gd name="connsiteY57" fmla="*/ 682862 h 2068144"/>
                <a:gd name="connsiteX58" fmla="*/ 3622563 w 5569082"/>
                <a:gd name="connsiteY58" fmla="*/ 682862 h 2068144"/>
                <a:gd name="connsiteX59" fmla="*/ 3622563 w 5569082"/>
                <a:gd name="connsiteY59" fmla="*/ 210896 h 2068144"/>
                <a:gd name="connsiteX60" fmla="*/ 3411165 w 5569082"/>
                <a:gd name="connsiteY60" fmla="*/ 71 h 2068144"/>
                <a:gd name="connsiteX61" fmla="*/ 3373598 w 5569082"/>
                <a:gd name="connsiteY61" fmla="*/ 71 h 2068144"/>
                <a:gd name="connsiteX62" fmla="*/ 3162181 w 5569082"/>
                <a:gd name="connsiteY62" fmla="*/ 210896 h 2068144"/>
                <a:gd name="connsiteX63" fmla="*/ 3162181 w 5569082"/>
                <a:gd name="connsiteY63" fmla="*/ 682862 h 2068144"/>
                <a:gd name="connsiteX64" fmla="*/ 3373598 w 5569082"/>
                <a:gd name="connsiteY64" fmla="*/ 894853 h 2068144"/>
                <a:gd name="connsiteX65" fmla="*/ 3411165 w 5569082"/>
                <a:gd name="connsiteY65" fmla="*/ 894853 h 2068144"/>
                <a:gd name="connsiteX66" fmla="*/ 3622563 w 5569082"/>
                <a:gd name="connsiteY66" fmla="*/ 682862 h 2068144"/>
                <a:gd name="connsiteX67" fmla="*/ 4146885 w 5569082"/>
                <a:gd name="connsiteY67" fmla="*/ 881954 h 2068144"/>
                <a:gd name="connsiteX68" fmla="*/ 4251413 w 5569082"/>
                <a:gd name="connsiteY68" fmla="*/ 881954 h 2068144"/>
                <a:gd name="connsiteX69" fmla="*/ 4288989 w 5569082"/>
                <a:gd name="connsiteY69" fmla="*/ 844471 h 2068144"/>
                <a:gd name="connsiteX70" fmla="*/ 4288989 w 5569082"/>
                <a:gd name="connsiteY70" fmla="*/ 50440 h 2068144"/>
                <a:gd name="connsiteX71" fmla="*/ 4251413 w 5569082"/>
                <a:gd name="connsiteY71" fmla="*/ 12957 h 2068144"/>
                <a:gd name="connsiteX72" fmla="*/ 4200911 w 5569082"/>
                <a:gd name="connsiteY72" fmla="*/ 12957 h 2068144"/>
                <a:gd name="connsiteX73" fmla="*/ 4164506 w 5569082"/>
                <a:gd name="connsiteY73" fmla="*/ 50440 h 2068144"/>
                <a:gd name="connsiteX74" fmla="*/ 4164506 w 5569082"/>
                <a:gd name="connsiteY74" fmla="*/ 654765 h 2068144"/>
                <a:gd name="connsiteX75" fmla="*/ 3942545 w 5569082"/>
                <a:gd name="connsiteY75" fmla="*/ 36380 h 2068144"/>
                <a:gd name="connsiteX76" fmla="*/ 3907303 w 5569082"/>
                <a:gd name="connsiteY76" fmla="*/ 12957 h 2068144"/>
                <a:gd name="connsiteX77" fmla="*/ 3802795 w 5569082"/>
                <a:gd name="connsiteY77" fmla="*/ 12957 h 2068144"/>
                <a:gd name="connsiteX78" fmla="*/ 3765209 w 5569082"/>
                <a:gd name="connsiteY78" fmla="*/ 49273 h 2068144"/>
                <a:gd name="connsiteX79" fmla="*/ 3765209 w 5569082"/>
                <a:gd name="connsiteY79" fmla="*/ 844471 h 2068144"/>
                <a:gd name="connsiteX80" fmla="*/ 3802795 w 5569082"/>
                <a:gd name="connsiteY80" fmla="*/ 881954 h 2068144"/>
                <a:gd name="connsiteX81" fmla="*/ 3853287 w 5569082"/>
                <a:gd name="connsiteY81" fmla="*/ 881954 h 2068144"/>
                <a:gd name="connsiteX82" fmla="*/ 3889691 w 5569082"/>
                <a:gd name="connsiteY82" fmla="*/ 844471 h 2068144"/>
                <a:gd name="connsiteX83" fmla="*/ 3889691 w 5569082"/>
                <a:gd name="connsiteY83" fmla="*/ 240156 h 2068144"/>
                <a:gd name="connsiteX84" fmla="*/ 4111652 w 5569082"/>
                <a:gd name="connsiteY84" fmla="*/ 857364 h 2068144"/>
                <a:gd name="connsiteX85" fmla="*/ 4146885 w 5569082"/>
                <a:gd name="connsiteY85" fmla="*/ 881954 h 2068144"/>
                <a:gd name="connsiteX86" fmla="*/ 1948686 w 5569082"/>
                <a:gd name="connsiteY86" fmla="*/ 1570458 h 2068144"/>
                <a:gd name="connsiteX87" fmla="*/ 1861761 w 5569082"/>
                <a:gd name="connsiteY87" fmla="*/ 1658288 h 2068144"/>
                <a:gd name="connsiteX88" fmla="*/ 1750205 w 5569082"/>
                <a:gd name="connsiteY88" fmla="*/ 1658288 h 2068144"/>
                <a:gd name="connsiteX89" fmla="*/ 1750205 w 5569082"/>
                <a:gd name="connsiteY89" fmla="*/ 1310464 h 2068144"/>
                <a:gd name="connsiteX90" fmla="*/ 1861761 w 5569082"/>
                <a:gd name="connsiteY90" fmla="*/ 1310464 h 2068144"/>
                <a:gd name="connsiteX91" fmla="*/ 1948686 w 5569082"/>
                <a:gd name="connsiteY91" fmla="*/ 1397122 h 2068144"/>
                <a:gd name="connsiteX92" fmla="*/ 1948686 w 5569082"/>
                <a:gd name="connsiteY92" fmla="*/ 1570458 h 2068144"/>
                <a:gd name="connsiteX93" fmla="*/ 1861761 w 5569082"/>
                <a:gd name="connsiteY93" fmla="*/ 1186325 h 2068144"/>
                <a:gd name="connsiteX94" fmla="*/ 1662108 w 5569082"/>
                <a:gd name="connsiteY94" fmla="*/ 1186325 h 2068144"/>
                <a:gd name="connsiteX95" fmla="*/ 1625713 w 5569082"/>
                <a:gd name="connsiteY95" fmla="*/ 1222643 h 2068144"/>
                <a:gd name="connsiteX96" fmla="*/ 1625713 w 5569082"/>
                <a:gd name="connsiteY96" fmla="*/ 2017848 h 2068144"/>
                <a:gd name="connsiteX97" fmla="*/ 1662108 w 5569082"/>
                <a:gd name="connsiteY97" fmla="*/ 2055309 h 2068144"/>
                <a:gd name="connsiteX98" fmla="*/ 1712638 w 5569082"/>
                <a:gd name="connsiteY98" fmla="*/ 2055309 h 2068144"/>
                <a:gd name="connsiteX99" fmla="*/ 1750205 w 5569082"/>
                <a:gd name="connsiteY99" fmla="*/ 2017848 h 2068144"/>
                <a:gd name="connsiteX100" fmla="*/ 1750205 w 5569082"/>
                <a:gd name="connsiteY100" fmla="*/ 1782456 h 2068144"/>
                <a:gd name="connsiteX101" fmla="*/ 1861761 w 5569082"/>
                <a:gd name="connsiteY101" fmla="*/ 1782456 h 2068144"/>
                <a:gd name="connsiteX102" fmla="*/ 2073159 w 5569082"/>
                <a:gd name="connsiteY102" fmla="*/ 1570458 h 2068144"/>
                <a:gd name="connsiteX103" fmla="*/ 2073159 w 5569082"/>
                <a:gd name="connsiteY103" fmla="*/ 1397122 h 2068144"/>
                <a:gd name="connsiteX104" fmla="*/ 1861761 w 5569082"/>
                <a:gd name="connsiteY104" fmla="*/ 1186325 h 2068144"/>
                <a:gd name="connsiteX105" fmla="*/ 1861761 w 5569082"/>
                <a:gd name="connsiteY105" fmla="*/ 1186325 h 2068144"/>
                <a:gd name="connsiteX106" fmla="*/ 2602054 w 5569082"/>
                <a:gd name="connsiteY106" fmla="*/ 1186325 h 2068144"/>
                <a:gd name="connsiteX107" fmla="*/ 2227407 w 5569082"/>
                <a:gd name="connsiteY107" fmla="*/ 1186325 h 2068144"/>
                <a:gd name="connsiteX108" fmla="*/ 2191012 w 5569082"/>
                <a:gd name="connsiteY108" fmla="*/ 1222634 h 2068144"/>
                <a:gd name="connsiteX109" fmla="*/ 2191012 w 5569082"/>
                <a:gd name="connsiteY109" fmla="*/ 2017848 h 2068144"/>
                <a:gd name="connsiteX110" fmla="*/ 2227407 w 5569082"/>
                <a:gd name="connsiteY110" fmla="*/ 2055319 h 2068144"/>
                <a:gd name="connsiteX111" fmla="*/ 2602054 w 5569082"/>
                <a:gd name="connsiteY111" fmla="*/ 2055319 h 2068144"/>
                <a:gd name="connsiteX112" fmla="*/ 2639620 w 5569082"/>
                <a:gd name="connsiteY112" fmla="*/ 2017848 h 2068144"/>
                <a:gd name="connsiteX113" fmla="*/ 2639620 w 5569082"/>
                <a:gd name="connsiteY113" fmla="*/ 1968651 h 2068144"/>
                <a:gd name="connsiteX114" fmla="*/ 2602054 w 5569082"/>
                <a:gd name="connsiteY114" fmla="*/ 1931161 h 2068144"/>
                <a:gd name="connsiteX115" fmla="*/ 2315494 w 5569082"/>
                <a:gd name="connsiteY115" fmla="*/ 1931161 h 2068144"/>
                <a:gd name="connsiteX116" fmla="*/ 2315494 w 5569082"/>
                <a:gd name="connsiteY116" fmla="*/ 1682891 h 2068144"/>
                <a:gd name="connsiteX117" fmla="*/ 2576203 w 5569082"/>
                <a:gd name="connsiteY117" fmla="*/ 1682891 h 2068144"/>
                <a:gd name="connsiteX118" fmla="*/ 2613779 w 5569082"/>
                <a:gd name="connsiteY118" fmla="*/ 1645420 h 2068144"/>
                <a:gd name="connsiteX119" fmla="*/ 2613779 w 5569082"/>
                <a:gd name="connsiteY119" fmla="*/ 1596223 h 2068144"/>
                <a:gd name="connsiteX120" fmla="*/ 2576203 w 5569082"/>
                <a:gd name="connsiteY120" fmla="*/ 1558762 h 2068144"/>
                <a:gd name="connsiteX121" fmla="*/ 2315494 w 5569082"/>
                <a:gd name="connsiteY121" fmla="*/ 1558762 h 2068144"/>
                <a:gd name="connsiteX122" fmla="*/ 2315494 w 5569082"/>
                <a:gd name="connsiteY122" fmla="*/ 1310464 h 2068144"/>
                <a:gd name="connsiteX123" fmla="*/ 2602054 w 5569082"/>
                <a:gd name="connsiteY123" fmla="*/ 1310464 h 2068144"/>
                <a:gd name="connsiteX124" fmla="*/ 2639620 w 5569082"/>
                <a:gd name="connsiteY124" fmla="*/ 1272983 h 2068144"/>
                <a:gd name="connsiteX125" fmla="*/ 2639620 w 5569082"/>
                <a:gd name="connsiteY125" fmla="*/ 1222634 h 2068144"/>
                <a:gd name="connsiteX126" fmla="*/ 2602054 w 5569082"/>
                <a:gd name="connsiteY126" fmla="*/ 1186325 h 2068144"/>
                <a:gd name="connsiteX127" fmla="*/ 3712431 w 5569082"/>
                <a:gd name="connsiteY127" fmla="*/ 1844521 h 2068144"/>
                <a:gd name="connsiteX128" fmla="*/ 3625525 w 5569082"/>
                <a:gd name="connsiteY128" fmla="*/ 1931151 h 2068144"/>
                <a:gd name="connsiteX129" fmla="*/ 3501033 w 5569082"/>
                <a:gd name="connsiteY129" fmla="*/ 1931151 h 2068144"/>
                <a:gd name="connsiteX130" fmla="*/ 3501033 w 5569082"/>
                <a:gd name="connsiteY130" fmla="*/ 1682882 h 2068144"/>
                <a:gd name="connsiteX131" fmla="*/ 3625525 w 5569082"/>
                <a:gd name="connsiteY131" fmla="*/ 1682882 h 2068144"/>
                <a:gd name="connsiteX132" fmla="*/ 3712431 w 5569082"/>
                <a:gd name="connsiteY132" fmla="*/ 1769559 h 2068144"/>
                <a:gd name="connsiteX133" fmla="*/ 3712431 w 5569082"/>
                <a:gd name="connsiteY133" fmla="*/ 1844521 h 2068144"/>
                <a:gd name="connsiteX134" fmla="*/ 3501033 w 5569082"/>
                <a:gd name="connsiteY134" fmla="*/ 1310464 h 2068144"/>
                <a:gd name="connsiteX135" fmla="*/ 3612609 w 5569082"/>
                <a:gd name="connsiteY135" fmla="*/ 1310464 h 2068144"/>
                <a:gd name="connsiteX136" fmla="*/ 3699515 w 5569082"/>
                <a:gd name="connsiteY136" fmla="*/ 1397113 h 2068144"/>
                <a:gd name="connsiteX137" fmla="*/ 3699515 w 5569082"/>
                <a:gd name="connsiteY137" fmla="*/ 1470903 h 2068144"/>
                <a:gd name="connsiteX138" fmla="*/ 3612609 w 5569082"/>
                <a:gd name="connsiteY138" fmla="*/ 1558762 h 2068144"/>
                <a:gd name="connsiteX139" fmla="*/ 3501033 w 5569082"/>
                <a:gd name="connsiteY139" fmla="*/ 1558762 h 2068144"/>
                <a:gd name="connsiteX140" fmla="*/ 3501033 w 5569082"/>
                <a:gd name="connsiteY140" fmla="*/ 1310464 h 2068144"/>
                <a:gd name="connsiteX141" fmla="*/ 3768800 w 5569082"/>
                <a:gd name="connsiteY141" fmla="*/ 1613797 h 2068144"/>
                <a:gd name="connsiteX142" fmla="*/ 3824007 w 5569082"/>
                <a:gd name="connsiteY142" fmla="*/ 1470903 h 2068144"/>
                <a:gd name="connsiteX143" fmla="*/ 3824007 w 5569082"/>
                <a:gd name="connsiteY143" fmla="*/ 1397113 h 2068144"/>
                <a:gd name="connsiteX144" fmla="*/ 3612609 w 5569082"/>
                <a:gd name="connsiteY144" fmla="*/ 1186325 h 2068144"/>
                <a:gd name="connsiteX145" fmla="*/ 3412965 w 5569082"/>
                <a:gd name="connsiteY145" fmla="*/ 1186325 h 2068144"/>
                <a:gd name="connsiteX146" fmla="*/ 3376560 w 5569082"/>
                <a:gd name="connsiteY146" fmla="*/ 1222634 h 2068144"/>
                <a:gd name="connsiteX147" fmla="*/ 3376560 w 5569082"/>
                <a:gd name="connsiteY147" fmla="*/ 2017857 h 2068144"/>
                <a:gd name="connsiteX148" fmla="*/ 3412965 w 5569082"/>
                <a:gd name="connsiteY148" fmla="*/ 2055319 h 2068144"/>
                <a:gd name="connsiteX149" fmla="*/ 3625525 w 5569082"/>
                <a:gd name="connsiteY149" fmla="*/ 2055319 h 2068144"/>
                <a:gd name="connsiteX150" fmla="*/ 3836913 w 5569082"/>
                <a:gd name="connsiteY150" fmla="*/ 1844521 h 2068144"/>
                <a:gd name="connsiteX151" fmla="*/ 3836913 w 5569082"/>
                <a:gd name="connsiteY151" fmla="*/ 1769559 h 2068144"/>
                <a:gd name="connsiteX152" fmla="*/ 3768800 w 5569082"/>
                <a:gd name="connsiteY152" fmla="*/ 1613797 h 2068144"/>
                <a:gd name="connsiteX153" fmla="*/ 3768800 w 5569082"/>
                <a:gd name="connsiteY153" fmla="*/ 1613797 h 2068144"/>
                <a:gd name="connsiteX154" fmla="*/ 4303457 w 5569082"/>
                <a:gd name="connsiteY154" fmla="*/ 1856227 h 2068144"/>
                <a:gd name="connsiteX155" fmla="*/ 4216551 w 5569082"/>
                <a:gd name="connsiteY155" fmla="*/ 1944057 h 2068144"/>
                <a:gd name="connsiteX156" fmla="*/ 4178965 w 5569082"/>
                <a:gd name="connsiteY156" fmla="*/ 1944057 h 2068144"/>
                <a:gd name="connsiteX157" fmla="*/ 4092059 w 5569082"/>
                <a:gd name="connsiteY157" fmla="*/ 1856227 h 2068144"/>
                <a:gd name="connsiteX158" fmla="*/ 4092059 w 5569082"/>
                <a:gd name="connsiteY158" fmla="*/ 1384254 h 2068144"/>
                <a:gd name="connsiteX159" fmla="*/ 4178965 w 5569082"/>
                <a:gd name="connsiteY159" fmla="*/ 1297577 h 2068144"/>
                <a:gd name="connsiteX160" fmla="*/ 4216551 w 5569082"/>
                <a:gd name="connsiteY160" fmla="*/ 1297577 h 2068144"/>
                <a:gd name="connsiteX161" fmla="*/ 4303457 w 5569082"/>
                <a:gd name="connsiteY161" fmla="*/ 1384254 h 2068144"/>
                <a:gd name="connsiteX162" fmla="*/ 4303457 w 5569082"/>
                <a:gd name="connsiteY162" fmla="*/ 1856227 h 2068144"/>
                <a:gd name="connsiteX163" fmla="*/ 4216551 w 5569082"/>
                <a:gd name="connsiteY163" fmla="*/ 1173437 h 2068144"/>
                <a:gd name="connsiteX164" fmla="*/ 4178965 w 5569082"/>
                <a:gd name="connsiteY164" fmla="*/ 1173437 h 2068144"/>
                <a:gd name="connsiteX165" fmla="*/ 3967567 w 5569082"/>
                <a:gd name="connsiteY165" fmla="*/ 1384254 h 2068144"/>
                <a:gd name="connsiteX166" fmla="*/ 3967567 w 5569082"/>
                <a:gd name="connsiteY166" fmla="*/ 1856227 h 2068144"/>
                <a:gd name="connsiteX167" fmla="*/ 4178965 w 5569082"/>
                <a:gd name="connsiteY167" fmla="*/ 2068216 h 2068144"/>
                <a:gd name="connsiteX168" fmla="*/ 4216551 w 5569082"/>
                <a:gd name="connsiteY168" fmla="*/ 2068216 h 2068144"/>
                <a:gd name="connsiteX169" fmla="*/ 4427949 w 5569082"/>
                <a:gd name="connsiteY169" fmla="*/ 1856227 h 2068144"/>
                <a:gd name="connsiteX170" fmla="*/ 4427949 w 5569082"/>
                <a:gd name="connsiteY170" fmla="*/ 1384254 h 2068144"/>
                <a:gd name="connsiteX171" fmla="*/ 4216551 w 5569082"/>
                <a:gd name="connsiteY171" fmla="*/ 1173437 h 2068144"/>
                <a:gd name="connsiteX172" fmla="*/ 4216551 w 5569082"/>
                <a:gd name="connsiteY172" fmla="*/ 1173437 h 2068144"/>
                <a:gd name="connsiteX173" fmla="*/ 4894122 w 5569082"/>
                <a:gd name="connsiteY173" fmla="*/ 1844521 h 2068144"/>
                <a:gd name="connsiteX174" fmla="*/ 4807235 w 5569082"/>
                <a:gd name="connsiteY174" fmla="*/ 1931151 h 2068144"/>
                <a:gd name="connsiteX175" fmla="*/ 4695649 w 5569082"/>
                <a:gd name="connsiteY175" fmla="*/ 1931151 h 2068144"/>
                <a:gd name="connsiteX176" fmla="*/ 4695649 w 5569082"/>
                <a:gd name="connsiteY176" fmla="*/ 1310464 h 2068144"/>
                <a:gd name="connsiteX177" fmla="*/ 4807235 w 5569082"/>
                <a:gd name="connsiteY177" fmla="*/ 1310464 h 2068144"/>
                <a:gd name="connsiteX178" fmla="*/ 4894122 w 5569082"/>
                <a:gd name="connsiteY178" fmla="*/ 1397113 h 2068144"/>
                <a:gd name="connsiteX179" fmla="*/ 4894122 w 5569082"/>
                <a:gd name="connsiteY179" fmla="*/ 1844521 h 2068144"/>
                <a:gd name="connsiteX180" fmla="*/ 4807235 w 5569082"/>
                <a:gd name="connsiteY180" fmla="*/ 1186325 h 2068144"/>
                <a:gd name="connsiteX181" fmla="*/ 4607571 w 5569082"/>
                <a:gd name="connsiteY181" fmla="*/ 1186325 h 2068144"/>
                <a:gd name="connsiteX182" fmla="*/ 4571176 w 5569082"/>
                <a:gd name="connsiteY182" fmla="*/ 1222634 h 2068144"/>
                <a:gd name="connsiteX183" fmla="*/ 4571176 w 5569082"/>
                <a:gd name="connsiteY183" fmla="*/ 2017857 h 2068144"/>
                <a:gd name="connsiteX184" fmla="*/ 4607571 w 5569082"/>
                <a:gd name="connsiteY184" fmla="*/ 2055319 h 2068144"/>
                <a:gd name="connsiteX185" fmla="*/ 4807235 w 5569082"/>
                <a:gd name="connsiteY185" fmla="*/ 2055319 h 2068144"/>
                <a:gd name="connsiteX186" fmla="*/ 5018613 w 5569082"/>
                <a:gd name="connsiteY186" fmla="*/ 1844521 h 2068144"/>
                <a:gd name="connsiteX187" fmla="*/ 5018613 w 5569082"/>
                <a:gd name="connsiteY187" fmla="*/ 1397113 h 2068144"/>
                <a:gd name="connsiteX188" fmla="*/ 4807235 w 5569082"/>
                <a:gd name="connsiteY188" fmla="*/ 1186325 h 2068144"/>
                <a:gd name="connsiteX189" fmla="*/ 4807235 w 5569082"/>
                <a:gd name="connsiteY189" fmla="*/ 1186325 h 2068144"/>
                <a:gd name="connsiteX190" fmla="*/ 5530972 w 5569082"/>
                <a:gd name="connsiteY190" fmla="*/ 1186325 h 2068144"/>
                <a:gd name="connsiteX191" fmla="*/ 5478118 w 5569082"/>
                <a:gd name="connsiteY191" fmla="*/ 1186325 h 2068144"/>
                <a:gd name="connsiteX192" fmla="*/ 5442885 w 5569082"/>
                <a:gd name="connsiteY192" fmla="*/ 1209747 h 2068144"/>
                <a:gd name="connsiteX193" fmla="*/ 5331310 w 5569082"/>
                <a:gd name="connsiteY193" fmla="*/ 1518938 h 2068144"/>
                <a:gd name="connsiteX194" fmla="*/ 5219752 w 5569082"/>
                <a:gd name="connsiteY194" fmla="*/ 1209747 h 2068144"/>
                <a:gd name="connsiteX195" fmla="*/ 5184520 w 5569082"/>
                <a:gd name="connsiteY195" fmla="*/ 1186325 h 2068144"/>
                <a:gd name="connsiteX196" fmla="*/ 5131656 w 5569082"/>
                <a:gd name="connsiteY196" fmla="*/ 1186325 h 2068144"/>
                <a:gd name="connsiteX197" fmla="*/ 5096433 w 5569082"/>
                <a:gd name="connsiteY197" fmla="*/ 1236683 h 2068144"/>
                <a:gd name="connsiteX198" fmla="*/ 5269073 w 5569082"/>
                <a:gd name="connsiteY198" fmla="*/ 1675871 h 2068144"/>
                <a:gd name="connsiteX199" fmla="*/ 5269073 w 5569082"/>
                <a:gd name="connsiteY199" fmla="*/ 2017848 h 2068144"/>
                <a:gd name="connsiteX200" fmla="*/ 5306649 w 5569082"/>
                <a:gd name="connsiteY200" fmla="*/ 2055319 h 2068144"/>
                <a:gd name="connsiteX201" fmla="*/ 5355979 w 5569082"/>
                <a:gd name="connsiteY201" fmla="*/ 2055319 h 2068144"/>
                <a:gd name="connsiteX202" fmla="*/ 5393565 w 5569082"/>
                <a:gd name="connsiteY202" fmla="*/ 2017848 h 2068144"/>
                <a:gd name="connsiteX203" fmla="*/ 5393565 w 5569082"/>
                <a:gd name="connsiteY203" fmla="*/ 1675871 h 2068144"/>
                <a:gd name="connsiteX204" fmla="*/ 5566186 w 5569082"/>
                <a:gd name="connsiteY204" fmla="*/ 1236683 h 2068144"/>
                <a:gd name="connsiteX205" fmla="*/ 5530972 w 5569082"/>
                <a:gd name="connsiteY205" fmla="*/ 1186325 h 2068144"/>
                <a:gd name="connsiteX206" fmla="*/ 2451502 w 5569082"/>
                <a:gd name="connsiteY206" fmla="*/ 844469 h 2068144"/>
                <a:gd name="connsiteX207" fmla="*/ 2413916 w 5569082"/>
                <a:gd name="connsiteY207" fmla="*/ 881952 h 2068144"/>
                <a:gd name="connsiteX208" fmla="*/ 2364586 w 5569082"/>
                <a:gd name="connsiteY208" fmla="*/ 881952 h 2068144"/>
                <a:gd name="connsiteX209" fmla="*/ 2326991 w 5569082"/>
                <a:gd name="connsiteY209" fmla="*/ 844469 h 2068144"/>
                <a:gd name="connsiteX210" fmla="*/ 2326991 w 5569082"/>
                <a:gd name="connsiteY210" fmla="*/ 49176 h 2068144"/>
                <a:gd name="connsiteX211" fmla="*/ 2364586 w 5569082"/>
                <a:gd name="connsiteY211" fmla="*/ 12861 h 2068144"/>
                <a:gd name="connsiteX212" fmla="*/ 2413916 w 5569082"/>
                <a:gd name="connsiteY212" fmla="*/ 12861 h 2068144"/>
                <a:gd name="connsiteX213" fmla="*/ 2451502 w 5569082"/>
                <a:gd name="connsiteY213" fmla="*/ 49176 h 2068144"/>
                <a:gd name="connsiteX214" fmla="*/ 2451502 w 5569082"/>
                <a:gd name="connsiteY214" fmla="*/ 844469 h 2068144"/>
                <a:gd name="connsiteX215" fmla="*/ 2906101 w 5569082"/>
                <a:gd name="connsiteY215" fmla="*/ 1698741 h 2068144"/>
                <a:gd name="connsiteX216" fmla="*/ 3072884 w 5569082"/>
                <a:gd name="connsiteY216" fmla="*/ 1698741 h 2068144"/>
                <a:gd name="connsiteX217" fmla="*/ 2989502 w 5569082"/>
                <a:gd name="connsiteY217" fmla="*/ 1318065 h 2068144"/>
                <a:gd name="connsiteX218" fmla="*/ 2906101 w 5569082"/>
                <a:gd name="connsiteY218" fmla="*/ 1698741 h 2068144"/>
                <a:gd name="connsiteX219" fmla="*/ 3098716 w 5569082"/>
                <a:gd name="connsiteY219" fmla="*/ 1820547 h 2068144"/>
                <a:gd name="connsiteX220" fmla="*/ 2880260 w 5569082"/>
                <a:gd name="connsiteY220" fmla="*/ 1820547 h 2068144"/>
                <a:gd name="connsiteX221" fmla="*/ 2835626 w 5569082"/>
                <a:gd name="connsiteY221" fmla="*/ 2025515 h 2068144"/>
                <a:gd name="connsiteX222" fmla="*/ 2799222 w 5569082"/>
                <a:gd name="connsiteY222" fmla="*/ 2054795 h 2068144"/>
                <a:gd name="connsiteX223" fmla="*/ 2748720 w 5569082"/>
                <a:gd name="connsiteY223" fmla="*/ 2054795 h 2068144"/>
                <a:gd name="connsiteX224" fmla="*/ 2713487 w 5569082"/>
                <a:gd name="connsiteY224" fmla="*/ 2011475 h 2068144"/>
                <a:gd name="connsiteX225" fmla="*/ 2895529 w 5569082"/>
                <a:gd name="connsiteY225" fmla="*/ 1213814 h 2068144"/>
                <a:gd name="connsiteX226" fmla="*/ 2935467 w 5569082"/>
                <a:gd name="connsiteY226" fmla="*/ 1185705 h 2068144"/>
                <a:gd name="connsiteX227" fmla="*/ 3044690 w 5569082"/>
                <a:gd name="connsiteY227" fmla="*/ 1185705 h 2068144"/>
                <a:gd name="connsiteX228" fmla="*/ 3083447 w 5569082"/>
                <a:gd name="connsiteY228" fmla="*/ 1213814 h 2068144"/>
                <a:gd name="connsiteX229" fmla="*/ 3267861 w 5569082"/>
                <a:gd name="connsiteY229" fmla="*/ 2011475 h 2068144"/>
                <a:gd name="connsiteX230" fmla="*/ 3231447 w 5569082"/>
                <a:gd name="connsiteY230" fmla="*/ 2054795 h 2068144"/>
                <a:gd name="connsiteX231" fmla="*/ 3180945 w 5569082"/>
                <a:gd name="connsiteY231" fmla="*/ 2054795 h 2068144"/>
                <a:gd name="connsiteX232" fmla="*/ 3144531 w 5569082"/>
                <a:gd name="connsiteY232" fmla="*/ 2025515 h 2068144"/>
                <a:gd name="connsiteX233" fmla="*/ 3098716 w 5569082"/>
                <a:gd name="connsiteY233" fmla="*/ 1820547 h 206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5569082" h="2068144">
                  <a:moveTo>
                    <a:pt x="2111926" y="12957"/>
                  </a:moveTo>
                  <a:lnTo>
                    <a:pt x="2061424" y="12957"/>
                  </a:lnTo>
                  <a:cubicBezTo>
                    <a:pt x="2041460" y="12957"/>
                    <a:pt x="2025020" y="29360"/>
                    <a:pt x="2025020" y="50440"/>
                  </a:cubicBezTo>
                  <a:lnTo>
                    <a:pt x="2025020" y="654765"/>
                  </a:lnTo>
                  <a:lnTo>
                    <a:pt x="1803059" y="36380"/>
                  </a:lnTo>
                  <a:cubicBezTo>
                    <a:pt x="1798363" y="23507"/>
                    <a:pt x="1781923" y="12957"/>
                    <a:pt x="1767826" y="12957"/>
                  </a:cubicBezTo>
                  <a:lnTo>
                    <a:pt x="1663298" y="12957"/>
                  </a:lnTo>
                  <a:cubicBezTo>
                    <a:pt x="1643334" y="12957"/>
                    <a:pt x="1625713" y="29360"/>
                    <a:pt x="1625713" y="49273"/>
                  </a:cubicBezTo>
                  <a:lnTo>
                    <a:pt x="1625713" y="844471"/>
                  </a:lnTo>
                  <a:cubicBezTo>
                    <a:pt x="1625713" y="865570"/>
                    <a:pt x="1643334" y="881954"/>
                    <a:pt x="1663298" y="881954"/>
                  </a:cubicBezTo>
                  <a:lnTo>
                    <a:pt x="1713800" y="881954"/>
                  </a:lnTo>
                  <a:cubicBezTo>
                    <a:pt x="1733755" y="881954"/>
                    <a:pt x="1750224" y="865570"/>
                    <a:pt x="1750224" y="844471"/>
                  </a:cubicBezTo>
                  <a:lnTo>
                    <a:pt x="1750224" y="240156"/>
                  </a:lnTo>
                  <a:lnTo>
                    <a:pt x="1972175" y="857364"/>
                  </a:lnTo>
                  <a:cubicBezTo>
                    <a:pt x="1976871" y="871433"/>
                    <a:pt x="1993302" y="881954"/>
                    <a:pt x="2007399" y="881954"/>
                  </a:cubicBezTo>
                  <a:lnTo>
                    <a:pt x="2111926" y="881954"/>
                  </a:lnTo>
                  <a:cubicBezTo>
                    <a:pt x="2131881" y="881954"/>
                    <a:pt x="2149493" y="865570"/>
                    <a:pt x="2149493" y="844471"/>
                  </a:cubicBezTo>
                  <a:lnTo>
                    <a:pt x="2149493" y="50440"/>
                  </a:lnTo>
                  <a:cubicBezTo>
                    <a:pt x="2149493" y="29360"/>
                    <a:pt x="2131881" y="12957"/>
                    <a:pt x="2111926" y="12957"/>
                  </a:cubicBezTo>
                  <a:moveTo>
                    <a:pt x="214" y="965935"/>
                  </a:moveTo>
                  <a:lnTo>
                    <a:pt x="214" y="1089322"/>
                  </a:lnTo>
                  <a:cubicBezTo>
                    <a:pt x="214" y="1114678"/>
                    <a:pt x="21019" y="1135404"/>
                    <a:pt x="46420" y="1135404"/>
                  </a:cubicBezTo>
                  <a:lnTo>
                    <a:pt x="893496" y="1135404"/>
                  </a:lnTo>
                  <a:cubicBezTo>
                    <a:pt x="918895" y="1135404"/>
                    <a:pt x="939700" y="1114678"/>
                    <a:pt x="939700" y="1089322"/>
                  </a:cubicBezTo>
                  <a:lnTo>
                    <a:pt x="939700" y="965935"/>
                  </a:lnTo>
                  <a:cubicBezTo>
                    <a:pt x="939700" y="940592"/>
                    <a:pt x="918895" y="919864"/>
                    <a:pt x="893496" y="919864"/>
                  </a:cubicBezTo>
                  <a:lnTo>
                    <a:pt x="46420" y="919864"/>
                  </a:lnTo>
                  <a:cubicBezTo>
                    <a:pt x="21019" y="919864"/>
                    <a:pt x="214" y="940592"/>
                    <a:pt x="214" y="965935"/>
                  </a:cubicBezTo>
                  <a:moveTo>
                    <a:pt x="2952393" y="859710"/>
                  </a:moveTo>
                  <a:cubicBezTo>
                    <a:pt x="2957108" y="871426"/>
                    <a:pt x="2973548" y="881957"/>
                    <a:pt x="2986454" y="881957"/>
                  </a:cubicBezTo>
                  <a:lnTo>
                    <a:pt x="3040490" y="881957"/>
                  </a:lnTo>
                  <a:cubicBezTo>
                    <a:pt x="3069846" y="881957"/>
                    <a:pt x="3086295" y="855024"/>
                    <a:pt x="3074532" y="829268"/>
                  </a:cubicBezTo>
                  <a:lnTo>
                    <a:pt x="2893681" y="433404"/>
                  </a:lnTo>
                  <a:lnTo>
                    <a:pt x="3062807" y="65669"/>
                  </a:lnTo>
                  <a:cubicBezTo>
                    <a:pt x="3074532" y="38717"/>
                    <a:pt x="3056920" y="12960"/>
                    <a:pt x="3028736" y="12960"/>
                  </a:cubicBezTo>
                  <a:lnTo>
                    <a:pt x="2973548" y="12960"/>
                  </a:lnTo>
                  <a:cubicBezTo>
                    <a:pt x="2960613" y="12960"/>
                    <a:pt x="2945363" y="22333"/>
                    <a:pt x="2939486" y="34049"/>
                  </a:cubicBezTo>
                  <a:lnTo>
                    <a:pt x="2825568" y="283503"/>
                  </a:lnTo>
                  <a:lnTo>
                    <a:pt x="2711649" y="34049"/>
                  </a:lnTo>
                  <a:cubicBezTo>
                    <a:pt x="2705772" y="22333"/>
                    <a:pt x="2690513" y="12960"/>
                    <a:pt x="2677578" y="12960"/>
                  </a:cubicBezTo>
                  <a:lnTo>
                    <a:pt x="2622399" y="12960"/>
                  </a:lnTo>
                  <a:cubicBezTo>
                    <a:pt x="2594205" y="12960"/>
                    <a:pt x="2576594" y="38717"/>
                    <a:pt x="2588338" y="65669"/>
                  </a:cubicBezTo>
                  <a:lnTo>
                    <a:pt x="2757454" y="433404"/>
                  </a:lnTo>
                  <a:lnTo>
                    <a:pt x="2576594" y="829268"/>
                  </a:lnTo>
                  <a:cubicBezTo>
                    <a:pt x="2564840" y="855024"/>
                    <a:pt x="2581289" y="881957"/>
                    <a:pt x="2610646" y="881957"/>
                  </a:cubicBezTo>
                  <a:lnTo>
                    <a:pt x="2664671" y="881957"/>
                  </a:lnTo>
                  <a:cubicBezTo>
                    <a:pt x="2677578" y="881957"/>
                    <a:pt x="2694027" y="871426"/>
                    <a:pt x="2698733" y="859710"/>
                  </a:cubicBezTo>
                  <a:lnTo>
                    <a:pt x="2825568" y="583314"/>
                  </a:lnTo>
                  <a:lnTo>
                    <a:pt x="2952393" y="859710"/>
                  </a:lnTo>
                  <a:close/>
                  <a:moveTo>
                    <a:pt x="3286673" y="682862"/>
                  </a:moveTo>
                  <a:lnTo>
                    <a:pt x="3286673" y="210896"/>
                  </a:lnTo>
                  <a:cubicBezTo>
                    <a:pt x="3286673" y="162874"/>
                    <a:pt x="3325430" y="124225"/>
                    <a:pt x="3373598" y="124225"/>
                  </a:cubicBezTo>
                  <a:lnTo>
                    <a:pt x="3411165" y="124225"/>
                  </a:lnTo>
                  <a:cubicBezTo>
                    <a:pt x="3459313" y="124225"/>
                    <a:pt x="3498071" y="162874"/>
                    <a:pt x="3498071" y="210896"/>
                  </a:cubicBezTo>
                  <a:lnTo>
                    <a:pt x="3498071" y="682862"/>
                  </a:lnTo>
                  <a:cubicBezTo>
                    <a:pt x="3498071" y="730884"/>
                    <a:pt x="3459313" y="770691"/>
                    <a:pt x="3411165" y="770691"/>
                  </a:cubicBezTo>
                  <a:lnTo>
                    <a:pt x="3373598" y="770691"/>
                  </a:lnTo>
                  <a:cubicBezTo>
                    <a:pt x="3325430" y="770691"/>
                    <a:pt x="3286673" y="730884"/>
                    <a:pt x="3286673" y="682862"/>
                  </a:cubicBezTo>
                  <a:moveTo>
                    <a:pt x="3622563" y="682862"/>
                  </a:moveTo>
                  <a:lnTo>
                    <a:pt x="3622563" y="210896"/>
                  </a:lnTo>
                  <a:cubicBezTo>
                    <a:pt x="3622563" y="94949"/>
                    <a:pt x="3527436" y="71"/>
                    <a:pt x="3411165" y="71"/>
                  </a:cubicBezTo>
                  <a:lnTo>
                    <a:pt x="3373598" y="71"/>
                  </a:lnTo>
                  <a:cubicBezTo>
                    <a:pt x="3257317" y="71"/>
                    <a:pt x="3162181" y="94949"/>
                    <a:pt x="3162181" y="210896"/>
                  </a:cubicBezTo>
                  <a:lnTo>
                    <a:pt x="3162181" y="682862"/>
                  </a:lnTo>
                  <a:cubicBezTo>
                    <a:pt x="3162181" y="799976"/>
                    <a:pt x="3257317" y="894853"/>
                    <a:pt x="3373598" y="894853"/>
                  </a:cubicBezTo>
                  <a:lnTo>
                    <a:pt x="3411165" y="894853"/>
                  </a:lnTo>
                  <a:cubicBezTo>
                    <a:pt x="3527436" y="894853"/>
                    <a:pt x="3622563" y="799976"/>
                    <a:pt x="3622563" y="682862"/>
                  </a:cubicBezTo>
                  <a:moveTo>
                    <a:pt x="4146885" y="881954"/>
                  </a:moveTo>
                  <a:lnTo>
                    <a:pt x="4251413" y="881954"/>
                  </a:lnTo>
                  <a:cubicBezTo>
                    <a:pt x="4271377" y="881954"/>
                    <a:pt x="4288989" y="865561"/>
                    <a:pt x="4288989" y="844471"/>
                  </a:cubicBezTo>
                  <a:lnTo>
                    <a:pt x="4288989" y="50440"/>
                  </a:lnTo>
                  <a:cubicBezTo>
                    <a:pt x="4288989" y="29360"/>
                    <a:pt x="4271377" y="12957"/>
                    <a:pt x="4251413" y="12957"/>
                  </a:cubicBezTo>
                  <a:lnTo>
                    <a:pt x="4200911" y="12957"/>
                  </a:lnTo>
                  <a:cubicBezTo>
                    <a:pt x="4180946" y="12957"/>
                    <a:pt x="4164506" y="29360"/>
                    <a:pt x="4164506" y="50440"/>
                  </a:cubicBezTo>
                  <a:lnTo>
                    <a:pt x="4164506" y="654765"/>
                  </a:lnTo>
                  <a:lnTo>
                    <a:pt x="3942545" y="36380"/>
                  </a:lnTo>
                  <a:cubicBezTo>
                    <a:pt x="3937840" y="23507"/>
                    <a:pt x="3921409" y="12957"/>
                    <a:pt x="3907303" y="12957"/>
                  </a:cubicBezTo>
                  <a:lnTo>
                    <a:pt x="3802795" y="12957"/>
                  </a:lnTo>
                  <a:cubicBezTo>
                    <a:pt x="3782820" y="12957"/>
                    <a:pt x="3765209" y="29360"/>
                    <a:pt x="3765209" y="49273"/>
                  </a:cubicBezTo>
                  <a:lnTo>
                    <a:pt x="3765209" y="844471"/>
                  </a:lnTo>
                  <a:cubicBezTo>
                    <a:pt x="3765209" y="865561"/>
                    <a:pt x="3782820" y="881954"/>
                    <a:pt x="3802795" y="881954"/>
                  </a:cubicBezTo>
                  <a:lnTo>
                    <a:pt x="3853287" y="881954"/>
                  </a:lnTo>
                  <a:cubicBezTo>
                    <a:pt x="3873241" y="881954"/>
                    <a:pt x="3889691" y="865561"/>
                    <a:pt x="3889691" y="844471"/>
                  </a:cubicBezTo>
                  <a:lnTo>
                    <a:pt x="3889691" y="240156"/>
                  </a:lnTo>
                  <a:lnTo>
                    <a:pt x="4111652" y="857364"/>
                  </a:lnTo>
                  <a:cubicBezTo>
                    <a:pt x="4116357" y="871433"/>
                    <a:pt x="4132807" y="881954"/>
                    <a:pt x="4146885" y="881954"/>
                  </a:cubicBezTo>
                  <a:moveTo>
                    <a:pt x="1948686" y="1570458"/>
                  </a:moveTo>
                  <a:cubicBezTo>
                    <a:pt x="1948686" y="1618483"/>
                    <a:pt x="1909920" y="1658288"/>
                    <a:pt x="1861761" y="1658288"/>
                  </a:cubicBezTo>
                  <a:lnTo>
                    <a:pt x="1750205" y="1658288"/>
                  </a:lnTo>
                  <a:lnTo>
                    <a:pt x="1750205" y="1310464"/>
                  </a:lnTo>
                  <a:lnTo>
                    <a:pt x="1861761" y="1310464"/>
                  </a:lnTo>
                  <a:cubicBezTo>
                    <a:pt x="1909920" y="1310464"/>
                    <a:pt x="1948686" y="1349107"/>
                    <a:pt x="1948686" y="1397122"/>
                  </a:cubicBezTo>
                  <a:lnTo>
                    <a:pt x="1948686" y="1570458"/>
                  </a:lnTo>
                  <a:close/>
                  <a:moveTo>
                    <a:pt x="1861761" y="1186325"/>
                  </a:moveTo>
                  <a:lnTo>
                    <a:pt x="1662108" y="1186325"/>
                  </a:lnTo>
                  <a:cubicBezTo>
                    <a:pt x="1642162" y="1186325"/>
                    <a:pt x="1625713" y="1202727"/>
                    <a:pt x="1625713" y="1222643"/>
                  </a:cubicBezTo>
                  <a:lnTo>
                    <a:pt x="1625713" y="2017848"/>
                  </a:lnTo>
                  <a:cubicBezTo>
                    <a:pt x="1625713" y="2038926"/>
                    <a:pt x="1642162" y="2055309"/>
                    <a:pt x="1662108" y="2055309"/>
                  </a:cubicBezTo>
                  <a:lnTo>
                    <a:pt x="1712638" y="2055309"/>
                  </a:lnTo>
                  <a:cubicBezTo>
                    <a:pt x="1732593" y="2055309"/>
                    <a:pt x="1750205" y="2038926"/>
                    <a:pt x="1750205" y="2017848"/>
                  </a:cubicBezTo>
                  <a:lnTo>
                    <a:pt x="1750205" y="1782456"/>
                  </a:lnTo>
                  <a:lnTo>
                    <a:pt x="1861761" y="1782456"/>
                  </a:lnTo>
                  <a:cubicBezTo>
                    <a:pt x="1979224" y="1782456"/>
                    <a:pt x="2073159" y="1687578"/>
                    <a:pt x="2073159" y="1570458"/>
                  </a:cubicBezTo>
                  <a:lnTo>
                    <a:pt x="2073159" y="1397122"/>
                  </a:lnTo>
                  <a:cubicBezTo>
                    <a:pt x="2073159" y="1280012"/>
                    <a:pt x="1979224" y="1186325"/>
                    <a:pt x="1861761" y="1186325"/>
                  </a:cubicBezTo>
                  <a:lnTo>
                    <a:pt x="1861761" y="1186325"/>
                  </a:lnTo>
                  <a:close/>
                  <a:moveTo>
                    <a:pt x="2602054" y="1186325"/>
                  </a:moveTo>
                  <a:lnTo>
                    <a:pt x="2227407" y="1186325"/>
                  </a:lnTo>
                  <a:cubicBezTo>
                    <a:pt x="2207443" y="1186325"/>
                    <a:pt x="2191012" y="1202727"/>
                    <a:pt x="2191012" y="1222634"/>
                  </a:cubicBezTo>
                  <a:lnTo>
                    <a:pt x="2191012" y="2017848"/>
                  </a:lnTo>
                  <a:cubicBezTo>
                    <a:pt x="2191012" y="2038926"/>
                    <a:pt x="2207443" y="2055319"/>
                    <a:pt x="2227407" y="2055319"/>
                  </a:cubicBezTo>
                  <a:lnTo>
                    <a:pt x="2602054" y="2055319"/>
                  </a:lnTo>
                  <a:cubicBezTo>
                    <a:pt x="2622009" y="2055319"/>
                    <a:pt x="2639620" y="2038926"/>
                    <a:pt x="2639620" y="2017848"/>
                  </a:cubicBezTo>
                  <a:lnTo>
                    <a:pt x="2639620" y="1968651"/>
                  </a:lnTo>
                  <a:cubicBezTo>
                    <a:pt x="2639620" y="1947582"/>
                    <a:pt x="2622009" y="1931161"/>
                    <a:pt x="2602054" y="1931161"/>
                  </a:cubicBezTo>
                  <a:lnTo>
                    <a:pt x="2315494" y="1931161"/>
                  </a:lnTo>
                  <a:lnTo>
                    <a:pt x="2315494" y="1682891"/>
                  </a:lnTo>
                  <a:lnTo>
                    <a:pt x="2576203" y="1682891"/>
                  </a:lnTo>
                  <a:cubicBezTo>
                    <a:pt x="2597349" y="1682891"/>
                    <a:pt x="2613779" y="1665327"/>
                    <a:pt x="2613779" y="1645420"/>
                  </a:cubicBezTo>
                  <a:lnTo>
                    <a:pt x="2613779" y="1596223"/>
                  </a:lnTo>
                  <a:cubicBezTo>
                    <a:pt x="2613779" y="1575135"/>
                    <a:pt x="2597349" y="1558762"/>
                    <a:pt x="2576203" y="1558762"/>
                  </a:cubicBezTo>
                  <a:lnTo>
                    <a:pt x="2315494" y="1558762"/>
                  </a:lnTo>
                  <a:lnTo>
                    <a:pt x="2315494" y="1310464"/>
                  </a:lnTo>
                  <a:lnTo>
                    <a:pt x="2602054" y="1310464"/>
                  </a:lnTo>
                  <a:cubicBezTo>
                    <a:pt x="2622009" y="1310464"/>
                    <a:pt x="2639620" y="1292900"/>
                    <a:pt x="2639620" y="1272983"/>
                  </a:cubicBezTo>
                  <a:lnTo>
                    <a:pt x="2639620" y="1222634"/>
                  </a:lnTo>
                  <a:cubicBezTo>
                    <a:pt x="2639620" y="1202727"/>
                    <a:pt x="2622009" y="1186325"/>
                    <a:pt x="2602054" y="1186325"/>
                  </a:cubicBezTo>
                  <a:moveTo>
                    <a:pt x="3712431" y="1844521"/>
                  </a:moveTo>
                  <a:cubicBezTo>
                    <a:pt x="3712431" y="1892527"/>
                    <a:pt x="3673683" y="1931151"/>
                    <a:pt x="3625525" y="1931151"/>
                  </a:cubicBezTo>
                  <a:lnTo>
                    <a:pt x="3501033" y="1931151"/>
                  </a:lnTo>
                  <a:lnTo>
                    <a:pt x="3501033" y="1682882"/>
                  </a:lnTo>
                  <a:lnTo>
                    <a:pt x="3625525" y="1682882"/>
                  </a:lnTo>
                  <a:cubicBezTo>
                    <a:pt x="3673683" y="1682882"/>
                    <a:pt x="3712431" y="1721534"/>
                    <a:pt x="3712431" y="1769559"/>
                  </a:cubicBezTo>
                  <a:lnTo>
                    <a:pt x="3712431" y="1844521"/>
                  </a:lnTo>
                  <a:close/>
                  <a:moveTo>
                    <a:pt x="3501033" y="1310464"/>
                  </a:moveTo>
                  <a:lnTo>
                    <a:pt x="3612609" y="1310464"/>
                  </a:lnTo>
                  <a:cubicBezTo>
                    <a:pt x="3660748" y="1310464"/>
                    <a:pt x="3699515" y="1349116"/>
                    <a:pt x="3699515" y="1397113"/>
                  </a:cubicBezTo>
                  <a:lnTo>
                    <a:pt x="3699515" y="1470903"/>
                  </a:lnTo>
                  <a:cubicBezTo>
                    <a:pt x="3699515" y="1518938"/>
                    <a:pt x="3660748" y="1558762"/>
                    <a:pt x="3612609" y="1558762"/>
                  </a:cubicBezTo>
                  <a:lnTo>
                    <a:pt x="3501033" y="1558762"/>
                  </a:lnTo>
                  <a:lnTo>
                    <a:pt x="3501033" y="1310464"/>
                  </a:lnTo>
                  <a:close/>
                  <a:moveTo>
                    <a:pt x="3768800" y="1613797"/>
                  </a:moveTo>
                  <a:cubicBezTo>
                    <a:pt x="3802871" y="1576326"/>
                    <a:pt x="3824007" y="1527129"/>
                    <a:pt x="3824007" y="1470903"/>
                  </a:cubicBezTo>
                  <a:lnTo>
                    <a:pt x="3824007" y="1397113"/>
                  </a:lnTo>
                  <a:cubicBezTo>
                    <a:pt x="3824007" y="1280022"/>
                    <a:pt x="3730043" y="1186325"/>
                    <a:pt x="3612609" y="1186325"/>
                  </a:cubicBezTo>
                  <a:lnTo>
                    <a:pt x="3412965" y="1186325"/>
                  </a:lnTo>
                  <a:cubicBezTo>
                    <a:pt x="3392981" y="1186325"/>
                    <a:pt x="3376560" y="1202727"/>
                    <a:pt x="3376560" y="1222634"/>
                  </a:cubicBezTo>
                  <a:lnTo>
                    <a:pt x="3376560" y="2017857"/>
                  </a:lnTo>
                  <a:cubicBezTo>
                    <a:pt x="3376560" y="2038926"/>
                    <a:pt x="3392981" y="2055319"/>
                    <a:pt x="3412965" y="2055319"/>
                  </a:cubicBezTo>
                  <a:lnTo>
                    <a:pt x="3625525" y="2055319"/>
                  </a:lnTo>
                  <a:cubicBezTo>
                    <a:pt x="3741787" y="2055319"/>
                    <a:pt x="3836913" y="1960440"/>
                    <a:pt x="3836913" y="1844521"/>
                  </a:cubicBezTo>
                  <a:lnTo>
                    <a:pt x="3836913" y="1769559"/>
                  </a:lnTo>
                  <a:cubicBezTo>
                    <a:pt x="3836913" y="1708657"/>
                    <a:pt x="3811091" y="1652440"/>
                    <a:pt x="3768800" y="1613797"/>
                  </a:cubicBezTo>
                  <a:lnTo>
                    <a:pt x="3768800" y="1613797"/>
                  </a:lnTo>
                  <a:close/>
                  <a:moveTo>
                    <a:pt x="4303457" y="1856227"/>
                  </a:moveTo>
                  <a:cubicBezTo>
                    <a:pt x="4303457" y="1904243"/>
                    <a:pt x="4264700" y="1944057"/>
                    <a:pt x="4216551" y="1944057"/>
                  </a:cubicBezTo>
                  <a:lnTo>
                    <a:pt x="4178965" y="1944057"/>
                  </a:lnTo>
                  <a:cubicBezTo>
                    <a:pt x="4130836" y="1944057"/>
                    <a:pt x="4092059" y="1904243"/>
                    <a:pt x="4092059" y="1856227"/>
                  </a:cubicBezTo>
                  <a:lnTo>
                    <a:pt x="4092059" y="1384254"/>
                  </a:lnTo>
                  <a:cubicBezTo>
                    <a:pt x="4092059" y="1336229"/>
                    <a:pt x="4130836" y="1297577"/>
                    <a:pt x="4178965" y="1297577"/>
                  </a:cubicBezTo>
                  <a:lnTo>
                    <a:pt x="4216551" y="1297577"/>
                  </a:lnTo>
                  <a:cubicBezTo>
                    <a:pt x="4264700" y="1297577"/>
                    <a:pt x="4303457" y="1336229"/>
                    <a:pt x="4303457" y="1384254"/>
                  </a:cubicBezTo>
                  <a:lnTo>
                    <a:pt x="4303457" y="1856227"/>
                  </a:lnTo>
                  <a:close/>
                  <a:moveTo>
                    <a:pt x="4216551" y="1173437"/>
                  </a:moveTo>
                  <a:lnTo>
                    <a:pt x="4178965" y="1173437"/>
                  </a:lnTo>
                  <a:cubicBezTo>
                    <a:pt x="4062713" y="1173437"/>
                    <a:pt x="3967567" y="1268306"/>
                    <a:pt x="3967567" y="1384254"/>
                  </a:cubicBezTo>
                  <a:lnTo>
                    <a:pt x="3967567" y="1856227"/>
                  </a:lnTo>
                  <a:cubicBezTo>
                    <a:pt x="3967567" y="1973337"/>
                    <a:pt x="4062713" y="2068216"/>
                    <a:pt x="4178965" y="2068216"/>
                  </a:cubicBezTo>
                  <a:lnTo>
                    <a:pt x="4216551" y="2068216"/>
                  </a:lnTo>
                  <a:cubicBezTo>
                    <a:pt x="4332813" y="2068216"/>
                    <a:pt x="4427949" y="1973337"/>
                    <a:pt x="4427949" y="1856227"/>
                  </a:cubicBezTo>
                  <a:lnTo>
                    <a:pt x="4427949" y="1384254"/>
                  </a:lnTo>
                  <a:cubicBezTo>
                    <a:pt x="4427949" y="1268306"/>
                    <a:pt x="4332813" y="1173437"/>
                    <a:pt x="4216551" y="1173437"/>
                  </a:cubicBezTo>
                  <a:lnTo>
                    <a:pt x="4216551" y="1173437"/>
                  </a:lnTo>
                  <a:close/>
                  <a:moveTo>
                    <a:pt x="4894122" y="1844521"/>
                  </a:moveTo>
                  <a:cubicBezTo>
                    <a:pt x="4894122" y="1892527"/>
                    <a:pt x="4855364" y="1931151"/>
                    <a:pt x="4807235" y="1931151"/>
                  </a:cubicBezTo>
                  <a:lnTo>
                    <a:pt x="4695649" y="1931151"/>
                  </a:lnTo>
                  <a:lnTo>
                    <a:pt x="4695649" y="1310464"/>
                  </a:lnTo>
                  <a:lnTo>
                    <a:pt x="4807235" y="1310464"/>
                  </a:lnTo>
                  <a:cubicBezTo>
                    <a:pt x="4855364" y="1310464"/>
                    <a:pt x="4894122" y="1349116"/>
                    <a:pt x="4894122" y="1397113"/>
                  </a:cubicBezTo>
                  <a:lnTo>
                    <a:pt x="4894122" y="1844521"/>
                  </a:lnTo>
                  <a:close/>
                  <a:moveTo>
                    <a:pt x="4807235" y="1186325"/>
                  </a:moveTo>
                  <a:lnTo>
                    <a:pt x="4607571" y="1186325"/>
                  </a:lnTo>
                  <a:cubicBezTo>
                    <a:pt x="4587597" y="1186325"/>
                    <a:pt x="4571176" y="1202727"/>
                    <a:pt x="4571176" y="1222634"/>
                  </a:cubicBezTo>
                  <a:lnTo>
                    <a:pt x="4571176" y="2017857"/>
                  </a:lnTo>
                  <a:cubicBezTo>
                    <a:pt x="4571176" y="2038926"/>
                    <a:pt x="4587597" y="2055319"/>
                    <a:pt x="4607571" y="2055319"/>
                  </a:cubicBezTo>
                  <a:lnTo>
                    <a:pt x="4807235" y="2055319"/>
                  </a:lnTo>
                  <a:cubicBezTo>
                    <a:pt x="4924668" y="2055319"/>
                    <a:pt x="5018613" y="1960440"/>
                    <a:pt x="5018613" y="1844521"/>
                  </a:cubicBezTo>
                  <a:lnTo>
                    <a:pt x="5018613" y="1397113"/>
                  </a:lnTo>
                  <a:cubicBezTo>
                    <a:pt x="5018613" y="1280022"/>
                    <a:pt x="4924668" y="1186325"/>
                    <a:pt x="4807235" y="1186325"/>
                  </a:cubicBezTo>
                  <a:lnTo>
                    <a:pt x="4807235" y="1186325"/>
                  </a:lnTo>
                  <a:close/>
                  <a:moveTo>
                    <a:pt x="5530972" y="1186325"/>
                  </a:moveTo>
                  <a:lnTo>
                    <a:pt x="5478118" y="1186325"/>
                  </a:lnTo>
                  <a:cubicBezTo>
                    <a:pt x="5464031" y="1186325"/>
                    <a:pt x="5447581" y="1196859"/>
                    <a:pt x="5442885" y="1209747"/>
                  </a:cubicBezTo>
                  <a:lnTo>
                    <a:pt x="5331310" y="1518938"/>
                  </a:lnTo>
                  <a:lnTo>
                    <a:pt x="5219752" y="1209747"/>
                  </a:lnTo>
                  <a:cubicBezTo>
                    <a:pt x="5215047" y="1196859"/>
                    <a:pt x="5198607" y="1186325"/>
                    <a:pt x="5184520" y="1186325"/>
                  </a:cubicBezTo>
                  <a:lnTo>
                    <a:pt x="5131656" y="1186325"/>
                  </a:lnTo>
                  <a:cubicBezTo>
                    <a:pt x="5103481" y="1186325"/>
                    <a:pt x="5085860" y="1210918"/>
                    <a:pt x="5096433" y="1236683"/>
                  </a:cubicBezTo>
                  <a:lnTo>
                    <a:pt x="5269073" y="1675871"/>
                  </a:lnTo>
                  <a:lnTo>
                    <a:pt x="5269073" y="2017848"/>
                  </a:lnTo>
                  <a:cubicBezTo>
                    <a:pt x="5269073" y="2038926"/>
                    <a:pt x="5285504" y="2055319"/>
                    <a:pt x="5306649" y="2055319"/>
                  </a:cubicBezTo>
                  <a:lnTo>
                    <a:pt x="5355979" y="2055319"/>
                  </a:lnTo>
                  <a:cubicBezTo>
                    <a:pt x="5377115" y="2055319"/>
                    <a:pt x="5393565" y="2038926"/>
                    <a:pt x="5393565" y="2017848"/>
                  </a:cubicBezTo>
                  <a:lnTo>
                    <a:pt x="5393565" y="1675871"/>
                  </a:lnTo>
                  <a:lnTo>
                    <a:pt x="5566186" y="1236683"/>
                  </a:lnTo>
                  <a:cubicBezTo>
                    <a:pt x="5576778" y="1210918"/>
                    <a:pt x="5559157" y="1186325"/>
                    <a:pt x="5530972" y="1186325"/>
                  </a:cubicBezTo>
                  <a:moveTo>
                    <a:pt x="2451502" y="844469"/>
                  </a:moveTo>
                  <a:cubicBezTo>
                    <a:pt x="2451502" y="865549"/>
                    <a:pt x="2433881" y="881952"/>
                    <a:pt x="2413916" y="881952"/>
                  </a:cubicBezTo>
                  <a:lnTo>
                    <a:pt x="2364586" y="881952"/>
                  </a:lnTo>
                  <a:cubicBezTo>
                    <a:pt x="2344612" y="881952"/>
                    <a:pt x="2326991" y="865549"/>
                    <a:pt x="2326991" y="844469"/>
                  </a:cubicBezTo>
                  <a:lnTo>
                    <a:pt x="2326991" y="49176"/>
                  </a:lnTo>
                  <a:cubicBezTo>
                    <a:pt x="2326991" y="29263"/>
                    <a:pt x="2344612" y="12861"/>
                    <a:pt x="2364586" y="12861"/>
                  </a:cubicBezTo>
                  <a:lnTo>
                    <a:pt x="2413916" y="12861"/>
                  </a:lnTo>
                  <a:cubicBezTo>
                    <a:pt x="2433881" y="12861"/>
                    <a:pt x="2451502" y="29263"/>
                    <a:pt x="2451502" y="49176"/>
                  </a:cubicBezTo>
                  <a:lnTo>
                    <a:pt x="2451502" y="844469"/>
                  </a:lnTo>
                  <a:close/>
                  <a:moveTo>
                    <a:pt x="2906101" y="1698741"/>
                  </a:moveTo>
                  <a:lnTo>
                    <a:pt x="3072884" y="1698741"/>
                  </a:lnTo>
                  <a:lnTo>
                    <a:pt x="2989502" y="1318065"/>
                  </a:lnTo>
                  <a:lnTo>
                    <a:pt x="2906101" y="1698741"/>
                  </a:lnTo>
                  <a:close/>
                  <a:moveTo>
                    <a:pt x="3098716" y="1820547"/>
                  </a:moveTo>
                  <a:lnTo>
                    <a:pt x="2880260" y="1820547"/>
                  </a:lnTo>
                  <a:lnTo>
                    <a:pt x="2835626" y="2025515"/>
                  </a:lnTo>
                  <a:cubicBezTo>
                    <a:pt x="2829759" y="2041917"/>
                    <a:pt x="2821538" y="2054795"/>
                    <a:pt x="2799222" y="2054795"/>
                  </a:cubicBezTo>
                  <a:lnTo>
                    <a:pt x="2748720" y="2054795"/>
                  </a:lnTo>
                  <a:cubicBezTo>
                    <a:pt x="2720526" y="2054795"/>
                    <a:pt x="2705248" y="2036050"/>
                    <a:pt x="2713487" y="2011475"/>
                  </a:cubicBezTo>
                  <a:lnTo>
                    <a:pt x="2895529" y="1213814"/>
                  </a:lnTo>
                  <a:cubicBezTo>
                    <a:pt x="2900225" y="1195088"/>
                    <a:pt x="2914331" y="1185705"/>
                    <a:pt x="2935467" y="1185705"/>
                  </a:cubicBezTo>
                  <a:lnTo>
                    <a:pt x="3044690" y="1185705"/>
                  </a:lnTo>
                  <a:cubicBezTo>
                    <a:pt x="3067026" y="1185705"/>
                    <a:pt x="3078752" y="1195088"/>
                    <a:pt x="3083447" y="1213814"/>
                  </a:cubicBezTo>
                  <a:lnTo>
                    <a:pt x="3267861" y="2011475"/>
                  </a:lnTo>
                  <a:cubicBezTo>
                    <a:pt x="3276081" y="2036050"/>
                    <a:pt x="3259641" y="2054795"/>
                    <a:pt x="3231447" y="2054795"/>
                  </a:cubicBezTo>
                  <a:lnTo>
                    <a:pt x="3180945" y="2054795"/>
                  </a:lnTo>
                  <a:cubicBezTo>
                    <a:pt x="3159800" y="2054795"/>
                    <a:pt x="3149227" y="2041917"/>
                    <a:pt x="3144531" y="2025515"/>
                  </a:cubicBezTo>
                  <a:lnTo>
                    <a:pt x="3098716" y="1820547"/>
                  </a:lnTo>
                  <a:close/>
                </a:path>
              </a:pathLst>
            </a:custGeom>
            <a:solidFill>
              <a:schemeClr val="bg1"/>
            </a:solidFill>
            <a:ln w="9525" cap="flat">
              <a:noFill/>
              <a:prstDash val="solid"/>
              <a:miter/>
            </a:ln>
          </p:spPr>
          <p:txBody>
            <a:bodyPr rtlCol="0" anchor="ctr">
              <a:noAutofit/>
            </a:bodyPr>
            <a:lstStyle/>
            <a:p>
              <a:endParaRPr lang="en-US"/>
            </a:p>
          </p:txBody>
        </p:sp>
      </p:grpSp>
      <p:pic>
        <p:nvPicPr>
          <p:cNvPr id="20" name="Picture 19">
            <a:extLst>
              <a:ext uri="{FF2B5EF4-FFF2-40B4-BE49-F238E27FC236}">
                <a16:creationId xmlns:a16="http://schemas.microsoft.com/office/drawing/2014/main" id="{B2115D2B-5F98-13D0-9C22-AA2AA695DA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373" b="80015"/>
          <a:stretch/>
        </p:blipFill>
        <p:spPr>
          <a:xfrm>
            <a:off x="1" y="-2486"/>
            <a:ext cx="12192000" cy="183807"/>
          </a:xfrm>
          <a:prstGeom prst="rect">
            <a:avLst/>
          </a:prstGeom>
        </p:spPr>
      </p:pic>
      <p:sp>
        <p:nvSpPr>
          <p:cNvPr id="21" name="SmartArt Placeholder 3">
            <a:extLst>
              <a:ext uri="{FF2B5EF4-FFF2-40B4-BE49-F238E27FC236}">
                <a16:creationId xmlns:a16="http://schemas.microsoft.com/office/drawing/2014/main" id="{88923FE8-C187-C22F-37EC-60E32FE7D83D}"/>
              </a:ext>
            </a:extLst>
          </p:cNvPr>
          <p:cNvSpPr txBox="1">
            <a:spLocks/>
          </p:cNvSpPr>
          <p:nvPr/>
        </p:nvSpPr>
        <p:spPr>
          <a:xfrm>
            <a:off x="-328" y="813807"/>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22" name="Text Placeholder 14">
            <a:extLst>
              <a:ext uri="{FF2B5EF4-FFF2-40B4-BE49-F238E27FC236}">
                <a16:creationId xmlns:a16="http://schemas.microsoft.com/office/drawing/2014/main" id="{A2EE672E-8B3C-8A66-1B90-5091E7A4E02D}"/>
              </a:ext>
            </a:extLst>
          </p:cNvPr>
          <p:cNvSpPr>
            <a:spLocks noGrp="1"/>
          </p:cNvSpPr>
          <p:nvPr>
            <p:ph type="body" sz="quarter" idx="13"/>
          </p:nvPr>
        </p:nvSpPr>
        <p:spPr>
          <a:xfrm>
            <a:off x="1084448" y="771571"/>
            <a:ext cx="10026650" cy="278211"/>
          </a:xfrm>
        </p:spPr>
        <p:txBody>
          <a:bodyPr/>
          <a:lstStyle>
            <a:lvl1pPr marL="0" indent="0">
              <a:buClr>
                <a:schemeClr val="accent6"/>
              </a:buClr>
              <a:buFont typeface="Soleil Lt" panose="00000400000000000000" pitchFamily="50" charset="0"/>
              <a:buNone/>
              <a:defRPr sz="1600" b="1">
                <a:solidFill>
                  <a:schemeClr val="accent6"/>
                </a:solidFill>
                <a:latin typeface="+mn-lt"/>
              </a:defRPr>
            </a:lvl1pPr>
            <a:lvl2pPr>
              <a:defRPr sz="1800"/>
            </a:lvl2pPr>
            <a:lvl3pPr>
              <a:defRPr sz="18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10922211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losing Slide w disclaimer 2">
    <p:bg>
      <p:bgPr>
        <a:solidFill>
          <a:schemeClr val="accent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582399" y="7009889"/>
            <a:ext cx="492513" cy="365125"/>
          </a:xfrm>
        </p:spPr>
        <p:txBody>
          <a:bodyPr>
            <a:noAutofit/>
          </a:bodyPr>
          <a:lstStyle/>
          <a:p>
            <a:fld id="{9D22252B-662F-4A20-8370-AB8D7C3D9889}" type="slidenum">
              <a:rPr lang="en-US" smtClean="0"/>
              <a:t>‹#›</a:t>
            </a:fld>
            <a:endParaRPr lang="en-US"/>
          </a:p>
        </p:txBody>
      </p:sp>
      <p:grpSp>
        <p:nvGrpSpPr>
          <p:cNvPr id="7" name="Group 6">
            <a:extLst>
              <a:ext uri="{FF2B5EF4-FFF2-40B4-BE49-F238E27FC236}">
                <a16:creationId xmlns:a16="http://schemas.microsoft.com/office/drawing/2014/main" id="{61C25C00-2003-054D-B433-BEE8EA7EDC50}"/>
              </a:ext>
            </a:extLst>
          </p:cNvPr>
          <p:cNvGrpSpPr>
            <a:grpSpLocks noChangeAspect="1"/>
          </p:cNvGrpSpPr>
          <p:nvPr/>
        </p:nvGrpSpPr>
        <p:grpSpPr>
          <a:xfrm>
            <a:off x="268658" y="5854430"/>
            <a:ext cx="1654082" cy="740664"/>
            <a:chOff x="2286000" y="1723996"/>
            <a:chExt cx="7610479" cy="3407816"/>
          </a:xfrm>
        </p:grpSpPr>
        <p:sp>
          <p:nvSpPr>
            <p:cNvPr id="8" name="Freeform 7">
              <a:extLst>
                <a:ext uri="{FF2B5EF4-FFF2-40B4-BE49-F238E27FC236}">
                  <a16:creationId xmlns:a16="http://schemas.microsoft.com/office/drawing/2014/main" id="{F0A95139-6B41-824B-86CB-76A48AEEA817}"/>
                </a:ext>
              </a:extLst>
            </p:cNvPr>
            <p:cNvSpPr/>
            <p:nvPr/>
          </p:nvSpPr>
          <p:spPr>
            <a:xfrm>
              <a:off x="2286000" y="1723996"/>
              <a:ext cx="3251116" cy="3407816"/>
            </a:xfrm>
            <a:custGeom>
              <a:avLst/>
              <a:gdLst>
                <a:gd name="connsiteX0" fmla="*/ 1742094 w 3251116"/>
                <a:gd name="connsiteY0" fmla="*/ 1035216 h 3407816"/>
                <a:gd name="connsiteX1" fmla="*/ 1747437 w 3251116"/>
                <a:gd name="connsiteY1" fmla="*/ 1036340 h 3407816"/>
                <a:gd name="connsiteX2" fmla="*/ 1772269 w 3251116"/>
                <a:gd name="connsiteY2" fmla="*/ 1020281 h 3407816"/>
                <a:gd name="connsiteX3" fmla="*/ 1907038 w 3251116"/>
                <a:gd name="connsiteY3" fmla="*/ 393663 h 3407816"/>
                <a:gd name="connsiteX4" fmla="*/ 1890960 w 3251116"/>
                <a:gd name="connsiteY4" fmla="*/ 368931 h 3407816"/>
                <a:gd name="connsiteX5" fmla="*/ 1885655 w 3251116"/>
                <a:gd name="connsiteY5" fmla="*/ 367820 h 3407816"/>
                <a:gd name="connsiteX6" fmla="*/ 1860804 w 3251116"/>
                <a:gd name="connsiteY6" fmla="*/ 383881 h 3407816"/>
                <a:gd name="connsiteX7" fmla="*/ 1726025 w 3251116"/>
                <a:gd name="connsiteY7" fmla="*/ 1010480 h 3407816"/>
                <a:gd name="connsiteX8" fmla="*/ 1742094 w 3251116"/>
                <a:gd name="connsiteY8" fmla="*/ 1035216 h 3407816"/>
                <a:gd name="connsiteX9" fmla="*/ 1467117 w 3251116"/>
                <a:gd name="connsiteY9" fmla="*/ 1280542 h 3407816"/>
                <a:gd name="connsiteX10" fmla="*/ 1493034 w 3251116"/>
                <a:gd name="connsiteY10" fmla="*/ 1294744 h 3407816"/>
                <a:gd name="connsiteX11" fmla="*/ 1498273 w 3251116"/>
                <a:gd name="connsiteY11" fmla="*/ 1293220 h 3407816"/>
                <a:gd name="connsiteX12" fmla="*/ 1512532 w 3251116"/>
                <a:gd name="connsiteY12" fmla="*/ 1267388 h 3407816"/>
                <a:gd name="connsiteX13" fmla="*/ 1261367 w 3251116"/>
                <a:gd name="connsiteY13" fmla="*/ 406203 h 3407816"/>
                <a:gd name="connsiteX14" fmla="*/ 1235440 w 3251116"/>
                <a:gd name="connsiteY14" fmla="*/ 391992 h 3407816"/>
                <a:gd name="connsiteX15" fmla="*/ 1230201 w 3251116"/>
                <a:gd name="connsiteY15" fmla="*/ 393510 h 3407816"/>
                <a:gd name="connsiteX16" fmla="*/ 1215962 w 3251116"/>
                <a:gd name="connsiteY16" fmla="*/ 419352 h 3407816"/>
                <a:gd name="connsiteX17" fmla="*/ 1467117 w 3251116"/>
                <a:gd name="connsiteY17" fmla="*/ 1280542 h 3407816"/>
                <a:gd name="connsiteX18" fmla="*/ 1289056 w 3251116"/>
                <a:gd name="connsiteY18" fmla="*/ 1978582 h 3407816"/>
                <a:gd name="connsiteX19" fmla="*/ 1262567 w 3251116"/>
                <a:gd name="connsiteY19" fmla="*/ 1944901 h 3407816"/>
                <a:gd name="connsiteX20" fmla="*/ 1221610 w 3251116"/>
                <a:gd name="connsiteY20" fmla="*/ 1939958 h 3407816"/>
                <a:gd name="connsiteX21" fmla="*/ 526221 w 3251116"/>
                <a:gd name="connsiteY21" fmla="*/ 2483969 h 3407816"/>
                <a:gd name="connsiteX22" fmla="*/ 521275 w 3251116"/>
                <a:gd name="connsiteY22" fmla="*/ 2524803 h 3407816"/>
                <a:gd name="connsiteX23" fmla="*/ 547788 w 3251116"/>
                <a:gd name="connsiteY23" fmla="*/ 2558511 h 3407816"/>
                <a:gd name="connsiteX24" fmla="*/ 588751 w 3251116"/>
                <a:gd name="connsiteY24" fmla="*/ 2563445 h 3407816"/>
                <a:gd name="connsiteX25" fmla="*/ 1284113 w 3251116"/>
                <a:gd name="connsiteY25" fmla="*/ 2019444 h 3407816"/>
                <a:gd name="connsiteX26" fmla="*/ 1289056 w 3251116"/>
                <a:gd name="connsiteY26" fmla="*/ 1978582 h 3407816"/>
                <a:gd name="connsiteX27" fmla="*/ 1868881 w 3251116"/>
                <a:gd name="connsiteY27" fmla="*/ 2115342 h 3407816"/>
                <a:gd name="connsiteX28" fmla="*/ 1810026 w 3251116"/>
                <a:gd name="connsiteY28" fmla="*/ 2087052 h 3407816"/>
                <a:gd name="connsiteX29" fmla="*/ 1693221 w 3251116"/>
                <a:gd name="connsiteY29" fmla="*/ 2127772 h 3407816"/>
                <a:gd name="connsiteX30" fmla="*/ 1664837 w 3251116"/>
                <a:gd name="connsiteY30" fmla="*/ 2186465 h 3407816"/>
                <a:gd name="connsiteX31" fmla="*/ 1944357 w 3251116"/>
                <a:gd name="connsiteY31" fmla="*/ 2984231 h 3407816"/>
                <a:gd name="connsiteX32" fmla="*/ 2003222 w 3251116"/>
                <a:gd name="connsiteY32" fmla="*/ 3012520 h 3407816"/>
                <a:gd name="connsiteX33" fmla="*/ 2120018 w 3251116"/>
                <a:gd name="connsiteY33" fmla="*/ 2971830 h 3407816"/>
                <a:gd name="connsiteX34" fmla="*/ 2148402 w 3251116"/>
                <a:gd name="connsiteY34" fmla="*/ 2913127 h 3407816"/>
                <a:gd name="connsiteX35" fmla="*/ 1868881 w 3251116"/>
                <a:gd name="connsiteY35" fmla="*/ 2115342 h 3407816"/>
                <a:gd name="connsiteX36" fmla="*/ 3218441 w 3251116"/>
                <a:gd name="connsiteY36" fmla="*/ 2147127 h 3407816"/>
                <a:gd name="connsiteX37" fmla="*/ 2656113 w 3251116"/>
                <a:gd name="connsiteY37" fmla="*/ 1962141 h 3407816"/>
                <a:gd name="connsiteX38" fmla="*/ 2597772 w 3251116"/>
                <a:gd name="connsiteY38" fmla="*/ 1991478 h 3407816"/>
                <a:gd name="connsiteX39" fmla="*/ 2559015 w 3251116"/>
                <a:gd name="connsiteY39" fmla="*/ 2108655 h 3407816"/>
                <a:gd name="connsiteX40" fmla="*/ 2588409 w 3251116"/>
                <a:gd name="connsiteY40" fmla="*/ 2166843 h 3407816"/>
                <a:gd name="connsiteX41" fmla="*/ 3150727 w 3251116"/>
                <a:gd name="connsiteY41" fmla="*/ 2351809 h 3407816"/>
                <a:gd name="connsiteX42" fmla="*/ 3209077 w 3251116"/>
                <a:gd name="connsiteY42" fmla="*/ 2322501 h 3407816"/>
                <a:gd name="connsiteX43" fmla="*/ 3247835 w 3251116"/>
                <a:gd name="connsiteY43" fmla="*/ 2205305 h 3407816"/>
                <a:gd name="connsiteX44" fmla="*/ 3218441 w 3251116"/>
                <a:gd name="connsiteY44" fmla="*/ 2147127 h 3407816"/>
                <a:gd name="connsiteX45" fmla="*/ 2348113 w 3251116"/>
                <a:gd name="connsiteY45" fmla="*/ 989363 h 3407816"/>
                <a:gd name="connsiteX46" fmla="*/ 2351999 w 3251116"/>
                <a:gd name="connsiteY46" fmla="*/ 993201 h 3407816"/>
                <a:gd name="connsiteX47" fmla="*/ 2381555 w 3251116"/>
                <a:gd name="connsiteY47" fmla="*/ 993059 h 3407816"/>
                <a:gd name="connsiteX48" fmla="*/ 2833326 w 3251116"/>
                <a:gd name="connsiteY48" fmla="*/ 538245 h 3407816"/>
                <a:gd name="connsiteX49" fmla="*/ 2833192 w 3251116"/>
                <a:gd name="connsiteY49" fmla="*/ 508732 h 3407816"/>
                <a:gd name="connsiteX50" fmla="*/ 2829306 w 3251116"/>
                <a:gd name="connsiteY50" fmla="*/ 504909 h 3407816"/>
                <a:gd name="connsiteX51" fmla="*/ 2799750 w 3251116"/>
                <a:gd name="connsiteY51" fmla="*/ 505051 h 3407816"/>
                <a:gd name="connsiteX52" fmla="*/ 2347970 w 3251116"/>
                <a:gd name="connsiteY52" fmla="*/ 959883 h 3407816"/>
                <a:gd name="connsiteX53" fmla="*/ 2348113 w 3251116"/>
                <a:gd name="connsiteY53" fmla="*/ 989363 h 3407816"/>
                <a:gd name="connsiteX54" fmla="*/ 1826581 w 3251116"/>
                <a:gd name="connsiteY54" fmla="*/ 1333873 h 3407816"/>
                <a:gd name="connsiteX55" fmla="*/ 1831172 w 3251116"/>
                <a:gd name="connsiteY55" fmla="*/ 1336816 h 3407816"/>
                <a:gd name="connsiteX56" fmla="*/ 1860109 w 3251116"/>
                <a:gd name="connsiteY56" fmla="*/ 1330558 h 3407816"/>
                <a:gd name="connsiteX57" fmla="*/ 2347865 w 3251116"/>
                <a:gd name="connsiteY57" fmla="*/ 576989 h 3407816"/>
                <a:gd name="connsiteX58" fmla="*/ 2341617 w 3251116"/>
                <a:gd name="connsiteY58" fmla="*/ 548188 h 3407816"/>
                <a:gd name="connsiteX59" fmla="*/ 2337016 w 3251116"/>
                <a:gd name="connsiteY59" fmla="*/ 545265 h 3407816"/>
                <a:gd name="connsiteX60" fmla="*/ 2308089 w 3251116"/>
                <a:gd name="connsiteY60" fmla="*/ 551518 h 3407816"/>
                <a:gd name="connsiteX61" fmla="*/ 1820323 w 3251116"/>
                <a:gd name="connsiteY61" fmla="*/ 1305088 h 3407816"/>
                <a:gd name="connsiteX62" fmla="*/ 1826581 w 3251116"/>
                <a:gd name="connsiteY62" fmla="*/ 1333873 h 3407816"/>
                <a:gd name="connsiteX63" fmla="*/ 205327 w 3251116"/>
                <a:gd name="connsiteY63" fmla="*/ 793844 h 3407816"/>
                <a:gd name="connsiteX64" fmla="*/ 720347 w 3251116"/>
                <a:gd name="connsiteY64" fmla="*/ 1146192 h 3407816"/>
                <a:gd name="connsiteX65" fmla="*/ 760911 w 3251116"/>
                <a:gd name="connsiteY65" fmla="*/ 1138658 h 3407816"/>
                <a:gd name="connsiteX66" fmla="*/ 785217 w 3251116"/>
                <a:gd name="connsiteY66" fmla="*/ 1103329 h 3407816"/>
                <a:gd name="connsiteX67" fmla="*/ 777654 w 3251116"/>
                <a:gd name="connsiteY67" fmla="*/ 1062867 h 3407816"/>
                <a:gd name="connsiteX68" fmla="*/ 262642 w 3251116"/>
                <a:gd name="connsiteY68" fmla="*/ 710522 h 3407816"/>
                <a:gd name="connsiteX69" fmla="*/ 222070 w 3251116"/>
                <a:gd name="connsiteY69" fmla="*/ 718064 h 3407816"/>
                <a:gd name="connsiteX70" fmla="*/ 197773 w 3251116"/>
                <a:gd name="connsiteY70" fmla="*/ 753392 h 3407816"/>
                <a:gd name="connsiteX71" fmla="*/ 205327 w 3251116"/>
                <a:gd name="connsiteY71" fmla="*/ 793844 h 3407816"/>
                <a:gd name="connsiteX72" fmla="*/ 657107 w 3251116"/>
                <a:gd name="connsiteY72" fmla="*/ 2066850 h 3407816"/>
                <a:gd name="connsiteX73" fmla="*/ 641867 w 3251116"/>
                <a:gd name="connsiteY73" fmla="*/ 2026797 h 3407816"/>
                <a:gd name="connsiteX74" fmla="*/ 604223 w 3251116"/>
                <a:gd name="connsiteY74" fmla="*/ 2009909 h 3407816"/>
                <a:gd name="connsiteX75" fmla="*/ 18815 w 3251116"/>
                <a:gd name="connsiteY75" fmla="*/ 2231423 h 3407816"/>
                <a:gd name="connsiteX76" fmla="*/ 1891 w 3251116"/>
                <a:gd name="connsiteY76" fmla="*/ 2268923 h 3407816"/>
                <a:gd name="connsiteX77" fmla="*/ 17150 w 3251116"/>
                <a:gd name="connsiteY77" fmla="*/ 2308975 h 3407816"/>
                <a:gd name="connsiteX78" fmla="*/ 54775 w 3251116"/>
                <a:gd name="connsiteY78" fmla="*/ 2325863 h 3407816"/>
                <a:gd name="connsiteX79" fmla="*/ 640192 w 3251116"/>
                <a:gd name="connsiteY79" fmla="*/ 2104369 h 3407816"/>
                <a:gd name="connsiteX80" fmla="*/ 657107 w 3251116"/>
                <a:gd name="connsiteY80" fmla="*/ 2066850 h 3407816"/>
                <a:gd name="connsiteX81" fmla="*/ 1385840 w 3251116"/>
                <a:gd name="connsiteY81" fmla="*/ 2349657 h 3407816"/>
                <a:gd name="connsiteX82" fmla="*/ 1274645 w 3251116"/>
                <a:gd name="connsiteY82" fmla="*/ 2295517 h 3407816"/>
                <a:gd name="connsiteX83" fmla="*/ 1212809 w 3251116"/>
                <a:gd name="connsiteY83" fmla="*/ 2316681 h 3407816"/>
                <a:gd name="connsiteX84" fmla="*/ 953224 w 3251116"/>
                <a:gd name="connsiteY84" fmla="*/ 2845119 h 3407816"/>
                <a:gd name="connsiteX85" fmla="*/ 974436 w 3251116"/>
                <a:gd name="connsiteY85" fmla="*/ 2906707 h 3407816"/>
                <a:gd name="connsiteX86" fmla="*/ 1085640 w 3251116"/>
                <a:gd name="connsiteY86" fmla="*/ 2960838 h 3407816"/>
                <a:gd name="connsiteX87" fmla="*/ 1147477 w 3251116"/>
                <a:gd name="connsiteY87" fmla="*/ 2939664 h 3407816"/>
                <a:gd name="connsiteX88" fmla="*/ 1407033 w 3251116"/>
                <a:gd name="connsiteY88" fmla="*/ 2411236 h 3407816"/>
                <a:gd name="connsiteX89" fmla="*/ 1385840 w 3251116"/>
                <a:gd name="connsiteY89" fmla="*/ 2349657 h 3407816"/>
                <a:gd name="connsiteX90" fmla="*/ 1129665 w 3251116"/>
                <a:gd name="connsiteY90" fmla="*/ 1178987 h 3407816"/>
                <a:gd name="connsiteX91" fmla="*/ 1170623 w 3251116"/>
                <a:gd name="connsiteY91" fmla="*/ 1183739 h 3407816"/>
                <a:gd name="connsiteX92" fmla="*/ 1204274 w 3251116"/>
                <a:gd name="connsiteY92" fmla="*/ 1157127 h 3407816"/>
                <a:gd name="connsiteX93" fmla="*/ 1209065 w 3251116"/>
                <a:gd name="connsiteY93" fmla="*/ 1116207 h 3407816"/>
                <a:gd name="connsiteX94" fmla="*/ 821167 w 3251116"/>
                <a:gd name="connsiteY94" fmla="*/ 626352 h 3407816"/>
                <a:gd name="connsiteX95" fmla="*/ 780242 w 3251116"/>
                <a:gd name="connsiteY95" fmla="*/ 621580 h 3407816"/>
                <a:gd name="connsiteX96" fmla="*/ 746556 w 3251116"/>
                <a:gd name="connsiteY96" fmla="*/ 648191 h 3407816"/>
                <a:gd name="connsiteX97" fmla="*/ 741781 w 3251116"/>
                <a:gd name="connsiteY97" fmla="*/ 689107 h 3407816"/>
                <a:gd name="connsiteX98" fmla="*/ 1129665 w 3251116"/>
                <a:gd name="connsiteY98" fmla="*/ 1178987 h 3407816"/>
                <a:gd name="connsiteX99" fmla="*/ 2688889 w 3251116"/>
                <a:gd name="connsiteY99" fmla="*/ 2473234 h 3407816"/>
                <a:gd name="connsiteX100" fmla="*/ 2232031 w 3251116"/>
                <a:gd name="connsiteY100" fmla="*/ 2096730 h 3407816"/>
                <a:gd name="connsiteX101" fmla="*/ 2167080 w 3251116"/>
                <a:gd name="connsiteY101" fmla="*/ 2102959 h 3407816"/>
                <a:gd name="connsiteX102" fmla="*/ 2088480 w 3251116"/>
                <a:gd name="connsiteY102" fmla="*/ 2198266 h 3407816"/>
                <a:gd name="connsiteX103" fmla="*/ 2094757 w 3251116"/>
                <a:gd name="connsiteY103" fmla="*/ 2263179 h 3407816"/>
                <a:gd name="connsiteX104" fmla="*/ 2551576 w 3251116"/>
                <a:gd name="connsiteY104" fmla="*/ 2639702 h 3407816"/>
                <a:gd name="connsiteX105" fmla="*/ 2616537 w 3251116"/>
                <a:gd name="connsiteY105" fmla="*/ 2633473 h 3407816"/>
                <a:gd name="connsiteX106" fmla="*/ 2695156 w 3251116"/>
                <a:gd name="connsiteY106" fmla="*/ 2538176 h 3407816"/>
                <a:gd name="connsiteX107" fmla="*/ 2688889 w 3251116"/>
                <a:gd name="connsiteY107" fmla="*/ 2473234 h 3407816"/>
                <a:gd name="connsiteX108" fmla="*/ 277892 w 3251116"/>
                <a:gd name="connsiteY108" fmla="*/ 1705805 h 3407816"/>
                <a:gd name="connsiteX109" fmla="*/ 248706 w 3251116"/>
                <a:gd name="connsiteY109" fmla="*/ 1734894 h 3407816"/>
                <a:gd name="connsiteX110" fmla="*/ 248706 w 3251116"/>
                <a:gd name="connsiteY110" fmla="*/ 1777738 h 3407816"/>
                <a:gd name="connsiteX111" fmla="*/ 277892 w 3251116"/>
                <a:gd name="connsiteY111" fmla="*/ 1806836 h 3407816"/>
                <a:gd name="connsiteX112" fmla="*/ 902865 w 3251116"/>
                <a:gd name="connsiteY112" fmla="*/ 1806836 h 3407816"/>
                <a:gd name="connsiteX113" fmla="*/ 932042 w 3251116"/>
                <a:gd name="connsiteY113" fmla="*/ 1777738 h 3407816"/>
                <a:gd name="connsiteX114" fmla="*/ 932042 w 3251116"/>
                <a:gd name="connsiteY114" fmla="*/ 1734894 h 3407816"/>
                <a:gd name="connsiteX115" fmla="*/ 902865 w 3251116"/>
                <a:gd name="connsiteY115" fmla="*/ 1705805 h 3407816"/>
                <a:gd name="connsiteX116" fmla="*/ 277892 w 3251116"/>
                <a:gd name="connsiteY116" fmla="*/ 1705805 h 3407816"/>
                <a:gd name="connsiteX117" fmla="*/ 2797045 w 3251116"/>
                <a:gd name="connsiteY117" fmla="*/ 1016604 h 3407816"/>
                <a:gd name="connsiteX118" fmla="*/ 2794340 w 3251116"/>
                <a:gd name="connsiteY118" fmla="*/ 1011889 h 3407816"/>
                <a:gd name="connsiteX119" fmla="*/ 2765794 w 3251116"/>
                <a:gd name="connsiteY119" fmla="*/ 1004146 h 3407816"/>
                <a:gd name="connsiteX120" fmla="*/ 2207524 w 3251116"/>
                <a:gd name="connsiteY120" fmla="*/ 1322271 h 3407816"/>
                <a:gd name="connsiteX121" fmla="*/ 2199751 w 3251116"/>
                <a:gd name="connsiteY121" fmla="*/ 1350703 h 3407816"/>
                <a:gd name="connsiteX122" fmla="*/ 2202456 w 3251116"/>
                <a:gd name="connsiteY122" fmla="*/ 1355437 h 3407816"/>
                <a:gd name="connsiteX123" fmla="*/ 2231012 w 3251116"/>
                <a:gd name="connsiteY123" fmla="*/ 1363191 h 3407816"/>
                <a:gd name="connsiteX124" fmla="*/ 2789273 w 3251116"/>
                <a:gd name="connsiteY124" fmla="*/ 1045046 h 3407816"/>
                <a:gd name="connsiteX125" fmla="*/ 2797045 w 3251116"/>
                <a:gd name="connsiteY125" fmla="*/ 1016604 h 3407816"/>
                <a:gd name="connsiteX126" fmla="*/ 3248587 w 3251116"/>
                <a:gd name="connsiteY126" fmla="*/ 1200132 h 3407816"/>
                <a:gd name="connsiteX127" fmla="*/ 3222422 w 3251116"/>
                <a:gd name="connsiteY127" fmla="*/ 1186311 h 3407816"/>
                <a:gd name="connsiteX128" fmla="*/ 2609212 w 3251116"/>
                <a:gd name="connsiteY128" fmla="*/ 1373792 h 3407816"/>
                <a:gd name="connsiteX129" fmla="*/ 2595391 w 3251116"/>
                <a:gd name="connsiteY129" fmla="*/ 1399814 h 3407816"/>
                <a:gd name="connsiteX130" fmla="*/ 2597001 w 3251116"/>
                <a:gd name="connsiteY130" fmla="*/ 1405015 h 3407816"/>
                <a:gd name="connsiteX131" fmla="*/ 2623166 w 3251116"/>
                <a:gd name="connsiteY131" fmla="*/ 1418826 h 3407816"/>
                <a:gd name="connsiteX132" fmla="*/ 3236367 w 3251116"/>
                <a:gd name="connsiteY132" fmla="*/ 1231345 h 3407816"/>
                <a:gd name="connsiteX133" fmla="*/ 3250187 w 3251116"/>
                <a:gd name="connsiteY133" fmla="*/ 1205323 h 3407816"/>
                <a:gd name="connsiteX134" fmla="*/ 3248587 w 3251116"/>
                <a:gd name="connsiteY134" fmla="*/ 1200132 h 3407816"/>
                <a:gd name="connsiteX135" fmla="*/ 1630604 w 3251116"/>
                <a:gd name="connsiteY135" fmla="*/ 2725704 h 3407816"/>
                <a:gd name="connsiteX136" fmla="*/ 1506874 w 3251116"/>
                <a:gd name="connsiteY136" fmla="*/ 2725704 h 3407816"/>
                <a:gd name="connsiteX137" fmla="*/ 1460678 w 3251116"/>
                <a:gd name="connsiteY137" fmla="*/ 2771776 h 3407816"/>
                <a:gd name="connsiteX138" fmla="*/ 1460678 w 3251116"/>
                <a:gd name="connsiteY138" fmla="*/ 3361755 h 3407816"/>
                <a:gd name="connsiteX139" fmla="*/ 1506874 w 3251116"/>
                <a:gd name="connsiteY139" fmla="*/ 3407818 h 3407816"/>
                <a:gd name="connsiteX140" fmla="*/ 1630604 w 3251116"/>
                <a:gd name="connsiteY140" fmla="*/ 3407818 h 3407816"/>
                <a:gd name="connsiteX141" fmla="*/ 1676810 w 3251116"/>
                <a:gd name="connsiteY141" fmla="*/ 3361755 h 3407816"/>
                <a:gd name="connsiteX142" fmla="*/ 1676810 w 3251116"/>
                <a:gd name="connsiteY142" fmla="*/ 2771776 h 3407816"/>
                <a:gd name="connsiteX143" fmla="*/ 1630604 w 3251116"/>
                <a:gd name="connsiteY143" fmla="*/ 2725704 h 3407816"/>
                <a:gd name="connsiteX144" fmla="*/ 1566034 w 3251116"/>
                <a:gd name="connsiteY144" fmla="*/ 681624 h 3407816"/>
                <a:gd name="connsiteX145" fmla="*/ 1571454 w 3251116"/>
                <a:gd name="connsiteY145" fmla="*/ 681624 h 3407816"/>
                <a:gd name="connsiteX146" fmla="*/ 1592256 w 3251116"/>
                <a:gd name="connsiteY146" fmla="*/ 660867 h 3407816"/>
                <a:gd name="connsiteX147" fmla="*/ 1592256 w 3251116"/>
                <a:gd name="connsiteY147" fmla="*/ 20758 h 3407816"/>
                <a:gd name="connsiteX148" fmla="*/ 1571454 w 3251116"/>
                <a:gd name="connsiteY148" fmla="*/ 1 h 3407816"/>
                <a:gd name="connsiteX149" fmla="*/ 1566034 w 3251116"/>
                <a:gd name="connsiteY149" fmla="*/ 1 h 3407816"/>
                <a:gd name="connsiteX150" fmla="*/ 1545212 w 3251116"/>
                <a:gd name="connsiteY150" fmla="*/ 20758 h 3407816"/>
                <a:gd name="connsiteX151" fmla="*/ 1545212 w 3251116"/>
                <a:gd name="connsiteY151" fmla="*/ 660867 h 3407816"/>
                <a:gd name="connsiteX152" fmla="*/ 1566034 w 3251116"/>
                <a:gd name="connsiteY152" fmla="*/ 681624 h 3407816"/>
                <a:gd name="connsiteX153" fmla="*/ 1205465 w 3251116"/>
                <a:gd name="connsiteY153" fmla="*/ 1588542 h 3407816"/>
                <a:gd name="connsiteX154" fmla="*/ 1219267 w 3251116"/>
                <a:gd name="connsiteY154" fmla="*/ 1547995 h 3407816"/>
                <a:gd name="connsiteX155" fmla="*/ 1201026 w 3251116"/>
                <a:gd name="connsiteY155" fmla="*/ 1511085 h 3407816"/>
                <a:gd name="connsiteX156" fmla="*/ 365049 w 3251116"/>
                <a:gd name="connsiteY156" fmla="*/ 1227945 h 3407816"/>
                <a:gd name="connsiteX157" fmla="*/ 328053 w 3251116"/>
                <a:gd name="connsiteY157" fmla="*/ 1246138 h 3407816"/>
                <a:gd name="connsiteX158" fmla="*/ 314221 w 3251116"/>
                <a:gd name="connsiteY158" fmla="*/ 1286714 h 3407816"/>
                <a:gd name="connsiteX159" fmla="*/ 332486 w 3251116"/>
                <a:gd name="connsiteY159" fmla="*/ 1323624 h 3407816"/>
                <a:gd name="connsiteX160" fmla="*/ 1168432 w 3251116"/>
                <a:gd name="connsiteY160" fmla="*/ 1606726 h 3407816"/>
                <a:gd name="connsiteX161" fmla="*/ 1205465 w 3251116"/>
                <a:gd name="connsiteY161" fmla="*/ 1588542 h 340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3251116" h="3407816">
                  <a:moveTo>
                    <a:pt x="1742094" y="1035216"/>
                  </a:moveTo>
                  <a:lnTo>
                    <a:pt x="1747437" y="1036340"/>
                  </a:lnTo>
                  <a:cubicBezTo>
                    <a:pt x="1758687" y="1038721"/>
                    <a:pt x="1769869" y="1031492"/>
                    <a:pt x="1772269" y="1020281"/>
                  </a:cubicBezTo>
                  <a:lnTo>
                    <a:pt x="1907038" y="393663"/>
                  </a:lnTo>
                  <a:cubicBezTo>
                    <a:pt x="1909458" y="382449"/>
                    <a:pt x="1902228" y="371321"/>
                    <a:pt x="1890960" y="368931"/>
                  </a:cubicBezTo>
                  <a:lnTo>
                    <a:pt x="1885655" y="367820"/>
                  </a:lnTo>
                  <a:cubicBezTo>
                    <a:pt x="1874406" y="365420"/>
                    <a:pt x="1863214" y="372669"/>
                    <a:pt x="1860804" y="383881"/>
                  </a:cubicBezTo>
                  <a:lnTo>
                    <a:pt x="1726025" y="1010480"/>
                  </a:lnTo>
                  <a:cubicBezTo>
                    <a:pt x="1723625" y="1021691"/>
                    <a:pt x="1730835" y="1032825"/>
                    <a:pt x="1742094" y="1035216"/>
                  </a:cubicBezTo>
                  <a:moveTo>
                    <a:pt x="1467117" y="1280542"/>
                  </a:moveTo>
                  <a:cubicBezTo>
                    <a:pt x="1470327" y="1291553"/>
                    <a:pt x="1481995" y="1297935"/>
                    <a:pt x="1493034" y="1294744"/>
                  </a:cubicBezTo>
                  <a:lnTo>
                    <a:pt x="1498273" y="1293220"/>
                  </a:lnTo>
                  <a:cubicBezTo>
                    <a:pt x="1509322" y="1290038"/>
                    <a:pt x="1515732" y="1278408"/>
                    <a:pt x="1512532" y="1267388"/>
                  </a:cubicBezTo>
                  <a:lnTo>
                    <a:pt x="1261367" y="406203"/>
                  </a:lnTo>
                  <a:cubicBezTo>
                    <a:pt x="1258148" y="395198"/>
                    <a:pt x="1246499" y="388804"/>
                    <a:pt x="1235440" y="391992"/>
                  </a:cubicBezTo>
                  <a:lnTo>
                    <a:pt x="1230201" y="393510"/>
                  </a:lnTo>
                  <a:cubicBezTo>
                    <a:pt x="1219162" y="396707"/>
                    <a:pt x="1212752" y="408347"/>
                    <a:pt x="1215962" y="419352"/>
                  </a:cubicBezTo>
                  <a:lnTo>
                    <a:pt x="1467117" y="1280542"/>
                  </a:lnTo>
                  <a:close/>
                  <a:moveTo>
                    <a:pt x="1289056" y="1978582"/>
                  </a:moveTo>
                  <a:lnTo>
                    <a:pt x="1262567" y="1944901"/>
                  </a:lnTo>
                  <a:cubicBezTo>
                    <a:pt x="1252671" y="1932309"/>
                    <a:pt x="1234231" y="1930090"/>
                    <a:pt x="1221610" y="1939958"/>
                  </a:cubicBezTo>
                  <a:lnTo>
                    <a:pt x="526221" y="2483969"/>
                  </a:lnTo>
                  <a:cubicBezTo>
                    <a:pt x="513598" y="2493837"/>
                    <a:pt x="511372" y="2512210"/>
                    <a:pt x="521275" y="2524803"/>
                  </a:cubicBezTo>
                  <a:lnTo>
                    <a:pt x="547788" y="2558511"/>
                  </a:lnTo>
                  <a:cubicBezTo>
                    <a:pt x="557691" y="2571113"/>
                    <a:pt x="576127" y="2573342"/>
                    <a:pt x="588751" y="2563445"/>
                  </a:cubicBezTo>
                  <a:lnTo>
                    <a:pt x="1284113" y="2019444"/>
                  </a:lnTo>
                  <a:cubicBezTo>
                    <a:pt x="1296734" y="2009566"/>
                    <a:pt x="1298962" y="1991183"/>
                    <a:pt x="1289056" y="1978582"/>
                  </a:cubicBezTo>
                  <a:moveTo>
                    <a:pt x="1868881" y="2115342"/>
                  </a:moveTo>
                  <a:cubicBezTo>
                    <a:pt x="1860490" y="2091424"/>
                    <a:pt x="1834020" y="2078699"/>
                    <a:pt x="1810026" y="2087052"/>
                  </a:cubicBezTo>
                  <a:lnTo>
                    <a:pt x="1693221" y="2127772"/>
                  </a:lnTo>
                  <a:cubicBezTo>
                    <a:pt x="1669237" y="2136125"/>
                    <a:pt x="1656455" y="2162538"/>
                    <a:pt x="1664837" y="2186465"/>
                  </a:cubicBezTo>
                  <a:lnTo>
                    <a:pt x="1944357" y="2984231"/>
                  </a:lnTo>
                  <a:cubicBezTo>
                    <a:pt x="1952739" y="3008158"/>
                    <a:pt x="1979219" y="3020893"/>
                    <a:pt x="2003222" y="3012520"/>
                  </a:cubicBezTo>
                  <a:lnTo>
                    <a:pt x="2120018" y="2971830"/>
                  </a:lnTo>
                  <a:cubicBezTo>
                    <a:pt x="2144001" y="2963467"/>
                    <a:pt x="2156784" y="2937054"/>
                    <a:pt x="2148402" y="2913127"/>
                  </a:cubicBezTo>
                  <a:lnTo>
                    <a:pt x="1868881" y="2115342"/>
                  </a:lnTo>
                  <a:close/>
                  <a:moveTo>
                    <a:pt x="3218441" y="2147127"/>
                  </a:moveTo>
                  <a:lnTo>
                    <a:pt x="2656113" y="1962141"/>
                  </a:lnTo>
                  <a:cubicBezTo>
                    <a:pt x="2631986" y="1954198"/>
                    <a:pt x="2605726" y="1967399"/>
                    <a:pt x="2597772" y="1991478"/>
                  </a:cubicBezTo>
                  <a:lnTo>
                    <a:pt x="2559015" y="2108655"/>
                  </a:lnTo>
                  <a:cubicBezTo>
                    <a:pt x="2551043" y="2132715"/>
                    <a:pt x="2564283" y="2158900"/>
                    <a:pt x="2588409" y="2166843"/>
                  </a:cubicBezTo>
                  <a:lnTo>
                    <a:pt x="3150727" y="2351809"/>
                  </a:lnTo>
                  <a:cubicBezTo>
                    <a:pt x="3174844" y="2359753"/>
                    <a:pt x="3201095" y="2346542"/>
                    <a:pt x="3209077" y="2322501"/>
                  </a:cubicBezTo>
                  <a:lnTo>
                    <a:pt x="3247835" y="2205305"/>
                  </a:lnTo>
                  <a:cubicBezTo>
                    <a:pt x="3255798" y="2181245"/>
                    <a:pt x="3242567" y="2155061"/>
                    <a:pt x="3218441" y="2147127"/>
                  </a:cubicBezTo>
                  <a:moveTo>
                    <a:pt x="2348113" y="989363"/>
                  </a:moveTo>
                  <a:lnTo>
                    <a:pt x="2351999" y="993201"/>
                  </a:lnTo>
                  <a:cubicBezTo>
                    <a:pt x="2360171" y="1001269"/>
                    <a:pt x="2373468" y="1001221"/>
                    <a:pt x="2381555" y="993059"/>
                  </a:cubicBezTo>
                  <a:lnTo>
                    <a:pt x="2833326" y="538245"/>
                  </a:lnTo>
                  <a:cubicBezTo>
                    <a:pt x="2841422" y="530087"/>
                    <a:pt x="2841374" y="516815"/>
                    <a:pt x="2833192" y="508732"/>
                  </a:cubicBezTo>
                  <a:lnTo>
                    <a:pt x="2829306" y="504909"/>
                  </a:lnTo>
                  <a:cubicBezTo>
                    <a:pt x="2821143" y="496835"/>
                    <a:pt x="2807837" y="496912"/>
                    <a:pt x="2799750" y="505051"/>
                  </a:cubicBezTo>
                  <a:lnTo>
                    <a:pt x="2347970" y="959883"/>
                  </a:lnTo>
                  <a:cubicBezTo>
                    <a:pt x="2339893" y="968027"/>
                    <a:pt x="2339950" y="981286"/>
                    <a:pt x="2348113" y="989363"/>
                  </a:cubicBezTo>
                  <a:moveTo>
                    <a:pt x="1826581" y="1333873"/>
                  </a:moveTo>
                  <a:lnTo>
                    <a:pt x="1831172" y="1336816"/>
                  </a:lnTo>
                  <a:cubicBezTo>
                    <a:pt x="1840849" y="1343007"/>
                    <a:pt x="1853879" y="1340197"/>
                    <a:pt x="1860109" y="1330558"/>
                  </a:cubicBezTo>
                  <a:lnTo>
                    <a:pt x="2347865" y="576989"/>
                  </a:lnTo>
                  <a:cubicBezTo>
                    <a:pt x="2354113" y="567351"/>
                    <a:pt x="2351285" y="554383"/>
                    <a:pt x="2341617" y="548188"/>
                  </a:cubicBezTo>
                  <a:lnTo>
                    <a:pt x="2337016" y="545265"/>
                  </a:lnTo>
                  <a:cubicBezTo>
                    <a:pt x="2327339" y="539062"/>
                    <a:pt x="2314318" y="541879"/>
                    <a:pt x="2308089" y="551518"/>
                  </a:cubicBezTo>
                  <a:lnTo>
                    <a:pt x="1820323" y="1305088"/>
                  </a:lnTo>
                  <a:cubicBezTo>
                    <a:pt x="1814103" y="1314718"/>
                    <a:pt x="1816903" y="1327672"/>
                    <a:pt x="1826581" y="1333873"/>
                  </a:cubicBezTo>
                  <a:moveTo>
                    <a:pt x="205327" y="793844"/>
                  </a:moveTo>
                  <a:lnTo>
                    <a:pt x="720347" y="1146192"/>
                  </a:lnTo>
                  <a:cubicBezTo>
                    <a:pt x="733589" y="1155241"/>
                    <a:pt x="751825" y="1151869"/>
                    <a:pt x="760911" y="1138658"/>
                  </a:cubicBezTo>
                  <a:lnTo>
                    <a:pt x="785217" y="1103329"/>
                  </a:lnTo>
                  <a:cubicBezTo>
                    <a:pt x="794283" y="1090128"/>
                    <a:pt x="790886" y="1071916"/>
                    <a:pt x="777654" y="1062867"/>
                  </a:cubicBezTo>
                  <a:lnTo>
                    <a:pt x="262642" y="710522"/>
                  </a:lnTo>
                  <a:cubicBezTo>
                    <a:pt x="249401" y="701462"/>
                    <a:pt x="231145" y="704868"/>
                    <a:pt x="222070" y="718064"/>
                  </a:cubicBezTo>
                  <a:lnTo>
                    <a:pt x="197773" y="753392"/>
                  </a:lnTo>
                  <a:cubicBezTo>
                    <a:pt x="188687" y="766580"/>
                    <a:pt x="192084" y="784785"/>
                    <a:pt x="205327" y="793844"/>
                  </a:cubicBezTo>
                  <a:moveTo>
                    <a:pt x="657107" y="2066850"/>
                  </a:moveTo>
                  <a:lnTo>
                    <a:pt x="641867" y="2026797"/>
                  </a:lnTo>
                  <a:cubicBezTo>
                    <a:pt x="636168" y="2011843"/>
                    <a:pt x="619235" y="2004242"/>
                    <a:pt x="604223" y="2009909"/>
                  </a:cubicBezTo>
                  <a:lnTo>
                    <a:pt x="18815" y="2231423"/>
                  </a:lnTo>
                  <a:cubicBezTo>
                    <a:pt x="3813" y="2237081"/>
                    <a:pt x="-3807" y="2253978"/>
                    <a:pt x="1891" y="2268923"/>
                  </a:cubicBezTo>
                  <a:lnTo>
                    <a:pt x="17150" y="2308975"/>
                  </a:lnTo>
                  <a:cubicBezTo>
                    <a:pt x="22839" y="2323930"/>
                    <a:pt x="39772" y="2331531"/>
                    <a:pt x="54775" y="2325863"/>
                  </a:cubicBezTo>
                  <a:lnTo>
                    <a:pt x="640192" y="2104369"/>
                  </a:lnTo>
                  <a:cubicBezTo>
                    <a:pt x="655185" y="2098702"/>
                    <a:pt x="662814" y="2081814"/>
                    <a:pt x="657107" y="2066850"/>
                  </a:cubicBezTo>
                  <a:moveTo>
                    <a:pt x="1385840" y="2349657"/>
                  </a:moveTo>
                  <a:lnTo>
                    <a:pt x="1274645" y="2295517"/>
                  </a:lnTo>
                  <a:cubicBezTo>
                    <a:pt x="1251814" y="2284401"/>
                    <a:pt x="1223982" y="2293926"/>
                    <a:pt x="1212809" y="2316681"/>
                  </a:cubicBezTo>
                  <a:lnTo>
                    <a:pt x="953224" y="2845119"/>
                  </a:lnTo>
                  <a:cubicBezTo>
                    <a:pt x="942063" y="2867874"/>
                    <a:pt x="951604" y="2895592"/>
                    <a:pt x="974436" y="2906707"/>
                  </a:cubicBezTo>
                  <a:lnTo>
                    <a:pt x="1085640" y="2960838"/>
                  </a:lnTo>
                  <a:cubicBezTo>
                    <a:pt x="1108462" y="2971973"/>
                    <a:pt x="1136304" y="2962438"/>
                    <a:pt x="1147477" y="2939664"/>
                  </a:cubicBezTo>
                  <a:lnTo>
                    <a:pt x="1407033" y="2411236"/>
                  </a:lnTo>
                  <a:cubicBezTo>
                    <a:pt x="1418215" y="2388481"/>
                    <a:pt x="1408671" y="2360753"/>
                    <a:pt x="1385840" y="2349657"/>
                  </a:cubicBezTo>
                  <a:moveTo>
                    <a:pt x="1129665" y="1178987"/>
                  </a:moveTo>
                  <a:cubicBezTo>
                    <a:pt x="1139609" y="1191540"/>
                    <a:pt x="1158031" y="1193684"/>
                    <a:pt x="1170623" y="1183739"/>
                  </a:cubicBezTo>
                  <a:lnTo>
                    <a:pt x="1204274" y="1157127"/>
                  </a:lnTo>
                  <a:cubicBezTo>
                    <a:pt x="1216857" y="1147183"/>
                    <a:pt x="1219000" y="1128780"/>
                    <a:pt x="1209065" y="1116207"/>
                  </a:cubicBezTo>
                  <a:lnTo>
                    <a:pt x="821167" y="626352"/>
                  </a:lnTo>
                  <a:cubicBezTo>
                    <a:pt x="811245" y="613772"/>
                    <a:pt x="792810" y="611637"/>
                    <a:pt x="780242" y="621580"/>
                  </a:cubicBezTo>
                  <a:lnTo>
                    <a:pt x="746556" y="648191"/>
                  </a:lnTo>
                  <a:cubicBezTo>
                    <a:pt x="733990" y="658133"/>
                    <a:pt x="731831" y="676547"/>
                    <a:pt x="741781" y="689107"/>
                  </a:cubicBezTo>
                  <a:lnTo>
                    <a:pt x="1129665" y="1178987"/>
                  </a:lnTo>
                  <a:close/>
                  <a:moveTo>
                    <a:pt x="2688889" y="2473234"/>
                  </a:moveTo>
                  <a:lnTo>
                    <a:pt x="2232031" y="2096730"/>
                  </a:lnTo>
                  <a:cubicBezTo>
                    <a:pt x="2212438" y="2080585"/>
                    <a:pt x="2183216" y="2083395"/>
                    <a:pt x="2167080" y="2102959"/>
                  </a:cubicBezTo>
                  <a:lnTo>
                    <a:pt x="2088480" y="2198266"/>
                  </a:lnTo>
                  <a:cubicBezTo>
                    <a:pt x="2072335" y="2217821"/>
                    <a:pt x="2075164" y="2247044"/>
                    <a:pt x="2094757" y="2263179"/>
                  </a:cubicBezTo>
                  <a:lnTo>
                    <a:pt x="2551576" y="2639702"/>
                  </a:lnTo>
                  <a:cubicBezTo>
                    <a:pt x="2571159" y="2655838"/>
                    <a:pt x="2600392" y="2653037"/>
                    <a:pt x="2616537" y="2633473"/>
                  </a:cubicBezTo>
                  <a:lnTo>
                    <a:pt x="2695156" y="2538176"/>
                  </a:lnTo>
                  <a:cubicBezTo>
                    <a:pt x="2711301" y="2518592"/>
                    <a:pt x="2708482" y="2489370"/>
                    <a:pt x="2688889" y="2473234"/>
                  </a:cubicBezTo>
                  <a:moveTo>
                    <a:pt x="277892" y="1705805"/>
                  </a:moveTo>
                  <a:cubicBezTo>
                    <a:pt x="261834" y="1705805"/>
                    <a:pt x="248706" y="1718902"/>
                    <a:pt x="248706" y="1734894"/>
                  </a:cubicBezTo>
                  <a:lnTo>
                    <a:pt x="248706" y="1777738"/>
                  </a:lnTo>
                  <a:cubicBezTo>
                    <a:pt x="248706" y="1793740"/>
                    <a:pt x="261834" y="1806836"/>
                    <a:pt x="277892" y="1806836"/>
                  </a:cubicBezTo>
                  <a:lnTo>
                    <a:pt x="902865" y="1806836"/>
                  </a:lnTo>
                  <a:cubicBezTo>
                    <a:pt x="918914" y="1806836"/>
                    <a:pt x="932042" y="1793740"/>
                    <a:pt x="932042" y="1777738"/>
                  </a:cubicBezTo>
                  <a:lnTo>
                    <a:pt x="932042" y="1734894"/>
                  </a:lnTo>
                  <a:cubicBezTo>
                    <a:pt x="932042" y="1718902"/>
                    <a:pt x="918914" y="1705805"/>
                    <a:pt x="902865" y="1705805"/>
                  </a:cubicBezTo>
                  <a:lnTo>
                    <a:pt x="277892" y="1705805"/>
                  </a:lnTo>
                  <a:close/>
                  <a:moveTo>
                    <a:pt x="2797045" y="1016604"/>
                  </a:moveTo>
                  <a:lnTo>
                    <a:pt x="2794340" y="1011889"/>
                  </a:lnTo>
                  <a:cubicBezTo>
                    <a:pt x="2788625" y="1001936"/>
                    <a:pt x="2775776" y="998440"/>
                    <a:pt x="2765794" y="1004146"/>
                  </a:cubicBezTo>
                  <a:lnTo>
                    <a:pt x="2207524" y="1322271"/>
                  </a:lnTo>
                  <a:cubicBezTo>
                    <a:pt x="2197522" y="1327958"/>
                    <a:pt x="2194036" y="1340759"/>
                    <a:pt x="2199751" y="1350703"/>
                  </a:cubicBezTo>
                  <a:lnTo>
                    <a:pt x="2202456" y="1355437"/>
                  </a:lnTo>
                  <a:cubicBezTo>
                    <a:pt x="2208181" y="1365391"/>
                    <a:pt x="2221030" y="1368867"/>
                    <a:pt x="2231012" y="1363191"/>
                  </a:cubicBezTo>
                  <a:lnTo>
                    <a:pt x="2789273" y="1045046"/>
                  </a:lnTo>
                  <a:cubicBezTo>
                    <a:pt x="2799274" y="1039360"/>
                    <a:pt x="2802769" y="1026567"/>
                    <a:pt x="2797045" y="1016604"/>
                  </a:cubicBezTo>
                  <a:moveTo>
                    <a:pt x="3248587" y="1200132"/>
                  </a:moveTo>
                  <a:cubicBezTo>
                    <a:pt x="3245187" y="1189159"/>
                    <a:pt x="3233414" y="1182949"/>
                    <a:pt x="3222422" y="1186311"/>
                  </a:cubicBezTo>
                  <a:lnTo>
                    <a:pt x="2609212" y="1373792"/>
                  </a:lnTo>
                  <a:cubicBezTo>
                    <a:pt x="2598211" y="1377154"/>
                    <a:pt x="2591991" y="1388870"/>
                    <a:pt x="2595391" y="1399814"/>
                  </a:cubicBezTo>
                  <a:lnTo>
                    <a:pt x="2597001" y="1405015"/>
                  </a:lnTo>
                  <a:cubicBezTo>
                    <a:pt x="2600392" y="1415969"/>
                    <a:pt x="2612174" y="1422207"/>
                    <a:pt x="2623166" y="1418826"/>
                  </a:cubicBezTo>
                  <a:lnTo>
                    <a:pt x="3236367" y="1231345"/>
                  </a:lnTo>
                  <a:cubicBezTo>
                    <a:pt x="3247358" y="1227993"/>
                    <a:pt x="3253588" y="1216267"/>
                    <a:pt x="3250187" y="1205323"/>
                  </a:cubicBezTo>
                  <a:lnTo>
                    <a:pt x="3248587" y="1200132"/>
                  </a:lnTo>
                  <a:close/>
                  <a:moveTo>
                    <a:pt x="1630604" y="2725704"/>
                  </a:moveTo>
                  <a:lnTo>
                    <a:pt x="1506874" y="2725704"/>
                  </a:lnTo>
                  <a:cubicBezTo>
                    <a:pt x="1481461" y="2725704"/>
                    <a:pt x="1460678" y="2746449"/>
                    <a:pt x="1460678" y="2771776"/>
                  </a:cubicBezTo>
                  <a:lnTo>
                    <a:pt x="1460678" y="3361755"/>
                  </a:lnTo>
                  <a:cubicBezTo>
                    <a:pt x="1460678" y="3387091"/>
                    <a:pt x="1481461" y="3407818"/>
                    <a:pt x="1506874" y="3407818"/>
                  </a:cubicBezTo>
                  <a:lnTo>
                    <a:pt x="1630604" y="3407818"/>
                  </a:lnTo>
                  <a:cubicBezTo>
                    <a:pt x="1656026" y="3407818"/>
                    <a:pt x="1676810" y="3387091"/>
                    <a:pt x="1676810" y="3361755"/>
                  </a:cubicBezTo>
                  <a:lnTo>
                    <a:pt x="1676810" y="2771776"/>
                  </a:lnTo>
                  <a:cubicBezTo>
                    <a:pt x="1676810" y="2746449"/>
                    <a:pt x="1656026" y="2725704"/>
                    <a:pt x="1630604" y="2725704"/>
                  </a:cubicBezTo>
                  <a:moveTo>
                    <a:pt x="1566034" y="681624"/>
                  </a:moveTo>
                  <a:lnTo>
                    <a:pt x="1571454" y="681624"/>
                  </a:lnTo>
                  <a:cubicBezTo>
                    <a:pt x="1582893" y="681624"/>
                    <a:pt x="1592256" y="672280"/>
                    <a:pt x="1592256" y="660867"/>
                  </a:cubicBezTo>
                  <a:lnTo>
                    <a:pt x="1592256" y="20758"/>
                  </a:lnTo>
                  <a:cubicBezTo>
                    <a:pt x="1592256" y="9355"/>
                    <a:pt x="1582893" y="1"/>
                    <a:pt x="1571454" y="1"/>
                  </a:cubicBezTo>
                  <a:lnTo>
                    <a:pt x="1566034" y="1"/>
                  </a:lnTo>
                  <a:cubicBezTo>
                    <a:pt x="1554585" y="1"/>
                    <a:pt x="1545212" y="9355"/>
                    <a:pt x="1545212" y="20758"/>
                  </a:cubicBezTo>
                  <a:lnTo>
                    <a:pt x="1545212" y="660867"/>
                  </a:lnTo>
                  <a:cubicBezTo>
                    <a:pt x="1545212" y="672280"/>
                    <a:pt x="1554585" y="681624"/>
                    <a:pt x="1566034" y="681624"/>
                  </a:cubicBezTo>
                  <a:moveTo>
                    <a:pt x="1205465" y="1588542"/>
                  </a:moveTo>
                  <a:lnTo>
                    <a:pt x="1219267" y="1547995"/>
                  </a:lnTo>
                  <a:cubicBezTo>
                    <a:pt x="1224439" y="1532840"/>
                    <a:pt x="1216228" y="1516219"/>
                    <a:pt x="1201026" y="1511085"/>
                  </a:cubicBezTo>
                  <a:lnTo>
                    <a:pt x="365049" y="1227945"/>
                  </a:lnTo>
                  <a:cubicBezTo>
                    <a:pt x="349857" y="1222802"/>
                    <a:pt x="333209" y="1230983"/>
                    <a:pt x="328053" y="1246138"/>
                  </a:cubicBezTo>
                  <a:lnTo>
                    <a:pt x="314221" y="1286714"/>
                  </a:lnTo>
                  <a:cubicBezTo>
                    <a:pt x="309065" y="1301869"/>
                    <a:pt x="317284" y="1318480"/>
                    <a:pt x="332486" y="1323624"/>
                  </a:cubicBezTo>
                  <a:lnTo>
                    <a:pt x="1168432" y="1606726"/>
                  </a:lnTo>
                  <a:cubicBezTo>
                    <a:pt x="1183634" y="1611888"/>
                    <a:pt x="1200312" y="1603697"/>
                    <a:pt x="1205465" y="1588542"/>
                  </a:cubicBezTo>
                </a:path>
              </a:pathLst>
            </a:custGeom>
            <a:solidFill>
              <a:srgbClr val="FFFFFF"/>
            </a:solidFill>
            <a:ln w="9525" cap="flat">
              <a:noFill/>
              <a:prstDash val="solid"/>
              <a:miter/>
            </a:ln>
          </p:spPr>
          <p:txBody>
            <a:bodyPr rtlCol="0" anchor="ctr">
              <a:noAutofit/>
            </a:bodyPr>
            <a:lstStyle/>
            <a:p>
              <a:endParaRPr lang="en-US"/>
            </a:p>
          </p:txBody>
        </p:sp>
        <p:sp>
          <p:nvSpPr>
            <p:cNvPr id="9" name="Freeform 8">
              <a:extLst>
                <a:ext uri="{FF2B5EF4-FFF2-40B4-BE49-F238E27FC236}">
                  <a16:creationId xmlns:a16="http://schemas.microsoft.com/office/drawing/2014/main" id="{986946B0-25B3-1C40-8FC9-A0C692D18A8C}"/>
                </a:ext>
              </a:extLst>
            </p:cNvPr>
            <p:cNvSpPr/>
            <p:nvPr/>
          </p:nvSpPr>
          <p:spPr>
            <a:xfrm>
              <a:off x="4327397" y="2395508"/>
              <a:ext cx="5569082" cy="2068144"/>
            </a:xfrm>
            <a:custGeom>
              <a:avLst/>
              <a:gdLst>
                <a:gd name="connsiteX0" fmla="*/ 2111926 w 5569082"/>
                <a:gd name="connsiteY0" fmla="*/ 12957 h 2068144"/>
                <a:gd name="connsiteX1" fmla="*/ 2061424 w 5569082"/>
                <a:gd name="connsiteY1" fmla="*/ 12957 h 2068144"/>
                <a:gd name="connsiteX2" fmla="*/ 2025020 w 5569082"/>
                <a:gd name="connsiteY2" fmla="*/ 50440 h 2068144"/>
                <a:gd name="connsiteX3" fmla="*/ 2025020 w 5569082"/>
                <a:gd name="connsiteY3" fmla="*/ 654765 h 2068144"/>
                <a:gd name="connsiteX4" fmla="*/ 1803059 w 5569082"/>
                <a:gd name="connsiteY4" fmla="*/ 36380 h 2068144"/>
                <a:gd name="connsiteX5" fmla="*/ 1767826 w 5569082"/>
                <a:gd name="connsiteY5" fmla="*/ 12957 h 2068144"/>
                <a:gd name="connsiteX6" fmla="*/ 1663298 w 5569082"/>
                <a:gd name="connsiteY6" fmla="*/ 12957 h 2068144"/>
                <a:gd name="connsiteX7" fmla="*/ 1625713 w 5569082"/>
                <a:gd name="connsiteY7" fmla="*/ 49273 h 2068144"/>
                <a:gd name="connsiteX8" fmla="*/ 1625713 w 5569082"/>
                <a:gd name="connsiteY8" fmla="*/ 844471 h 2068144"/>
                <a:gd name="connsiteX9" fmla="*/ 1663298 w 5569082"/>
                <a:gd name="connsiteY9" fmla="*/ 881954 h 2068144"/>
                <a:gd name="connsiteX10" fmla="*/ 1713800 w 5569082"/>
                <a:gd name="connsiteY10" fmla="*/ 881954 h 2068144"/>
                <a:gd name="connsiteX11" fmla="*/ 1750224 w 5569082"/>
                <a:gd name="connsiteY11" fmla="*/ 844471 h 2068144"/>
                <a:gd name="connsiteX12" fmla="*/ 1750224 w 5569082"/>
                <a:gd name="connsiteY12" fmla="*/ 240156 h 2068144"/>
                <a:gd name="connsiteX13" fmla="*/ 1972175 w 5569082"/>
                <a:gd name="connsiteY13" fmla="*/ 857364 h 2068144"/>
                <a:gd name="connsiteX14" fmla="*/ 2007399 w 5569082"/>
                <a:gd name="connsiteY14" fmla="*/ 881954 h 2068144"/>
                <a:gd name="connsiteX15" fmla="*/ 2111926 w 5569082"/>
                <a:gd name="connsiteY15" fmla="*/ 881954 h 2068144"/>
                <a:gd name="connsiteX16" fmla="*/ 2149493 w 5569082"/>
                <a:gd name="connsiteY16" fmla="*/ 844471 h 2068144"/>
                <a:gd name="connsiteX17" fmla="*/ 2149493 w 5569082"/>
                <a:gd name="connsiteY17" fmla="*/ 50440 h 2068144"/>
                <a:gd name="connsiteX18" fmla="*/ 2111926 w 5569082"/>
                <a:gd name="connsiteY18" fmla="*/ 12957 h 2068144"/>
                <a:gd name="connsiteX19" fmla="*/ 214 w 5569082"/>
                <a:gd name="connsiteY19" fmla="*/ 965935 h 2068144"/>
                <a:gd name="connsiteX20" fmla="*/ 214 w 5569082"/>
                <a:gd name="connsiteY20" fmla="*/ 1089322 h 2068144"/>
                <a:gd name="connsiteX21" fmla="*/ 46420 w 5569082"/>
                <a:gd name="connsiteY21" fmla="*/ 1135404 h 2068144"/>
                <a:gd name="connsiteX22" fmla="*/ 893496 w 5569082"/>
                <a:gd name="connsiteY22" fmla="*/ 1135404 h 2068144"/>
                <a:gd name="connsiteX23" fmla="*/ 939700 w 5569082"/>
                <a:gd name="connsiteY23" fmla="*/ 1089322 h 2068144"/>
                <a:gd name="connsiteX24" fmla="*/ 939700 w 5569082"/>
                <a:gd name="connsiteY24" fmla="*/ 965935 h 2068144"/>
                <a:gd name="connsiteX25" fmla="*/ 893496 w 5569082"/>
                <a:gd name="connsiteY25" fmla="*/ 919864 h 2068144"/>
                <a:gd name="connsiteX26" fmla="*/ 46420 w 5569082"/>
                <a:gd name="connsiteY26" fmla="*/ 919864 h 2068144"/>
                <a:gd name="connsiteX27" fmla="*/ 214 w 5569082"/>
                <a:gd name="connsiteY27" fmla="*/ 965935 h 2068144"/>
                <a:gd name="connsiteX28" fmla="*/ 2952393 w 5569082"/>
                <a:gd name="connsiteY28" fmla="*/ 859710 h 2068144"/>
                <a:gd name="connsiteX29" fmla="*/ 2986454 w 5569082"/>
                <a:gd name="connsiteY29" fmla="*/ 881957 h 2068144"/>
                <a:gd name="connsiteX30" fmla="*/ 3040490 w 5569082"/>
                <a:gd name="connsiteY30" fmla="*/ 881957 h 2068144"/>
                <a:gd name="connsiteX31" fmla="*/ 3074532 w 5569082"/>
                <a:gd name="connsiteY31" fmla="*/ 829268 h 2068144"/>
                <a:gd name="connsiteX32" fmla="*/ 2893681 w 5569082"/>
                <a:gd name="connsiteY32" fmla="*/ 433404 h 2068144"/>
                <a:gd name="connsiteX33" fmla="*/ 3062807 w 5569082"/>
                <a:gd name="connsiteY33" fmla="*/ 65669 h 2068144"/>
                <a:gd name="connsiteX34" fmla="*/ 3028736 w 5569082"/>
                <a:gd name="connsiteY34" fmla="*/ 12960 h 2068144"/>
                <a:gd name="connsiteX35" fmla="*/ 2973548 w 5569082"/>
                <a:gd name="connsiteY35" fmla="*/ 12960 h 2068144"/>
                <a:gd name="connsiteX36" fmla="*/ 2939486 w 5569082"/>
                <a:gd name="connsiteY36" fmla="*/ 34049 h 2068144"/>
                <a:gd name="connsiteX37" fmla="*/ 2825568 w 5569082"/>
                <a:gd name="connsiteY37" fmla="*/ 283503 h 2068144"/>
                <a:gd name="connsiteX38" fmla="*/ 2711649 w 5569082"/>
                <a:gd name="connsiteY38" fmla="*/ 34049 h 2068144"/>
                <a:gd name="connsiteX39" fmla="*/ 2677578 w 5569082"/>
                <a:gd name="connsiteY39" fmla="*/ 12960 h 2068144"/>
                <a:gd name="connsiteX40" fmla="*/ 2622399 w 5569082"/>
                <a:gd name="connsiteY40" fmla="*/ 12960 h 2068144"/>
                <a:gd name="connsiteX41" fmla="*/ 2588338 w 5569082"/>
                <a:gd name="connsiteY41" fmla="*/ 65669 h 2068144"/>
                <a:gd name="connsiteX42" fmla="*/ 2757454 w 5569082"/>
                <a:gd name="connsiteY42" fmla="*/ 433404 h 2068144"/>
                <a:gd name="connsiteX43" fmla="*/ 2576594 w 5569082"/>
                <a:gd name="connsiteY43" fmla="*/ 829268 h 2068144"/>
                <a:gd name="connsiteX44" fmla="*/ 2610646 w 5569082"/>
                <a:gd name="connsiteY44" fmla="*/ 881957 h 2068144"/>
                <a:gd name="connsiteX45" fmla="*/ 2664671 w 5569082"/>
                <a:gd name="connsiteY45" fmla="*/ 881957 h 2068144"/>
                <a:gd name="connsiteX46" fmla="*/ 2698733 w 5569082"/>
                <a:gd name="connsiteY46" fmla="*/ 859710 h 2068144"/>
                <a:gd name="connsiteX47" fmla="*/ 2825568 w 5569082"/>
                <a:gd name="connsiteY47" fmla="*/ 583314 h 2068144"/>
                <a:gd name="connsiteX48" fmla="*/ 2952393 w 5569082"/>
                <a:gd name="connsiteY48" fmla="*/ 859710 h 2068144"/>
                <a:gd name="connsiteX49" fmla="*/ 3286673 w 5569082"/>
                <a:gd name="connsiteY49" fmla="*/ 682862 h 2068144"/>
                <a:gd name="connsiteX50" fmla="*/ 3286673 w 5569082"/>
                <a:gd name="connsiteY50" fmla="*/ 210896 h 2068144"/>
                <a:gd name="connsiteX51" fmla="*/ 3373598 w 5569082"/>
                <a:gd name="connsiteY51" fmla="*/ 124225 h 2068144"/>
                <a:gd name="connsiteX52" fmla="*/ 3411165 w 5569082"/>
                <a:gd name="connsiteY52" fmla="*/ 124225 h 2068144"/>
                <a:gd name="connsiteX53" fmla="*/ 3498071 w 5569082"/>
                <a:gd name="connsiteY53" fmla="*/ 210896 h 2068144"/>
                <a:gd name="connsiteX54" fmla="*/ 3498071 w 5569082"/>
                <a:gd name="connsiteY54" fmla="*/ 682862 h 2068144"/>
                <a:gd name="connsiteX55" fmla="*/ 3411165 w 5569082"/>
                <a:gd name="connsiteY55" fmla="*/ 770691 h 2068144"/>
                <a:gd name="connsiteX56" fmla="*/ 3373598 w 5569082"/>
                <a:gd name="connsiteY56" fmla="*/ 770691 h 2068144"/>
                <a:gd name="connsiteX57" fmla="*/ 3286673 w 5569082"/>
                <a:gd name="connsiteY57" fmla="*/ 682862 h 2068144"/>
                <a:gd name="connsiteX58" fmla="*/ 3622563 w 5569082"/>
                <a:gd name="connsiteY58" fmla="*/ 682862 h 2068144"/>
                <a:gd name="connsiteX59" fmla="*/ 3622563 w 5569082"/>
                <a:gd name="connsiteY59" fmla="*/ 210896 h 2068144"/>
                <a:gd name="connsiteX60" fmla="*/ 3411165 w 5569082"/>
                <a:gd name="connsiteY60" fmla="*/ 71 h 2068144"/>
                <a:gd name="connsiteX61" fmla="*/ 3373598 w 5569082"/>
                <a:gd name="connsiteY61" fmla="*/ 71 h 2068144"/>
                <a:gd name="connsiteX62" fmla="*/ 3162181 w 5569082"/>
                <a:gd name="connsiteY62" fmla="*/ 210896 h 2068144"/>
                <a:gd name="connsiteX63" fmla="*/ 3162181 w 5569082"/>
                <a:gd name="connsiteY63" fmla="*/ 682862 h 2068144"/>
                <a:gd name="connsiteX64" fmla="*/ 3373598 w 5569082"/>
                <a:gd name="connsiteY64" fmla="*/ 894853 h 2068144"/>
                <a:gd name="connsiteX65" fmla="*/ 3411165 w 5569082"/>
                <a:gd name="connsiteY65" fmla="*/ 894853 h 2068144"/>
                <a:gd name="connsiteX66" fmla="*/ 3622563 w 5569082"/>
                <a:gd name="connsiteY66" fmla="*/ 682862 h 2068144"/>
                <a:gd name="connsiteX67" fmla="*/ 4146885 w 5569082"/>
                <a:gd name="connsiteY67" fmla="*/ 881954 h 2068144"/>
                <a:gd name="connsiteX68" fmla="*/ 4251413 w 5569082"/>
                <a:gd name="connsiteY68" fmla="*/ 881954 h 2068144"/>
                <a:gd name="connsiteX69" fmla="*/ 4288989 w 5569082"/>
                <a:gd name="connsiteY69" fmla="*/ 844471 h 2068144"/>
                <a:gd name="connsiteX70" fmla="*/ 4288989 w 5569082"/>
                <a:gd name="connsiteY70" fmla="*/ 50440 h 2068144"/>
                <a:gd name="connsiteX71" fmla="*/ 4251413 w 5569082"/>
                <a:gd name="connsiteY71" fmla="*/ 12957 h 2068144"/>
                <a:gd name="connsiteX72" fmla="*/ 4200911 w 5569082"/>
                <a:gd name="connsiteY72" fmla="*/ 12957 h 2068144"/>
                <a:gd name="connsiteX73" fmla="*/ 4164506 w 5569082"/>
                <a:gd name="connsiteY73" fmla="*/ 50440 h 2068144"/>
                <a:gd name="connsiteX74" fmla="*/ 4164506 w 5569082"/>
                <a:gd name="connsiteY74" fmla="*/ 654765 h 2068144"/>
                <a:gd name="connsiteX75" fmla="*/ 3942545 w 5569082"/>
                <a:gd name="connsiteY75" fmla="*/ 36380 h 2068144"/>
                <a:gd name="connsiteX76" fmla="*/ 3907303 w 5569082"/>
                <a:gd name="connsiteY76" fmla="*/ 12957 h 2068144"/>
                <a:gd name="connsiteX77" fmla="*/ 3802795 w 5569082"/>
                <a:gd name="connsiteY77" fmla="*/ 12957 h 2068144"/>
                <a:gd name="connsiteX78" fmla="*/ 3765209 w 5569082"/>
                <a:gd name="connsiteY78" fmla="*/ 49273 h 2068144"/>
                <a:gd name="connsiteX79" fmla="*/ 3765209 w 5569082"/>
                <a:gd name="connsiteY79" fmla="*/ 844471 h 2068144"/>
                <a:gd name="connsiteX80" fmla="*/ 3802795 w 5569082"/>
                <a:gd name="connsiteY80" fmla="*/ 881954 h 2068144"/>
                <a:gd name="connsiteX81" fmla="*/ 3853287 w 5569082"/>
                <a:gd name="connsiteY81" fmla="*/ 881954 h 2068144"/>
                <a:gd name="connsiteX82" fmla="*/ 3889691 w 5569082"/>
                <a:gd name="connsiteY82" fmla="*/ 844471 h 2068144"/>
                <a:gd name="connsiteX83" fmla="*/ 3889691 w 5569082"/>
                <a:gd name="connsiteY83" fmla="*/ 240156 h 2068144"/>
                <a:gd name="connsiteX84" fmla="*/ 4111652 w 5569082"/>
                <a:gd name="connsiteY84" fmla="*/ 857364 h 2068144"/>
                <a:gd name="connsiteX85" fmla="*/ 4146885 w 5569082"/>
                <a:gd name="connsiteY85" fmla="*/ 881954 h 2068144"/>
                <a:gd name="connsiteX86" fmla="*/ 1948686 w 5569082"/>
                <a:gd name="connsiteY86" fmla="*/ 1570458 h 2068144"/>
                <a:gd name="connsiteX87" fmla="*/ 1861761 w 5569082"/>
                <a:gd name="connsiteY87" fmla="*/ 1658288 h 2068144"/>
                <a:gd name="connsiteX88" fmla="*/ 1750205 w 5569082"/>
                <a:gd name="connsiteY88" fmla="*/ 1658288 h 2068144"/>
                <a:gd name="connsiteX89" fmla="*/ 1750205 w 5569082"/>
                <a:gd name="connsiteY89" fmla="*/ 1310464 h 2068144"/>
                <a:gd name="connsiteX90" fmla="*/ 1861761 w 5569082"/>
                <a:gd name="connsiteY90" fmla="*/ 1310464 h 2068144"/>
                <a:gd name="connsiteX91" fmla="*/ 1948686 w 5569082"/>
                <a:gd name="connsiteY91" fmla="*/ 1397122 h 2068144"/>
                <a:gd name="connsiteX92" fmla="*/ 1948686 w 5569082"/>
                <a:gd name="connsiteY92" fmla="*/ 1570458 h 2068144"/>
                <a:gd name="connsiteX93" fmla="*/ 1861761 w 5569082"/>
                <a:gd name="connsiteY93" fmla="*/ 1186325 h 2068144"/>
                <a:gd name="connsiteX94" fmla="*/ 1662108 w 5569082"/>
                <a:gd name="connsiteY94" fmla="*/ 1186325 h 2068144"/>
                <a:gd name="connsiteX95" fmla="*/ 1625713 w 5569082"/>
                <a:gd name="connsiteY95" fmla="*/ 1222643 h 2068144"/>
                <a:gd name="connsiteX96" fmla="*/ 1625713 w 5569082"/>
                <a:gd name="connsiteY96" fmla="*/ 2017848 h 2068144"/>
                <a:gd name="connsiteX97" fmla="*/ 1662108 w 5569082"/>
                <a:gd name="connsiteY97" fmla="*/ 2055309 h 2068144"/>
                <a:gd name="connsiteX98" fmla="*/ 1712638 w 5569082"/>
                <a:gd name="connsiteY98" fmla="*/ 2055309 h 2068144"/>
                <a:gd name="connsiteX99" fmla="*/ 1750205 w 5569082"/>
                <a:gd name="connsiteY99" fmla="*/ 2017848 h 2068144"/>
                <a:gd name="connsiteX100" fmla="*/ 1750205 w 5569082"/>
                <a:gd name="connsiteY100" fmla="*/ 1782456 h 2068144"/>
                <a:gd name="connsiteX101" fmla="*/ 1861761 w 5569082"/>
                <a:gd name="connsiteY101" fmla="*/ 1782456 h 2068144"/>
                <a:gd name="connsiteX102" fmla="*/ 2073159 w 5569082"/>
                <a:gd name="connsiteY102" fmla="*/ 1570458 h 2068144"/>
                <a:gd name="connsiteX103" fmla="*/ 2073159 w 5569082"/>
                <a:gd name="connsiteY103" fmla="*/ 1397122 h 2068144"/>
                <a:gd name="connsiteX104" fmla="*/ 1861761 w 5569082"/>
                <a:gd name="connsiteY104" fmla="*/ 1186325 h 2068144"/>
                <a:gd name="connsiteX105" fmla="*/ 1861761 w 5569082"/>
                <a:gd name="connsiteY105" fmla="*/ 1186325 h 2068144"/>
                <a:gd name="connsiteX106" fmla="*/ 2602054 w 5569082"/>
                <a:gd name="connsiteY106" fmla="*/ 1186325 h 2068144"/>
                <a:gd name="connsiteX107" fmla="*/ 2227407 w 5569082"/>
                <a:gd name="connsiteY107" fmla="*/ 1186325 h 2068144"/>
                <a:gd name="connsiteX108" fmla="*/ 2191012 w 5569082"/>
                <a:gd name="connsiteY108" fmla="*/ 1222634 h 2068144"/>
                <a:gd name="connsiteX109" fmla="*/ 2191012 w 5569082"/>
                <a:gd name="connsiteY109" fmla="*/ 2017848 h 2068144"/>
                <a:gd name="connsiteX110" fmla="*/ 2227407 w 5569082"/>
                <a:gd name="connsiteY110" fmla="*/ 2055319 h 2068144"/>
                <a:gd name="connsiteX111" fmla="*/ 2602054 w 5569082"/>
                <a:gd name="connsiteY111" fmla="*/ 2055319 h 2068144"/>
                <a:gd name="connsiteX112" fmla="*/ 2639620 w 5569082"/>
                <a:gd name="connsiteY112" fmla="*/ 2017848 h 2068144"/>
                <a:gd name="connsiteX113" fmla="*/ 2639620 w 5569082"/>
                <a:gd name="connsiteY113" fmla="*/ 1968651 h 2068144"/>
                <a:gd name="connsiteX114" fmla="*/ 2602054 w 5569082"/>
                <a:gd name="connsiteY114" fmla="*/ 1931161 h 2068144"/>
                <a:gd name="connsiteX115" fmla="*/ 2315494 w 5569082"/>
                <a:gd name="connsiteY115" fmla="*/ 1931161 h 2068144"/>
                <a:gd name="connsiteX116" fmla="*/ 2315494 w 5569082"/>
                <a:gd name="connsiteY116" fmla="*/ 1682891 h 2068144"/>
                <a:gd name="connsiteX117" fmla="*/ 2576203 w 5569082"/>
                <a:gd name="connsiteY117" fmla="*/ 1682891 h 2068144"/>
                <a:gd name="connsiteX118" fmla="*/ 2613779 w 5569082"/>
                <a:gd name="connsiteY118" fmla="*/ 1645420 h 2068144"/>
                <a:gd name="connsiteX119" fmla="*/ 2613779 w 5569082"/>
                <a:gd name="connsiteY119" fmla="*/ 1596223 h 2068144"/>
                <a:gd name="connsiteX120" fmla="*/ 2576203 w 5569082"/>
                <a:gd name="connsiteY120" fmla="*/ 1558762 h 2068144"/>
                <a:gd name="connsiteX121" fmla="*/ 2315494 w 5569082"/>
                <a:gd name="connsiteY121" fmla="*/ 1558762 h 2068144"/>
                <a:gd name="connsiteX122" fmla="*/ 2315494 w 5569082"/>
                <a:gd name="connsiteY122" fmla="*/ 1310464 h 2068144"/>
                <a:gd name="connsiteX123" fmla="*/ 2602054 w 5569082"/>
                <a:gd name="connsiteY123" fmla="*/ 1310464 h 2068144"/>
                <a:gd name="connsiteX124" fmla="*/ 2639620 w 5569082"/>
                <a:gd name="connsiteY124" fmla="*/ 1272983 h 2068144"/>
                <a:gd name="connsiteX125" fmla="*/ 2639620 w 5569082"/>
                <a:gd name="connsiteY125" fmla="*/ 1222634 h 2068144"/>
                <a:gd name="connsiteX126" fmla="*/ 2602054 w 5569082"/>
                <a:gd name="connsiteY126" fmla="*/ 1186325 h 2068144"/>
                <a:gd name="connsiteX127" fmla="*/ 3712431 w 5569082"/>
                <a:gd name="connsiteY127" fmla="*/ 1844521 h 2068144"/>
                <a:gd name="connsiteX128" fmla="*/ 3625525 w 5569082"/>
                <a:gd name="connsiteY128" fmla="*/ 1931151 h 2068144"/>
                <a:gd name="connsiteX129" fmla="*/ 3501033 w 5569082"/>
                <a:gd name="connsiteY129" fmla="*/ 1931151 h 2068144"/>
                <a:gd name="connsiteX130" fmla="*/ 3501033 w 5569082"/>
                <a:gd name="connsiteY130" fmla="*/ 1682882 h 2068144"/>
                <a:gd name="connsiteX131" fmla="*/ 3625525 w 5569082"/>
                <a:gd name="connsiteY131" fmla="*/ 1682882 h 2068144"/>
                <a:gd name="connsiteX132" fmla="*/ 3712431 w 5569082"/>
                <a:gd name="connsiteY132" fmla="*/ 1769559 h 2068144"/>
                <a:gd name="connsiteX133" fmla="*/ 3712431 w 5569082"/>
                <a:gd name="connsiteY133" fmla="*/ 1844521 h 2068144"/>
                <a:gd name="connsiteX134" fmla="*/ 3501033 w 5569082"/>
                <a:gd name="connsiteY134" fmla="*/ 1310464 h 2068144"/>
                <a:gd name="connsiteX135" fmla="*/ 3612609 w 5569082"/>
                <a:gd name="connsiteY135" fmla="*/ 1310464 h 2068144"/>
                <a:gd name="connsiteX136" fmla="*/ 3699515 w 5569082"/>
                <a:gd name="connsiteY136" fmla="*/ 1397113 h 2068144"/>
                <a:gd name="connsiteX137" fmla="*/ 3699515 w 5569082"/>
                <a:gd name="connsiteY137" fmla="*/ 1470903 h 2068144"/>
                <a:gd name="connsiteX138" fmla="*/ 3612609 w 5569082"/>
                <a:gd name="connsiteY138" fmla="*/ 1558762 h 2068144"/>
                <a:gd name="connsiteX139" fmla="*/ 3501033 w 5569082"/>
                <a:gd name="connsiteY139" fmla="*/ 1558762 h 2068144"/>
                <a:gd name="connsiteX140" fmla="*/ 3501033 w 5569082"/>
                <a:gd name="connsiteY140" fmla="*/ 1310464 h 2068144"/>
                <a:gd name="connsiteX141" fmla="*/ 3768800 w 5569082"/>
                <a:gd name="connsiteY141" fmla="*/ 1613797 h 2068144"/>
                <a:gd name="connsiteX142" fmla="*/ 3824007 w 5569082"/>
                <a:gd name="connsiteY142" fmla="*/ 1470903 h 2068144"/>
                <a:gd name="connsiteX143" fmla="*/ 3824007 w 5569082"/>
                <a:gd name="connsiteY143" fmla="*/ 1397113 h 2068144"/>
                <a:gd name="connsiteX144" fmla="*/ 3612609 w 5569082"/>
                <a:gd name="connsiteY144" fmla="*/ 1186325 h 2068144"/>
                <a:gd name="connsiteX145" fmla="*/ 3412965 w 5569082"/>
                <a:gd name="connsiteY145" fmla="*/ 1186325 h 2068144"/>
                <a:gd name="connsiteX146" fmla="*/ 3376560 w 5569082"/>
                <a:gd name="connsiteY146" fmla="*/ 1222634 h 2068144"/>
                <a:gd name="connsiteX147" fmla="*/ 3376560 w 5569082"/>
                <a:gd name="connsiteY147" fmla="*/ 2017857 h 2068144"/>
                <a:gd name="connsiteX148" fmla="*/ 3412965 w 5569082"/>
                <a:gd name="connsiteY148" fmla="*/ 2055319 h 2068144"/>
                <a:gd name="connsiteX149" fmla="*/ 3625525 w 5569082"/>
                <a:gd name="connsiteY149" fmla="*/ 2055319 h 2068144"/>
                <a:gd name="connsiteX150" fmla="*/ 3836913 w 5569082"/>
                <a:gd name="connsiteY150" fmla="*/ 1844521 h 2068144"/>
                <a:gd name="connsiteX151" fmla="*/ 3836913 w 5569082"/>
                <a:gd name="connsiteY151" fmla="*/ 1769559 h 2068144"/>
                <a:gd name="connsiteX152" fmla="*/ 3768800 w 5569082"/>
                <a:gd name="connsiteY152" fmla="*/ 1613797 h 2068144"/>
                <a:gd name="connsiteX153" fmla="*/ 3768800 w 5569082"/>
                <a:gd name="connsiteY153" fmla="*/ 1613797 h 2068144"/>
                <a:gd name="connsiteX154" fmla="*/ 4303457 w 5569082"/>
                <a:gd name="connsiteY154" fmla="*/ 1856227 h 2068144"/>
                <a:gd name="connsiteX155" fmla="*/ 4216551 w 5569082"/>
                <a:gd name="connsiteY155" fmla="*/ 1944057 h 2068144"/>
                <a:gd name="connsiteX156" fmla="*/ 4178965 w 5569082"/>
                <a:gd name="connsiteY156" fmla="*/ 1944057 h 2068144"/>
                <a:gd name="connsiteX157" fmla="*/ 4092059 w 5569082"/>
                <a:gd name="connsiteY157" fmla="*/ 1856227 h 2068144"/>
                <a:gd name="connsiteX158" fmla="*/ 4092059 w 5569082"/>
                <a:gd name="connsiteY158" fmla="*/ 1384254 h 2068144"/>
                <a:gd name="connsiteX159" fmla="*/ 4178965 w 5569082"/>
                <a:gd name="connsiteY159" fmla="*/ 1297577 h 2068144"/>
                <a:gd name="connsiteX160" fmla="*/ 4216551 w 5569082"/>
                <a:gd name="connsiteY160" fmla="*/ 1297577 h 2068144"/>
                <a:gd name="connsiteX161" fmla="*/ 4303457 w 5569082"/>
                <a:gd name="connsiteY161" fmla="*/ 1384254 h 2068144"/>
                <a:gd name="connsiteX162" fmla="*/ 4303457 w 5569082"/>
                <a:gd name="connsiteY162" fmla="*/ 1856227 h 2068144"/>
                <a:gd name="connsiteX163" fmla="*/ 4216551 w 5569082"/>
                <a:gd name="connsiteY163" fmla="*/ 1173437 h 2068144"/>
                <a:gd name="connsiteX164" fmla="*/ 4178965 w 5569082"/>
                <a:gd name="connsiteY164" fmla="*/ 1173437 h 2068144"/>
                <a:gd name="connsiteX165" fmla="*/ 3967567 w 5569082"/>
                <a:gd name="connsiteY165" fmla="*/ 1384254 h 2068144"/>
                <a:gd name="connsiteX166" fmla="*/ 3967567 w 5569082"/>
                <a:gd name="connsiteY166" fmla="*/ 1856227 h 2068144"/>
                <a:gd name="connsiteX167" fmla="*/ 4178965 w 5569082"/>
                <a:gd name="connsiteY167" fmla="*/ 2068216 h 2068144"/>
                <a:gd name="connsiteX168" fmla="*/ 4216551 w 5569082"/>
                <a:gd name="connsiteY168" fmla="*/ 2068216 h 2068144"/>
                <a:gd name="connsiteX169" fmla="*/ 4427949 w 5569082"/>
                <a:gd name="connsiteY169" fmla="*/ 1856227 h 2068144"/>
                <a:gd name="connsiteX170" fmla="*/ 4427949 w 5569082"/>
                <a:gd name="connsiteY170" fmla="*/ 1384254 h 2068144"/>
                <a:gd name="connsiteX171" fmla="*/ 4216551 w 5569082"/>
                <a:gd name="connsiteY171" fmla="*/ 1173437 h 2068144"/>
                <a:gd name="connsiteX172" fmla="*/ 4216551 w 5569082"/>
                <a:gd name="connsiteY172" fmla="*/ 1173437 h 2068144"/>
                <a:gd name="connsiteX173" fmla="*/ 4894122 w 5569082"/>
                <a:gd name="connsiteY173" fmla="*/ 1844521 h 2068144"/>
                <a:gd name="connsiteX174" fmla="*/ 4807235 w 5569082"/>
                <a:gd name="connsiteY174" fmla="*/ 1931151 h 2068144"/>
                <a:gd name="connsiteX175" fmla="*/ 4695649 w 5569082"/>
                <a:gd name="connsiteY175" fmla="*/ 1931151 h 2068144"/>
                <a:gd name="connsiteX176" fmla="*/ 4695649 w 5569082"/>
                <a:gd name="connsiteY176" fmla="*/ 1310464 h 2068144"/>
                <a:gd name="connsiteX177" fmla="*/ 4807235 w 5569082"/>
                <a:gd name="connsiteY177" fmla="*/ 1310464 h 2068144"/>
                <a:gd name="connsiteX178" fmla="*/ 4894122 w 5569082"/>
                <a:gd name="connsiteY178" fmla="*/ 1397113 h 2068144"/>
                <a:gd name="connsiteX179" fmla="*/ 4894122 w 5569082"/>
                <a:gd name="connsiteY179" fmla="*/ 1844521 h 2068144"/>
                <a:gd name="connsiteX180" fmla="*/ 4807235 w 5569082"/>
                <a:gd name="connsiteY180" fmla="*/ 1186325 h 2068144"/>
                <a:gd name="connsiteX181" fmla="*/ 4607571 w 5569082"/>
                <a:gd name="connsiteY181" fmla="*/ 1186325 h 2068144"/>
                <a:gd name="connsiteX182" fmla="*/ 4571176 w 5569082"/>
                <a:gd name="connsiteY182" fmla="*/ 1222634 h 2068144"/>
                <a:gd name="connsiteX183" fmla="*/ 4571176 w 5569082"/>
                <a:gd name="connsiteY183" fmla="*/ 2017857 h 2068144"/>
                <a:gd name="connsiteX184" fmla="*/ 4607571 w 5569082"/>
                <a:gd name="connsiteY184" fmla="*/ 2055319 h 2068144"/>
                <a:gd name="connsiteX185" fmla="*/ 4807235 w 5569082"/>
                <a:gd name="connsiteY185" fmla="*/ 2055319 h 2068144"/>
                <a:gd name="connsiteX186" fmla="*/ 5018613 w 5569082"/>
                <a:gd name="connsiteY186" fmla="*/ 1844521 h 2068144"/>
                <a:gd name="connsiteX187" fmla="*/ 5018613 w 5569082"/>
                <a:gd name="connsiteY187" fmla="*/ 1397113 h 2068144"/>
                <a:gd name="connsiteX188" fmla="*/ 4807235 w 5569082"/>
                <a:gd name="connsiteY188" fmla="*/ 1186325 h 2068144"/>
                <a:gd name="connsiteX189" fmla="*/ 4807235 w 5569082"/>
                <a:gd name="connsiteY189" fmla="*/ 1186325 h 2068144"/>
                <a:gd name="connsiteX190" fmla="*/ 5530972 w 5569082"/>
                <a:gd name="connsiteY190" fmla="*/ 1186325 h 2068144"/>
                <a:gd name="connsiteX191" fmla="*/ 5478118 w 5569082"/>
                <a:gd name="connsiteY191" fmla="*/ 1186325 h 2068144"/>
                <a:gd name="connsiteX192" fmla="*/ 5442885 w 5569082"/>
                <a:gd name="connsiteY192" fmla="*/ 1209747 h 2068144"/>
                <a:gd name="connsiteX193" fmla="*/ 5331310 w 5569082"/>
                <a:gd name="connsiteY193" fmla="*/ 1518938 h 2068144"/>
                <a:gd name="connsiteX194" fmla="*/ 5219752 w 5569082"/>
                <a:gd name="connsiteY194" fmla="*/ 1209747 h 2068144"/>
                <a:gd name="connsiteX195" fmla="*/ 5184520 w 5569082"/>
                <a:gd name="connsiteY195" fmla="*/ 1186325 h 2068144"/>
                <a:gd name="connsiteX196" fmla="*/ 5131656 w 5569082"/>
                <a:gd name="connsiteY196" fmla="*/ 1186325 h 2068144"/>
                <a:gd name="connsiteX197" fmla="*/ 5096433 w 5569082"/>
                <a:gd name="connsiteY197" fmla="*/ 1236683 h 2068144"/>
                <a:gd name="connsiteX198" fmla="*/ 5269073 w 5569082"/>
                <a:gd name="connsiteY198" fmla="*/ 1675871 h 2068144"/>
                <a:gd name="connsiteX199" fmla="*/ 5269073 w 5569082"/>
                <a:gd name="connsiteY199" fmla="*/ 2017848 h 2068144"/>
                <a:gd name="connsiteX200" fmla="*/ 5306649 w 5569082"/>
                <a:gd name="connsiteY200" fmla="*/ 2055319 h 2068144"/>
                <a:gd name="connsiteX201" fmla="*/ 5355979 w 5569082"/>
                <a:gd name="connsiteY201" fmla="*/ 2055319 h 2068144"/>
                <a:gd name="connsiteX202" fmla="*/ 5393565 w 5569082"/>
                <a:gd name="connsiteY202" fmla="*/ 2017848 h 2068144"/>
                <a:gd name="connsiteX203" fmla="*/ 5393565 w 5569082"/>
                <a:gd name="connsiteY203" fmla="*/ 1675871 h 2068144"/>
                <a:gd name="connsiteX204" fmla="*/ 5566186 w 5569082"/>
                <a:gd name="connsiteY204" fmla="*/ 1236683 h 2068144"/>
                <a:gd name="connsiteX205" fmla="*/ 5530972 w 5569082"/>
                <a:gd name="connsiteY205" fmla="*/ 1186325 h 2068144"/>
                <a:gd name="connsiteX206" fmla="*/ 2451502 w 5569082"/>
                <a:gd name="connsiteY206" fmla="*/ 844469 h 2068144"/>
                <a:gd name="connsiteX207" fmla="*/ 2413916 w 5569082"/>
                <a:gd name="connsiteY207" fmla="*/ 881952 h 2068144"/>
                <a:gd name="connsiteX208" fmla="*/ 2364586 w 5569082"/>
                <a:gd name="connsiteY208" fmla="*/ 881952 h 2068144"/>
                <a:gd name="connsiteX209" fmla="*/ 2326991 w 5569082"/>
                <a:gd name="connsiteY209" fmla="*/ 844469 h 2068144"/>
                <a:gd name="connsiteX210" fmla="*/ 2326991 w 5569082"/>
                <a:gd name="connsiteY210" fmla="*/ 49176 h 2068144"/>
                <a:gd name="connsiteX211" fmla="*/ 2364586 w 5569082"/>
                <a:gd name="connsiteY211" fmla="*/ 12861 h 2068144"/>
                <a:gd name="connsiteX212" fmla="*/ 2413916 w 5569082"/>
                <a:gd name="connsiteY212" fmla="*/ 12861 h 2068144"/>
                <a:gd name="connsiteX213" fmla="*/ 2451502 w 5569082"/>
                <a:gd name="connsiteY213" fmla="*/ 49176 h 2068144"/>
                <a:gd name="connsiteX214" fmla="*/ 2451502 w 5569082"/>
                <a:gd name="connsiteY214" fmla="*/ 844469 h 2068144"/>
                <a:gd name="connsiteX215" fmla="*/ 2906101 w 5569082"/>
                <a:gd name="connsiteY215" fmla="*/ 1698741 h 2068144"/>
                <a:gd name="connsiteX216" fmla="*/ 3072884 w 5569082"/>
                <a:gd name="connsiteY216" fmla="*/ 1698741 h 2068144"/>
                <a:gd name="connsiteX217" fmla="*/ 2989502 w 5569082"/>
                <a:gd name="connsiteY217" fmla="*/ 1318065 h 2068144"/>
                <a:gd name="connsiteX218" fmla="*/ 2906101 w 5569082"/>
                <a:gd name="connsiteY218" fmla="*/ 1698741 h 2068144"/>
                <a:gd name="connsiteX219" fmla="*/ 3098716 w 5569082"/>
                <a:gd name="connsiteY219" fmla="*/ 1820547 h 2068144"/>
                <a:gd name="connsiteX220" fmla="*/ 2880260 w 5569082"/>
                <a:gd name="connsiteY220" fmla="*/ 1820547 h 2068144"/>
                <a:gd name="connsiteX221" fmla="*/ 2835626 w 5569082"/>
                <a:gd name="connsiteY221" fmla="*/ 2025515 h 2068144"/>
                <a:gd name="connsiteX222" fmla="*/ 2799222 w 5569082"/>
                <a:gd name="connsiteY222" fmla="*/ 2054795 h 2068144"/>
                <a:gd name="connsiteX223" fmla="*/ 2748720 w 5569082"/>
                <a:gd name="connsiteY223" fmla="*/ 2054795 h 2068144"/>
                <a:gd name="connsiteX224" fmla="*/ 2713487 w 5569082"/>
                <a:gd name="connsiteY224" fmla="*/ 2011475 h 2068144"/>
                <a:gd name="connsiteX225" fmla="*/ 2895529 w 5569082"/>
                <a:gd name="connsiteY225" fmla="*/ 1213814 h 2068144"/>
                <a:gd name="connsiteX226" fmla="*/ 2935467 w 5569082"/>
                <a:gd name="connsiteY226" fmla="*/ 1185705 h 2068144"/>
                <a:gd name="connsiteX227" fmla="*/ 3044690 w 5569082"/>
                <a:gd name="connsiteY227" fmla="*/ 1185705 h 2068144"/>
                <a:gd name="connsiteX228" fmla="*/ 3083447 w 5569082"/>
                <a:gd name="connsiteY228" fmla="*/ 1213814 h 2068144"/>
                <a:gd name="connsiteX229" fmla="*/ 3267861 w 5569082"/>
                <a:gd name="connsiteY229" fmla="*/ 2011475 h 2068144"/>
                <a:gd name="connsiteX230" fmla="*/ 3231447 w 5569082"/>
                <a:gd name="connsiteY230" fmla="*/ 2054795 h 2068144"/>
                <a:gd name="connsiteX231" fmla="*/ 3180945 w 5569082"/>
                <a:gd name="connsiteY231" fmla="*/ 2054795 h 2068144"/>
                <a:gd name="connsiteX232" fmla="*/ 3144531 w 5569082"/>
                <a:gd name="connsiteY232" fmla="*/ 2025515 h 2068144"/>
                <a:gd name="connsiteX233" fmla="*/ 3098716 w 5569082"/>
                <a:gd name="connsiteY233" fmla="*/ 1820547 h 206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5569082" h="2068144">
                  <a:moveTo>
                    <a:pt x="2111926" y="12957"/>
                  </a:moveTo>
                  <a:lnTo>
                    <a:pt x="2061424" y="12957"/>
                  </a:lnTo>
                  <a:cubicBezTo>
                    <a:pt x="2041460" y="12957"/>
                    <a:pt x="2025020" y="29360"/>
                    <a:pt x="2025020" y="50440"/>
                  </a:cubicBezTo>
                  <a:lnTo>
                    <a:pt x="2025020" y="654765"/>
                  </a:lnTo>
                  <a:lnTo>
                    <a:pt x="1803059" y="36380"/>
                  </a:lnTo>
                  <a:cubicBezTo>
                    <a:pt x="1798363" y="23507"/>
                    <a:pt x="1781923" y="12957"/>
                    <a:pt x="1767826" y="12957"/>
                  </a:cubicBezTo>
                  <a:lnTo>
                    <a:pt x="1663298" y="12957"/>
                  </a:lnTo>
                  <a:cubicBezTo>
                    <a:pt x="1643334" y="12957"/>
                    <a:pt x="1625713" y="29360"/>
                    <a:pt x="1625713" y="49273"/>
                  </a:cubicBezTo>
                  <a:lnTo>
                    <a:pt x="1625713" y="844471"/>
                  </a:lnTo>
                  <a:cubicBezTo>
                    <a:pt x="1625713" y="865570"/>
                    <a:pt x="1643334" y="881954"/>
                    <a:pt x="1663298" y="881954"/>
                  </a:cubicBezTo>
                  <a:lnTo>
                    <a:pt x="1713800" y="881954"/>
                  </a:lnTo>
                  <a:cubicBezTo>
                    <a:pt x="1733755" y="881954"/>
                    <a:pt x="1750224" y="865570"/>
                    <a:pt x="1750224" y="844471"/>
                  </a:cubicBezTo>
                  <a:lnTo>
                    <a:pt x="1750224" y="240156"/>
                  </a:lnTo>
                  <a:lnTo>
                    <a:pt x="1972175" y="857364"/>
                  </a:lnTo>
                  <a:cubicBezTo>
                    <a:pt x="1976871" y="871433"/>
                    <a:pt x="1993302" y="881954"/>
                    <a:pt x="2007399" y="881954"/>
                  </a:cubicBezTo>
                  <a:lnTo>
                    <a:pt x="2111926" y="881954"/>
                  </a:lnTo>
                  <a:cubicBezTo>
                    <a:pt x="2131881" y="881954"/>
                    <a:pt x="2149493" y="865570"/>
                    <a:pt x="2149493" y="844471"/>
                  </a:cubicBezTo>
                  <a:lnTo>
                    <a:pt x="2149493" y="50440"/>
                  </a:lnTo>
                  <a:cubicBezTo>
                    <a:pt x="2149493" y="29360"/>
                    <a:pt x="2131881" y="12957"/>
                    <a:pt x="2111926" y="12957"/>
                  </a:cubicBezTo>
                  <a:moveTo>
                    <a:pt x="214" y="965935"/>
                  </a:moveTo>
                  <a:lnTo>
                    <a:pt x="214" y="1089322"/>
                  </a:lnTo>
                  <a:cubicBezTo>
                    <a:pt x="214" y="1114678"/>
                    <a:pt x="21019" y="1135404"/>
                    <a:pt x="46420" y="1135404"/>
                  </a:cubicBezTo>
                  <a:lnTo>
                    <a:pt x="893496" y="1135404"/>
                  </a:lnTo>
                  <a:cubicBezTo>
                    <a:pt x="918895" y="1135404"/>
                    <a:pt x="939700" y="1114678"/>
                    <a:pt x="939700" y="1089322"/>
                  </a:cubicBezTo>
                  <a:lnTo>
                    <a:pt x="939700" y="965935"/>
                  </a:lnTo>
                  <a:cubicBezTo>
                    <a:pt x="939700" y="940592"/>
                    <a:pt x="918895" y="919864"/>
                    <a:pt x="893496" y="919864"/>
                  </a:cubicBezTo>
                  <a:lnTo>
                    <a:pt x="46420" y="919864"/>
                  </a:lnTo>
                  <a:cubicBezTo>
                    <a:pt x="21019" y="919864"/>
                    <a:pt x="214" y="940592"/>
                    <a:pt x="214" y="965935"/>
                  </a:cubicBezTo>
                  <a:moveTo>
                    <a:pt x="2952393" y="859710"/>
                  </a:moveTo>
                  <a:cubicBezTo>
                    <a:pt x="2957108" y="871426"/>
                    <a:pt x="2973548" y="881957"/>
                    <a:pt x="2986454" y="881957"/>
                  </a:cubicBezTo>
                  <a:lnTo>
                    <a:pt x="3040490" y="881957"/>
                  </a:lnTo>
                  <a:cubicBezTo>
                    <a:pt x="3069846" y="881957"/>
                    <a:pt x="3086295" y="855024"/>
                    <a:pt x="3074532" y="829268"/>
                  </a:cubicBezTo>
                  <a:lnTo>
                    <a:pt x="2893681" y="433404"/>
                  </a:lnTo>
                  <a:lnTo>
                    <a:pt x="3062807" y="65669"/>
                  </a:lnTo>
                  <a:cubicBezTo>
                    <a:pt x="3074532" y="38717"/>
                    <a:pt x="3056920" y="12960"/>
                    <a:pt x="3028736" y="12960"/>
                  </a:cubicBezTo>
                  <a:lnTo>
                    <a:pt x="2973548" y="12960"/>
                  </a:lnTo>
                  <a:cubicBezTo>
                    <a:pt x="2960613" y="12960"/>
                    <a:pt x="2945363" y="22333"/>
                    <a:pt x="2939486" y="34049"/>
                  </a:cubicBezTo>
                  <a:lnTo>
                    <a:pt x="2825568" y="283503"/>
                  </a:lnTo>
                  <a:lnTo>
                    <a:pt x="2711649" y="34049"/>
                  </a:lnTo>
                  <a:cubicBezTo>
                    <a:pt x="2705772" y="22333"/>
                    <a:pt x="2690513" y="12960"/>
                    <a:pt x="2677578" y="12960"/>
                  </a:cubicBezTo>
                  <a:lnTo>
                    <a:pt x="2622399" y="12960"/>
                  </a:lnTo>
                  <a:cubicBezTo>
                    <a:pt x="2594205" y="12960"/>
                    <a:pt x="2576594" y="38717"/>
                    <a:pt x="2588338" y="65669"/>
                  </a:cubicBezTo>
                  <a:lnTo>
                    <a:pt x="2757454" y="433404"/>
                  </a:lnTo>
                  <a:lnTo>
                    <a:pt x="2576594" y="829268"/>
                  </a:lnTo>
                  <a:cubicBezTo>
                    <a:pt x="2564840" y="855024"/>
                    <a:pt x="2581289" y="881957"/>
                    <a:pt x="2610646" y="881957"/>
                  </a:cubicBezTo>
                  <a:lnTo>
                    <a:pt x="2664671" y="881957"/>
                  </a:lnTo>
                  <a:cubicBezTo>
                    <a:pt x="2677578" y="881957"/>
                    <a:pt x="2694027" y="871426"/>
                    <a:pt x="2698733" y="859710"/>
                  </a:cubicBezTo>
                  <a:lnTo>
                    <a:pt x="2825568" y="583314"/>
                  </a:lnTo>
                  <a:lnTo>
                    <a:pt x="2952393" y="859710"/>
                  </a:lnTo>
                  <a:close/>
                  <a:moveTo>
                    <a:pt x="3286673" y="682862"/>
                  </a:moveTo>
                  <a:lnTo>
                    <a:pt x="3286673" y="210896"/>
                  </a:lnTo>
                  <a:cubicBezTo>
                    <a:pt x="3286673" y="162874"/>
                    <a:pt x="3325430" y="124225"/>
                    <a:pt x="3373598" y="124225"/>
                  </a:cubicBezTo>
                  <a:lnTo>
                    <a:pt x="3411165" y="124225"/>
                  </a:lnTo>
                  <a:cubicBezTo>
                    <a:pt x="3459313" y="124225"/>
                    <a:pt x="3498071" y="162874"/>
                    <a:pt x="3498071" y="210896"/>
                  </a:cubicBezTo>
                  <a:lnTo>
                    <a:pt x="3498071" y="682862"/>
                  </a:lnTo>
                  <a:cubicBezTo>
                    <a:pt x="3498071" y="730884"/>
                    <a:pt x="3459313" y="770691"/>
                    <a:pt x="3411165" y="770691"/>
                  </a:cubicBezTo>
                  <a:lnTo>
                    <a:pt x="3373598" y="770691"/>
                  </a:lnTo>
                  <a:cubicBezTo>
                    <a:pt x="3325430" y="770691"/>
                    <a:pt x="3286673" y="730884"/>
                    <a:pt x="3286673" y="682862"/>
                  </a:cubicBezTo>
                  <a:moveTo>
                    <a:pt x="3622563" y="682862"/>
                  </a:moveTo>
                  <a:lnTo>
                    <a:pt x="3622563" y="210896"/>
                  </a:lnTo>
                  <a:cubicBezTo>
                    <a:pt x="3622563" y="94949"/>
                    <a:pt x="3527436" y="71"/>
                    <a:pt x="3411165" y="71"/>
                  </a:cubicBezTo>
                  <a:lnTo>
                    <a:pt x="3373598" y="71"/>
                  </a:lnTo>
                  <a:cubicBezTo>
                    <a:pt x="3257317" y="71"/>
                    <a:pt x="3162181" y="94949"/>
                    <a:pt x="3162181" y="210896"/>
                  </a:cubicBezTo>
                  <a:lnTo>
                    <a:pt x="3162181" y="682862"/>
                  </a:lnTo>
                  <a:cubicBezTo>
                    <a:pt x="3162181" y="799976"/>
                    <a:pt x="3257317" y="894853"/>
                    <a:pt x="3373598" y="894853"/>
                  </a:cubicBezTo>
                  <a:lnTo>
                    <a:pt x="3411165" y="894853"/>
                  </a:lnTo>
                  <a:cubicBezTo>
                    <a:pt x="3527436" y="894853"/>
                    <a:pt x="3622563" y="799976"/>
                    <a:pt x="3622563" y="682862"/>
                  </a:cubicBezTo>
                  <a:moveTo>
                    <a:pt x="4146885" y="881954"/>
                  </a:moveTo>
                  <a:lnTo>
                    <a:pt x="4251413" y="881954"/>
                  </a:lnTo>
                  <a:cubicBezTo>
                    <a:pt x="4271377" y="881954"/>
                    <a:pt x="4288989" y="865561"/>
                    <a:pt x="4288989" y="844471"/>
                  </a:cubicBezTo>
                  <a:lnTo>
                    <a:pt x="4288989" y="50440"/>
                  </a:lnTo>
                  <a:cubicBezTo>
                    <a:pt x="4288989" y="29360"/>
                    <a:pt x="4271377" y="12957"/>
                    <a:pt x="4251413" y="12957"/>
                  </a:cubicBezTo>
                  <a:lnTo>
                    <a:pt x="4200911" y="12957"/>
                  </a:lnTo>
                  <a:cubicBezTo>
                    <a:pt x="4180946" y="12957"/>
                    <a:pt x="4164506" y="29360"/>
                    <a:pt x="4164506" y="50440"/>
                  </a:cubicBezTo>
                  <a:lnTo>
                    <a:pt x="4164506" y="654765"/>
                  </a:lnTo>
                  <a:lnTo>
                    <a:pt x="3942545" y="36380"/>
                  </a:lnTo>
                  <a:cubicBezTo>
                    <a:pt x="3937840" y="23507"/>
                    <a:pt x="3921409" y="12957"/>
                    <a:pt x="3907303" y="12957"/>
                  </a:cubicBezTo>
                  <a:lnTo>
                    <a:pt x="3802795" y="12957"/>
                  </a:lnTo>
                  <a:cubicBezTo>
                    <a:pt x="3782820" y="12957"/>
                    <a:pt x="3765209" y="29360"/>
                    <a:pt x="3765209" y="49273"/>
                  </a:cubicBezTo>
                  <a:lnTo>
                    <a:pt x="3765209" y="844471"/>
                  </a:lnTo>
                  <a:cubicBezTo>
                    <a:pt x="3765209" y="865561"/>
                    <a:pt x="3782820" y="881954"/>
                    <a:pt x="3802795" y="881954"/>
                  </a:cubicBezTo>
                  <a:lnTo>
                    <a:pt x="3853287" y="881954"/>
                  </a:lnTo>
                  <a:cubicBezTo>
                    <a:pt x="3873241" y="881954"/>
                    <a:pt x="3889691" y="865561"/>
                    <a:pt x="3889691" y="844471"/>
                  </a:cubicBezTo>
                  <a:lnTo>
                    <a:pt x="3889691" y="240156"/>
                  </a:lnTo>
                  <a:lnTo>
                    <a:pt x="4111652" y="857364"/>
                  </a:lnTo>
                  <a:cubicBezTo>
                    <a:pt x="4116357" y="871433"/>
                    <a:pt x="4132807" y="881954"/>
                    <a:pt x="4146885" y="881954"/>
                  </a:cubicBezTo>
                  <a:moveTo>
                    <a:pt x="1948686" y="1570458"/>
                  </a:moveTo>
                  <a:cubicBezTo>
                    <a:pt x="1948686" y="1618483"/>
                    <a:pt x="1909920" y="1658288"/>
                    <a:pt x="1861761" y="1658288"/>
                  </a:cubicBezTo>
                  <a:lnTo>
                    <a:pt x="1750205" y="1658288"/>
                  </a:lnTo>
                  <a:lnTo>
                    <a:pt x="1750205" y="1310464"/>
                  </a:lnTo>
                  <a:lnTo>
                    <a:pt x="1861761" y="1310464"/>
                  </a:lnTo>
                  <a:cubicBezTo>
                    <a:pt x="1909920" y="1310464"/>
                    <a:pt x="1948686" y="1349107"/>
                    <a:pt x="1948686" y="1397122"/>
                  </a:cubicBezTo>
                  <a:lnTo>
                    <a:pt x="1948686" y="1570458"/>
                  </a:lnTo>
                  <a:close/>
                  <a:moveTo>
                    <a:pt x="1861761" y="1186325"/>
                  </a:moveTo>
                  <a:lnTo>
                    <a:pt x="1662108" y="1186325"/>
                  </a:lnTo>
                  <a:cubicBezTo>
                    <a:pt x="1642162" y="1186325"/>
                    <a:pt x="1625713" y="1202727"/>
                    <a:pt x="1625713" y="1222643"/>
                  </a:cubicBezTo>
                  <a:lnTo>
                    <a:pt x="1625713" y="2017848"/>
                  </a:lnTo>
                  <a:cubicBezTo>
                    <a:pt x="1625713" y="2038926"/>
                    <a:pt x="1642162" y="2055309"/>
                    <a:pt x="1662108" y="2055309"/>
                  </a:cubicBezTo>
                  <a:lnTo>
                    <a:pt x="1712638" y="2055309"/>
                  </a:lnTo>
                  <a:cubicBezTo>
                    <a:pt x="1732593" y="2055309"/>
                    <a:pt x="1750205" y="2038926"/>
                    <a:pt x="1750205" y="2017848"/>
                  </a:cubicBezTo>
                  <a:lnTo>
                    <a:pt x="1750205" y="1782456"/>
                  </a:lnTo>
                  <a:lnTo>
                    <a:pt x="1861761" y="1782456"/>
                  </a:lnTo>
                  <a:cubicBezTo>
                    <a:pt x="1979224" y="1782456"/>
                    <a:pt x="2073159" y="1687578"/>
                    <a:pt x="2073159" y="1570458"/>
                  </a:cubicBezTo>
                  <a:lnTo>
                    <a:pt x="2073159" y="1397122"/>
                  </a:lnTo>
                  <a:cubicBezTo>
                    <a:pt x="2073159" y="1280012"/>
                    <a:pt x="1979224" y="1186325"/>
                    <a:pt x="1861761" y="1186325"/>
                  </a:cubicBezTo>
                  <a:lnTo>
                    <a:pt x="1861761" y="1186325"/>
                  </a:lnTo>
                  <a:close/>
                  <a:moveTo>
                    <a:pt x="2602054" y="1186325"/>
                  </a:moveTo>
                  <a:lnTo>
                    <a:pt x="2227407" y="1186325"/>
                  </a:lnTo>
                  <a:cubicBezTo>
                    <a:pt x="2207443" y="1186325"/>
                    <a:pt x="2191012" y="1202727"/>
                    <a:pt x="2191012" y="1222634"/>
                  </a:cubicBezTo>
                  <a:lnTo>
                    <a:pt x="2191012" y="2017848"/>
                  </a:lnTo>
                  <a:cubicBezTo>
                    <a:pt x="2191012" y="2038926"/>
                    <a:pt x="2207443" y="2055319"/>
                    <a:pt x="2227407" y="2055319"/>
                  </a:cubicBezTo>
                  <a:lnTo>
                    <a:pt x="2602054" y="2055319"/>
                  </a:lnTo>
                  <a:cubicBezTo>
                    <a:pt x="2622009" y="2055319"/>
                    <a:pt x="2639620" y="2038926"/>
                    <a:pt x="2639620" y="2017848"/>
                  </a:cubicBezTo>
                  <a:lnTo>
                    <a:pt x="2639620" y="1968651"/>
                  </a:lnTo>
                  <a:cubicBezTo>
                    <a:pt x="2639620" y="1947582"/>
                    <a:pt x="2622009" y="1931161"/>
                    <a:pt x="2602054" y="1931161"/>
                  </a:cubicBezTo>
                  <a:lnTo>
                    <a:pt x="2315494" y="1931161"/>
                  </a:lnTo>
                  <a:lnTo>
                    <a:pt x="2315494" y="1682891"/>
                  </a:lnTo>
                  <a:lnTo>
                    <a:pt x="2576203" y="1682891"/>
                  </a:lnTo>
                  <a:cubicBezTo>
                    <a:pt x="2597349" y="1682891"/>
                    <a:pt x="2613779" y="1665327"/>
                    <a:pt x="2613779" y="1645420"/>
                  </a:cubicBezTo>
                  <a:lnTo>
                    <a:pt x="2613779" y="1596223"/>
                  </a:lnTo>
                  <a:cubicBezTo>
                    <a:pt x="2613779" y="1575135"/>
                    <a:pt x="2597349" y="1558762"/>
                    <a:pt x="2576203" y="1558762"/>
                  </a:cubicBezTo>
                  <a:lnTo>
                    <a:pt x="2315494" y="1558762"/>
                  </a:lnTo>
                  <a:lnTo>
                    <a:pt x="2315494" y="1310464"/>
                  </a:lnTo>
                  <a:lnTo>
                    <a:pt x="2602054" y="1310464"/>
                  </a:lnTo>
                  <a:cubicBezTo>
                    <a:pt x="2622009" y="1310464"/>
                    <a:pt x="2639620" y="1292900"/>
                    <a:pt x="2639620" y="1272983"/>
                  </a:cubicBezTo>
                  <a:lnTo>
                    <a:pt x="2639620" y="1222634"/>
                  </a:lnTo>
                  <a:cubicBezTo>
                    <a:pt x="2639620" y="1202727"/>
                    <a:pt x="2622009" y="1186325"/>
                    <a:pt x="2602054" y="1186325"/>
                  </a:cubicBezTo>
                  <a:moveTo>
                    <a:pt x="3712431" y="1844521"/>
                  </a:moveTo>
                  <a:cubicBezTo>
                    <a:pt x="3712431" y="1892527"/>
                    <a:pt x="3673683" y="1931151"/>
                    <a:pt x="3625525" y="1931151"/>
                  </a:cubicBezTo>
                  <a:lnTo>
                    <a:pt x="3501033" y="1931151"/>
                  </a:lnTo>
                  <a:lnTo>
                    <a:pt x="3501033" y="1682882"/>
                  </a:lnTo>
                  <a:lnTo>
                    <a:pt x="3625525" y="1682882"/>
                  </a:lnTo>
                  <a:cubicBezTo>
                    <a:pt x="3673683" y="1682882"/>
                    <a:pt x="3712431" y="1721534"/>
                    <a:pt x="3712431" y="1769559"/>
                  </a:cubicBezTo>
                  <a:lnTo>
                    <a:pt x="3712431" y="1844521"/>
                  </a:lnTo>
                  <a:close/>
                  <a:moveTo>
                    <a:pt x="3501033" y="1310464"/>
                  </a:moveTo>
                  <a:lnTo>
                    <a:pt x="3612609" y="1310464"/>
                  </a:lnTo>
                  <a:cubicBezTo>
                    <a:pt x="3660748" y="1310464"/>
                    <a:pt x="3699515" y="1349116"/>
                    <a:pt x="3699515" y="1397113"/>
                  </a:cubicBezTo>
                  <a:lnTo>
                    <a:pt x="3699515" y="1470903"/>
                  </a:lnTo>
                  <a:cubicBezTo>
                    <a:pt x="3699515" y="1518938"/>
                    <a:pt x="3660748" y="1558762"/>
                    <a:pt x="3612609" y="1558762"/>
                  </a:cubicBezTo>
                  <a:lnTo>
                    <a:pt x="3501033" y="1558762"/>
                  </a:lnTo>
                  <a:lnTo>
                    <a:pt x="3501033" y="1310464"/>
                  </a:lnTo>
                  <a:close/>
                  <a:moveTo>
                    <a:pt x="3768800" y="1613797"/>
                  </a:moveTo>
                  <a:cubicBezTo>
                    <a:pt x="3802871" y="1576326"/>
                    <a:pt x="3824007" y="1527129"/>
                    <a:pt x="3824007" y="1470903"/>
                  </a:cubicBezTo>
                  <a:lnTo>
                    <a:pt x="3824007" y="1397113"/>
                  </a:lnTo>
                  <a:cubicBezTo>
                    <a:pt x="3824007" y="1280022"/>
                    <a:pt x="3730043" y="1186325"/>
                    <a:pt x="3612609" y="1186325"/>
                  </a:cubicBezTo>
                  <a:lnTo>
                    <a:pt x="3412965" y="1186325"/>
                  </a:lnTo>
                  <a:cubicBezTo>
                    <a:pt x="3392981" y="1186325"/>
                    <a:pt x="3376560" y="1202727"/>
                    <a:pt x="3376560" y="1222634"/>
                  </a:cubicBezTo>
                  <a:lnTo>
                    <a:pt x="3376560" y="2017857"/>
                  </a:lnTo>
                  <a:cubicBezTo>
                    <a:pt x="3376560" y="2038926"/>
                    <a:pt x="3392981" y="2055319"/>
                    <a:pt x="3412965" y="2055319"/>
                  </a:cubicBezTo>
                  <a:lnTo>
                    <a:pt x="3625525" y="2055319"/>
                  </a:lnTo>
                  <a:cubicBezTo>
                    <a:pt x="3741787" y="2055319"/>
                    <a:pt x="3836913" y="1960440"/>
                    <a:pt x="3836913" y="1844521"/>
                  </a:cubicBezTo>
                  <a:lnTo>
                    <a:pt x="3836913" y="1769559"/>
                  </a:lnTo>
                  <a:cubicBezTo>
                    <a:pt x="3836913" y="1708657"/>
                    <a:pt x="3811091" y="1652440"/>
                    <a:pt x="3768800" y="1613797"/>
                  </a:cubicBezTo>
                  <a:lnTo>
                    <a:pt x="3768800" y="1613797"/>
                  </a:lnTo>
                  <a:close/>
                  <a:moveTo>
                    <a:pt x="4303457" y="1856227"/>
                  </a:moveTo>
                  <a:cubicBezTo>
                    <a:pt x="4303457" y="1904243"/>
                    <a:pt x="4264700" y="1944057"/>
                    <a:pt x="4216551" y="1944057"/>
                  </a:cubicBezTo>
                  <a:lnTo>
                    <a:pt x="4178965" y="1944057"/>
                  </a:lnTo>
                  <a:cubicBezTo>
                    <a:pt x="4130836" y="1944057"/>
                    <a:pt x="4092059" y="1904243"/>
                    <a:pt x="4092059" y="1856227"/>
                  </a:cubicBezTo>
                  <a:lnTo>
                    <a:pt x="4092059" y="1384254"/>
                  </a:lnTo>
                  <a:cubicBezTo>
                    <a:pt x="4092059" y="1336229"/>
                    <a:pt x="4130836" y="1297577"/>
                    <a:pt x="4178965" y="1297577"/>
                  </a:cubicBezTo>
                  <a:lnTo>
                    <a:pt x="4216551" y="1297577"/>
                  </a:lnTo>
                  <a:cubicBezTo>
                    <a:pt x="4264700" y="1297577"/>
                    <a:pt x="4303457" y="1336229"/>
                    <a:pt x="4303457" y="1384254"/>
                  </a:cubicBezTo>
                  <a:lnTo>
                    <a:pt x="4303457" y="1856227"/>
                  </a:lnTo>
                  <a:close/>
                  <a:moveTo>
                    <a:pt x="4216551" y="1173437"/>
                  </a:moveTo>
                  <a:lnTo>
                    <a:pt x="4178965" y="1173437"/>
                  </a:lnTo>
                  <a:cubicBezTo>
                    <a:pt x="4062713" y="1173437"/>
                    <a:pt x="3967567" y="1268306"/>
                    <a:pt x="3967567" y="1384254"/>
                  </a:cubicBezTo>
                  <a:lnTo>
                    <a:pt x="3967567" y="1856227"/>
                  </a:lnTo>
                  <a:cubicBezTo>
                    <a:pt x="3967567" y="1973337"/>
                    <a:pt x="4062713" y="2068216"/>
                    <a:pt x="4178965" y="2068216"/>
                  </a:cubicBezTo>
                  <a:lnTo>
                    <a:pt x="4216551" y="2068216"/>
                  </a:lnTo>
                  <a:cubicBezTo>
                    <a:pt x="4332813" y="2068216"/>
                    <a:pt x="4427949" y="1973337"/>
                    <a:pt x="4427949" y="1856227"/>
                  </a:cubicBezTo>
                  <a:lnTo>
                    <a:pt x="4427949" y="1384254"/>
                  </a:lnTo>
                  <a:cubicBezTo>
                    <a:pt x="4427949" y="1268306"/>
                    <a:pt x="4332813" y="1173437"/>
                    <a:pt x="4216551" y="1173437"/>
                  </a:cubicBezTo>
                  <a:lnTo>
                    <a:pt x="4216551" y="1173437"/>
                  </a:lnTo>
                  <a:close/>
                  <a:moveTo>
                    <a:pt x="4894122" y="1844521"/>
                  </a:moveTo>
                  <a:cubicBezTo>
                    <a:pt x="4894122" y="1892527"/>
                    <a:pt x="4855364" y="1931151"/>
                    <a:pt x="4807235" y="1931151"/>
                  </a:cubicBezTo>
                  <a:lnTo>
                    <a:pt x="4695649" y="1931151"/>
                  </a:lnTo>
                  <a:lnTo>
                    <a:pt x="4695649" y="1310464"/>
                  </a:lnTo>
                  <a:lnTo>
                    <a:pt x="4807235" y="1310464"/>
                  </a:lnTo>
                  <a:cubicBezTo>
                    <a:pt x="4855364" y="1310464"/>
                    <a:pt x="4894122" y="1349116"/>
                    <a:pt x="4894122" y="1397113"/>
                  </a:cubicBezTo>
                  <a:lnTo>
                    <a:pt x="4894122" y="1844521"/>
                  </a:lnTo>
                  <a:close/>
                  <a:moveTo>
                    <a:pt x="4807235" y="1186325"/>
                  </a:moveTo>
                  <a:lnTo>
                    <a:pt x="4607571" y="1186325"/>
                  </a:lnTo>
                  <a:cubicBezTo>
                    <a:pt x="4587597" y="1186325"/>
                    <a:pt x="4571176" y="1202727"/>
                    <a:pt x="4571176" y="1222634"/>
                  </a:cubicBezTo>
                  <a:lnTo>
                    <a:pt x="4571176" y="2017857"/>
                  </a:lnTo>
                  <a:cubicBezTo>
                    <a:pt x="4571176" y="2038926"/>
                    <a:pt x="4587597" y="2055319"/>
                    <a:pt x="4607571" y="2055319"/>
                  </a:cubicBezTo>
                  <a:lnTo>
                    <a:pt x="4807235" y="2055319"/>
                  </a:lnTo>
                  <a:cubicBezTo>
                    <a:pt x="4924668" y="2055319"/>
                    <a:pt x="5018613" y="1960440"/>
                    <a:pt x="5018613" y="1844521"/>
                  </a:cubicBezTo>
                  <a:lnTo>
                    <a:pt x="5018613" y="1397113"/>
                  </a:lnTo>
                  <a:cubicBezTo>
                    <a:pt x="5018613" y="1280022"/>
                    <a:pt x="4924668" y="1186325"/>
                    <a:pt x="4807235" y="1186325"/>
                  </a:cubicBezTo>
                  <a:lnTo>
                    <a:pt x="4807235" y="1186325"/>
                  </a:lnTo>
                  <a:close/>
                  <a:moveTo>
                    <a:pt x="5530972" y="1186325"/>
                  </a:moveTo>
                  <a:lnTo>
                    <a:pt x="5478118" y="1186325"/>
                  </a:lnTo>
                  <a:cubicBezTo>
                    <a:pt x="5464031" y="1186325"/>
                    <a:pt x="5447581" y="1196859"/>
                    <a:pt x="5442885" y="1209747"/>
                  </a:cubicBezTo>
                  <a:lnTo>
                    <a:pt x="5331310" y="1518938"/>
                  </a:lnTo>
                  <a:lnTo>
                    <a:pt x="5219752" y="1209747"/>
                  </a:lnTo>
                  <a:cubicBezTo>
                    <a:pt x="5215047" y="1196859"/>
                    <a:pt x="5198607" y="1186325"/>
                    <a:pt x="5184520" y="1186325"/>
                  </a:cubicBezTo>
                  <a:lnTo>
                    <a:pt x="5131656" y="1186325"/>
                  </a:lnTo>
                  <a:cubicBezTo>
                    <a:pt x="5103481" y="1186325"/>
                    <a:pt x="5085860" y="1210918"/>
                    <a:pt x="5096433" y="1236683"/>
                  </a:cubicBezTo>
                  <a:lnTo>
                    <a:pt x="5269073" y="1675871"/>
                  </a:lnTo>
                  <a:lnTo>
                    <a:pt x="5269073" y="2017848"/>
                  </a:lnTo>
                  <a:cubicBezTo>
                    <a:pt x="5269073" y="2038926"/>
                    <a:pt x="5285504" y="2055319"/>
                    <a:pt x="5306649" y="2055319"/>
                  </a:cubicBezTo>
                  <a:lnTo>
                    <a:pt x="5355979" y="2055319"/>
                  </a:lnTo>
                  <a:cubicBezTo>
                    <a:pt x="5377115" y="2055319"/>
                    <a:pt x="5393565" y="2038926"/>
                    <a:pt x="5393565" y="2017848"/>
                  </a:cubicBezTo>
                  <a:lnTo>
                    <a:pt x="5393565" y="1675871"/>
                  </a:lnTo>
                  <a:lnTo>
                    <a:pt x="5566186" y="1236683"/>
                  </a:lnTo>
                  <a:cubicBezTo>
                    <a:pt x="5576778" y="1210918"/>
                    <a:pt x="5559157" y="1186325"/>
                    <a:pt x="5530972" y="1186325"/>
                  </a:cubicBezTo>
                  <a:moveTo>
                    <a:pt x="2451502" y="844469"/>
                  </a:moveTo>
                  <a:cubicBezTo>
                    <a:pt x="2451502" y="865549"/>
                    <a:pt x="2433881" y="881952"/>
                    <a:pt x="2413916" y="881952"/>
                  </a:cubicBezTo>
                  <a:lnTo>
                    <a:pt x="2364586" y="881952"/>
                  </a:lnTo>
                  <a:cubicBezTo>
                    <a:pt x="2344612" y="881952"/>
                    <a:pt x="2326991" y="865549"/>
                    <a:pt x="2326991" y="844469"/>
                  </a:cubicBezTo>
                  <a:lnTo>
                    <a:pt x="2326991" y="49176"/>
                  </a:lnTo>
                  <a:cubicBezTo>
                    <a:pt x="2326991" y="29263"/>
                    <a:pt x="2344612" y="12861"/>
                    <a:pt x="2364586" y="12861"/>
                  </a:cubicBezTo>
                  <a:lnTo>
                    <a:pt x="2413916" y="12861"/>
                  </a:lnTo>
                  <a:cubicBezTo>
                    <a:pt x="2433881" y="12861"/>
                    <a:pt x="2451502" y="29263"/>
                    <a:pt x="2451502" y="49176"/>
                  </a:cubicBezTo>
                  <a:lnTo>
                    <a:pt x="2451502" y="844469"/>
                  </a:lnTo>
                  <a:close/>
                  <a:moveTo>
                    <a:pt x="2906101" y="1698741"/>
                  </a:moveTo>
                  <a:lnTo>
                    <a:pt x="3072884" y="1698741"/>
                  </a:lnTo>
                  <a:lnTo>
                    <a:pt x="2989502" y="1318065"/>
                  </a:lnTo>
                  <a:lnTo>
                    <a:pt x="2906101" y="1698741"/>
                  </a:lnTo>
                  <a:close/>
                  <a:moveTo>
                    <a:pt x="3098716" y="1820547"/>
                  </a:moveTo>
                  <a:lnTo>
                    <a:pt x="2880260" y="1820547"/>
                  </a:lnTo>
                  <a:lnTo>
                    <a:pt x="2835626" y="2025515"/>
                  </a:lnTo>
                  <a:cubicBezTo>
                    <a:pt x="2829759" y="2041917"/>
                    <a:pt x="2821538" y="2054795"/>
                    <a:pt x="2799222" y="2054795"/>
                  </a:cubicBezTo>
                  <a:lnTo>
                    <a:pt x="2748720" y="2054795"/>
                  </a:lnTo>
                  <a:cubicBezTo>
                    <a:pt x="2720526" y="2054795"/>
                    <a:pt x="2705248" y="2036050"/>
                    <a:pt x="2713487" y="2011475"/>
                  </a:cubicBezTo>
                  <a:lnTo>
                    <a:pt x="2895529" y="1213814"/>
                  </a:lnTo>
                  <a:cubicBezTo>
                    <a:pt x="2900225" y="1195088"/>
                    <a:pt x="2914331" y="1185705"/>
                    <a:pt x="2935467" y="1185705"/>
                  </a:cubicBezTo>
                  <a:lnTo>
                    <a:pt x="3044690" y="1185705"/>
                  </a:lnTo>
                  <a:cubicBezTo>
                    <a:pt x="3067026" y="1185705"/>
                    <a:pt x="3078752" y="1195088"/>
                    <a:pt x="3083447" y="1213814"/>
                  </a:cubicBezTo>
                  <a:lnTo>
                    <a:pt x="3267861" y="2011475"/>
                  </a:lnTo>
                  <a:cubicBezTo>
                    <a:pt x="3276081" y="2036050"/>
                    <a:pt x="3259641" y="2054795"/>
                    <a:pt x="3231447" y="2054795"/>
                  </a:cubicBezTo>
                  <a:lnTo>
                    <a:pt x="3180945" y="2054795"/>
                  </a:lnTo>
                  <a:cubicBezTo>
                    <a:pt x="3159800" y="2054795"/>
                    <a:pt x="3149227" y="2041917"/>
                    <a:pt x="3144531" y="2025515"/>
                  </a:cubicBezTo>
                  <a:lnTo>
                    <a:pt x="3098716" y="1820547"/>
                  </a:lnTo>
                  <a:close/>
                </a:path>
              </a:pathLst>
            </a:custGeom>
            <a:solidFill>
              <a:srgbClr val="FFFFFF"/>
            </a:solidFill>
            <a:ln w="9525" cap="flat">
              <a:noFill/>
              <a:prstDash val="solid"/>
              <a:miter/>
            </a:ln>
          </p:spPr>
          <p:txBody>
            <a:bodyPr rtlCol="0" anchor="ctr">
              <a:noAutofit/>
            </a:bodyPr>
            <a:lstStyle/>
            <a:p>
              <a:endParaRPr lang="en-US"/>
            </a:p>
          </p:txBody>
        </p:sp>
      </p:grpSp>
      <p:sp>
        <p:nvSpPr>
          <p:cNvPr id="14" name="TextBox 13"/>
          <p:cNvSpPr txBox="1"/>
          <p:nvPr/>
        </p:nvSpPr>
        <p:spPr>
          <a:xfrm>
            <a:off x="3122339" y="6083490"/>
            <a:ext cx="8460059" cy="461665"/>
          </a:xfrm>
          <a:prstGeom prst="rect">
            <a:avLst/>
          </a:prstGeom>
          <a:noFill/>
        </p:spPr>
        <p:txBody>
          <a:bodyPr wrap="square" lIns="0" tIns="60949" rIns="121899" bIns="60949" rtlCol="0">
            <a:noAutofit/>
          </a:bodyPr>
          <a:lstStyle/>
          <a:p>
            <a:pPr>
              <a:spcAft>
                <a:spcPts val="400"/>
              </a:spcAft>
              <a:defRPr/>
            </a:pPr>
            <a:r>
              <a:rPr lang="en-US" sz="700" kern="1200" dirty="0">
                <a:solidFill>
                  <a:schemeClr val="bg2"/>
                </a:solidFill>
                <a:latin typeface="+mn-lt"/>
                <a:ea typeface="+mn-ea"/>
                <a:cs typeface="+mn-cs"/>
              </a:rPr>
              <a:t>This presentation contains images used under license. Retransmission, republication, redistribution, and downloading of this presentation, including any of the images as stand-alone files, is prohibited. This presentation may be considered advertising under certain rules of professional conduct. The content should not be construed as legal advice, and readers should not act upon information in this publication without professional counsel. ©</a:t>
            </a:r>
            <a:r>
              <a:rPr lang="en-US" sz="100" kern="1200" dirty="0">
                <a:solidFill>
                  <a:schemeClr val="accent2"/>
                </a:solidFill>
                <a:latin typeface="+mn-lt"/>
                <a:ea typeface="+mn-ea"/>
                <a:cs typeface="+mn-cs"/>
              </a:rPr>
              <a:t>1/4/</a:t>
            </a:r>
            <a:r>
              <a:rPr lang="en-US" sz="700" kern="1200" dirty="0">
                <a:solidFill>
                  <a:schemeClr val="bg2"/>
                </a:solidFill>
                <a:latin typeface="+mn-lt"/>
                <a:ea typeface="+mn-ea"/>
                <a:cs typeface="+mn-cs"/>
              </a:rPr>
              <a:t>2024 Nixon Peabody LLP. All rights reserved.</a:t>
            </a:r>
            <a:endParaRPr lang="en-US" sz="700" dirty="0">
              <a:solidFill>
                <a:schemeClr val="bg2"/>
              </a:solidFill>
            </a:endParaRPr>
          </a:p>
        </p:txBody>
      </p:sp>
      <p:sp>
        <p:nvSpPr>
          <p:cNvPr id="4" name="Title 1">
            <a:extLst>
              <a:ext uri="{FF2B5EF4-FFF2-40B4-BE49-F238E27FC236}">
                <a16:creationId xmlns:a16="http://schemas.microsoft.com/office/drawing/2014/main" id="{F9B9F6ED-20E0-B674-FC9A-5F07C2CCD291}"/>
              </a:ext>
            </a:extLst>
          </p:cNvPr>
          <p:cNvSpPr>
            <a:spLocks noGrp="1"/>
          </p:cNvSpPr>
          <p:nvPr>
            <p:ph type="ctrTitle" hasCustomPrompt="1"/>
          </p:nvPr>
        </p:nvSpPr>
        <p:spPr>
          <a:xfrm>
            <a:off x="1028361" y="2081774"/>
            <a:ext cx="10650683" cy="1821756"/>
          </a:xfrm>
        </p:spPr>
        <p:txBody>
          <a:bodyPr anchor="ctr" anchorCtr="0">
            <a:noAutofit/>
          </a:bodyPr>
          <a:lstStyle>
            <a:lvl1pPr algn="l">
              <a:lnSpc>
                <a:spcPct val="80000"/>
              </a:lnSpc>
              <a:defRPr sz="8000">
                <a:solidFill>
                  <a:schemeClr val="bg1"/>
                </a:solidFill>
              </a:defRPr>
            </a:lvl1pPr>
          </a:lstStyle>
          <a:p>
            <a:r>
              <a:rPr lang="en-US" dirty="0"/>
              <a:t>Title here</a:t>
            </a:r>
          </a:p>
        </p:txBody>
      </p:sp>
      <p:sp>
        <p:nvSpPr>
          <p:cNvPr id="10" name="Subtitle 2">
            <a:extLst>
              <a:ext uri="{FF2B5EF4-FFF2-40B4-BE49-F238E27FC236}">
                <a16:creationId xmlns:a16="http://schemas.microsoft.com/office/drawing/2014/main" id="{09BE9874-0DD4-8E79-592B-3647970DA950}"/>
              </a:ext>
            </a:extLst>
          </p:cNvPr>
          <p:cNvSpPr>
            <a:spLocks noGrp="1"/>
          </p:cNvSpPr>
          <p:nvPr>
            <p:ph type="subTitle" idx="1"/>
          </p:nvPr>
        </p:nvSpPr>
        <p:spPr>
          <a:xfrm>
            <a:off x="1028361" y="3940440"/>
            <a:ext cx="10650683" cy="1070516"/>
          </a:xfrm>
        </p:spPr>
        <p:txBody>
          <a:bodyPr anchor="ctr" anchorCtr="0">
            <a:noAutofit/>
          </a:bodyPr>
          <a:lstStyle>
            <a:lvl1pPr marL="0" indent="0" algn="l">
              <a:lnSpc>
                <a:spcPct val="95000"/>
              </a:lnSpc>
              <a:spcBef>
                <a:spcPts val="300"/>
              </a:spcBef>
              <a:spcAft>
                <a:spcPts val="300"/>
              </a:spcAft>
              <a:buNone/>
              <a:defRPr sz="2400" b="0">
                <a:solidFill>
                  <a:schemeClr val="bg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SmartArt Placeholder 3">
            <a:extLst>
              <a:ext uri="{FF2B5EF4-FFF2-40B4-BE49-F238E27FC236}">
                <a16:creationId xmlns:a16="http://schemas.microsoft.com/office/drawing/2014/main" id="{6357FBAB-231D-1E57-71D9-690841376177}"/>
              </a:ext>
            </a:extLst>
          </p:cNvPr>
          <p:cNvSpPr txBox="1">
            <a:spLocks/>
          </p:cNvSpPr>
          <p:nvPr/>
        </p:nvSpPr>
        <p:spPr>
          <a:xfrm rot="5400000">
            <a:off x="703982" y="293179"/>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Text Placeholder 14">
            <a:extLst>
              <a:ext uri="{FF2B5EF4-FFF2-40B4-BE49-F238E27FC236}">
                <a16:creationId xmlns:a16="http://schemas.microsoft.com/office/drawing/2014/main" id="{C57D140A-4243-2971-7448-7F6522B29222}"/>
              </a:ext>
            </a:extLst>
          </p:cNvPr>
          <p:cNvSpPr>
            <a:spLocks noGrp="1"/>
          </p:cNvSpPr>
          <p:nvPr>
            <p:ph type="body" sz="quarter" idx="13"/>
          </p:nvPr>
        </p:nvSpPr>
        <p:spPr>
          <a:xfrm>
            <a:off x="1028361" y="1083251"/>
            <a:ext cx="10026650" cy="278211"/>
          </a:xfrm>
        </p:spPr>
        <p:txBody>
          <a:bodyPr/>
          <a:lstStyle>
            <a:lvl1pPr marL="0" indent="0">
              <a:buClr>
                <a:schemeClr val="accent6"/>
              </a:buClr>
              <a:buFont typeface="Soleil Lt" panose="00000400000000000000" pitchFamily="50" charset="0"/>
              <a:buNone/>
              <a:defRPr sz="1600" b="1">
                <a:solidFill>
                  <a:schemeClr val="accent6"/>
                </a:solidFill>
                <a:latin typeface="+mn-lt"/>
              </a:defRPr>
            </a:lvl1pPr>
            <a:lvl2pPr>
              <a:defRPr sz="1800"/>
            </a:lvl2pPr>
            <a:lvl3pPr>
              <a:defRPr sz="18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37809701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Closing Slide Photo w disclaimer">
    <p:bg>
      <p:bgPr>
        <a:solidFill>
          <a:schemeClr val="accent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6AAA25A-0A86-9EBE-6968-24B4FF236A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373" b="80015"/>
          <a:stretch/>
        </p:blipFill>
        <p:spPr>
          <a:xfrm>
            <a:off x="1" y="-2486"/>
            <a:ext cx="12192000" cy="183807"/>
          </a:xfrm>
          <a:prstGeom prst="rect">
            <a:avLst/>
          </a:prstGeom>
        </p:spPr>
      </p:pic>
      <p:sp>
        <p:nvSpPr>
          <p:cNvPr id="6" name="Slide Number Placeholder 5"/>
          <p:cNvSpPr>
            <a:spLocks noGrp="1"/>
          </p:cNvSpPr>
          <p:nvPr>
            <p:ph type="sldNum" sz="quarter" idx="12"/>
          </p:nvPr>
        </p:nvSpPr>
        <p:spPr>
          <a:xfrm>
            <a:off x="11582399" y="7009889"/>
            <a:ext cx="492513" cy="365125"/>
          </a:xfrm>
        </p:spPr>
        <p:txBody>
          <a:bodyPr>
            <a:noAutofit/>
          </a:bodyPr>
          <a:lstStyle/>
          <a:p>
            <a:fld id="{9D22252B-662F-4A20-8370-AB8D7C3D9889}" type="slidenum">
              <a:rPr lang="en-US" smtClean="0"/>
              <a:t>‹#›</a:t>
            </a:fld>
            <a:endParaRPr lang="en-US"/>
          </a:p>
        </p:txBody>
      </p:sp>
      <p:sp>
        <p:nvSpPr>
          <p:cNvPr id="11" name="SmartArt Placeholder 3">
            <a:extLst>
              <a:ext uri="{FF2B5EF4-FFF2-40B4-BE49-F238E27FC236}">
                <a16:creationId xmlns:a16="http://schemas.microsoft.com/office/drawing/2014/main" id="{E3A9098F-6EDD-6F1E-8EE8-BC5A58739B52}"/>
              </a:ext>
            </a:extLst>
          </p:cNvPr>
          <p:cNvSpPr>
            <a:spLocks noGrp="1"/>
          </p:cNvSpPr>
          <p:nvPr>
            <p:ph type="dgm" sz="quarter" idx="15"/>
          </p:nvPr>
        </p:nvSpPr>
        <p:spPr>
          <a:xfrm>
            <a:off x="-13648" y="957064"/>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a:noAutofit/>
          </a:bodyPr>
          <a:lstStyle>
            <a:lvl1pPr marL="0" indent="0">
              <a:buNone/>
              <a:defRPr sz="400">
                <a:noFill/>
              </a:defRPr>
            </a:lvl1pPr>
          </a:lstStyle>
          <a:p>
            <a:r>
              <a:rPr lang="en-US"/>
              <a:t>Click icon to add SmartArt graphic</a:t>
            </a:r>
            <a:endParaRPr lang="en-US" dirty="0"/>
          </a:p>
        </p:txBody>
      </p:sp>
      <p:sp>
        <p:nvSpPr>
          <p:cNvPr id="12" name="Picture Placeholder 4">
            <a:extLst>
              <a:ext uri="{FF2B5EF4-FFF2-40B4-BE49-F238E27FC236}">
                <a16:creationId xmlns:a16="http://schemas.microsoft.com/office/drawing/2014/main" id="{E5097680-B9FF-F2B0-5116-ADCE2984E7A6}"/>
              </a:ext>
            </a:extLst>
          </p:cNvPr>
          <p:cNvSpPr>
            <a:spLocks noGrp="1"/>
          </p:cNvSpPr>
          <p:nvPr>
            <p:ph type="pic" sz="quarter" idx="16"/>
          </p:nvPr>
        </p:nvSpPr>
        <p:spPr>
          <a:xfrm>
            <a:off x="7178722" y="1"/>
            <a:ext cx="5013277" cy="6857999"/>
          </a:xfrm>
          <a:solidFill>
            <a:schemeClr val="bg1">
              <a:lumMod val="50000"/>
            </a:schemeClr>
          </a:solidFill>
        </p:spPr>
        <p:txBody>
          <a:bodyPr>
            <a:noAutofit/>
          </a:bodyPr>
          <a:lstStyle>
            <a:lvl1pPr>
              <a:defRPr>
                <a:noFill/>
              </a:defRPr>
            </a:lvl1pPr>
          </a:lstStyle>
          <a:p>
            <a:r>
              <a:rPr lang="en-US"/>
              <a:t>Click icon to add picture</a:t>
            </a:r>
            <a:endParaRPr lang="en-US" dirty="0"/>
          </a:p>
        </p:txBody>
      </p:sp>
      <p:sp>
        <p:nvSpPr>
          <p:cNvPr id="14" name="Title 1">
            <a:extLst>
              <a:ext uri="{FF2B5EF4-FFF2-40B4-BE49-F238E27FC236}">
                <a16:creationId xmlns:a16="http://schemas.microsoft.com/office/drawing/2014/main" id="{F61E903F-019C-8655-4150-49D4D56BB8C5}"/>
              </a:ext>
            </a:extLst>
          </p:cNvPr>
          <p:cNvSpPr>
            <a:spLocks noGrp="1"/>
          </p:cNvSpPr>
          <p:nvPr>
            <p:ph type="ctrTitle" hasCustomPrompt="1"/>
          </p:nvPr>
        </p:nvSpPr>
        <p:spPr>
          <a:xfrm>
            <a:off x="1087227" y="1920860"/>
            <a:ext cx="5632737" cy="1915325"/>
          </a:xfrm>
        </p:spPr>
        <p:txBody>
          <a:bodyPr anchor="ctr" anchorCtr="0">
            <a:noAutofit/>
          </a:bodyPr>
          <a:lstStyle>
            <a:lvl1pPr algn="l">
              <a:lnSpc>
                <a:spcPct val="95000"/>
              </a:lnSpc>
              <a:defRPr sz="7400" spc="-100" baseline="0">
                <a:solidFill>
                  <a:schemeClr val="bg1"/>
                </a:solidFill>
                <a:latin typeface="+mj-lt"/>
                <a:cs typeface="Times New Roman" panose="02020603050405020304" pitchFamily="18" charset="0"/>
              </a:defRPr>
            </a:lvl1pPr>
          </a:lstStyle>
          <a:p>
            <a:r>
              <a:rPr lang="en-US" dirty="0"/>
              <a:t>Thank You</a:t>
            </a:r>
          </a:p>
        </p:txBody>
      </p:sp>
      <p:sp>
        <p:nvSpPr>
          <p:cNvPr id="20" name="Subtitle 2">
            <a:extLst>
              <a:ext uri="{FF2B5EF4-FFF2-40B4-BE49-F238E27FC236}">
                <a16:creationId xmlns:a16="http://schemas.microsoft.com/office/drawing/2014/main" id="{8ACB0132-03B8-0C90-F581-BCCBDD404DDF}"/>
              </a:ext>
            </a:extLst>
          </p:cNvPr>
          <p:cNvSpPr>
            <a:spLocks noGrp="1"/>
          </p:cNvSpPr>
          <p:nvPr>
            <p:ph type="subTitle" idx="1"/>
          </p:nvPr>
        </p:nvSpPr>
        <p:spPr>
          <a:xfrm>
            <a:off x="1087227" y="3901096"/>
            <a:ext cx="5632737" cy="1140598"/>
          </a:xfrm>
        </p:spPr>
        <p:txBody>
          <a:bodyPr anchor="ctr" anchorCtr="0">
            <a:noAutofit/>
          </a:bodyPr>
          <a:lstStyle>
            <a:lvl1pPr marL="0" indent="0" algn="l">
              <a:lnSpc>
                <a:spcPct val="95000"/>
              </a:lnSpc>
              <a:spcBef>
                <a:spcPts val="200"/>
              </a:spcBef>
              <a:spcAft>
                <a:spcPts val="200"/>
              </a:spcAft>
              <a:buNone/>
              <a:defRPr sz="2400" b="0">
                <a:solidFill>
                  <a:schemeClr val="bg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Footer Placeholder 4">
            <a:extLst>
              <a:ext uri="{FF2B5EF4-FFF2-40B4-BE49-F238E27FC236}">
                <a16:creationId xmlns:a16="http://schemas.microsoft.com/office/drawing/2014/main" id="{B92E7D4D-78EC-917B-3D21-74277AFF59CA}"/>
              </a:ext>
            </a:extLst>
          </p:cNvPr>
          <p:cNvSpPr>
            <a:spLocks noGrp="1"/>
          </p:cNvSpPr>
          <p:nvPr>
            <p:ph type="ftr" sz="quarter" idx="11"/>
          </p:nvPr>
        </p:nvSpPr>
        <p:spPr>
          <a:xfrm>
            <a:off x="7178722" y="7018021"/>
            <a:ext cx="4236833" cy="356994"/>
          </a:xfrm>
        </p:spPr>
        <p:txBody>
          <a:bodyPr lIns="0" tIns="0" rIns="0" bIns="0" anchor="b" anchorCtr="0">
            <a:noAutofit/>
          </a:bodyPr>
          <a:lstStyle>
            <a:lvl1pPr>
              <a:lnSpc>
                <a:spcPct val="90000"/>
              </a:lnSpc>
              <a:defRPr>
                <a:solidFill>
                  <a:schemeClr val="tx2"/>
                </a:solidFill>
              </a:defRPr>
            </a:lvl1pPr>
          </a:lstStyle>
          <a:p>
            <a:endParaRPr lang="en-US"/>
          </a:p>
        </p:txBody>
      </p:sp>
      <p:sp>
        <p:nvSpPr>
          <p:cNvPr id="23" name="Text Placeholder 14">
            <a:extLst>
              <a:ext uri="{FF2B5EF4-FFF2-40B4-BE49-F238E27FC236}">
                <a16:creationId xmlns:a16="http://schemas.microsoft.com/office/drawing/2014/main" id="{534290A0-EAA0-CC78-FA36-4C02626531A2}"/>
              </a:ext>
            </a:extLst>
          </p:cNvPr>
          <p:cNvSpPr>
            <a:spLocks noGrp="1"/>
          </p:cNvSpPr>
          <p:nvPr>
            <p:ph type="body" sz="quarter" idx="13"/>
          </p:nvPr>
        </p:nvSpPr>
        <p:spPr>
          <a:xfrm>
            <a:off x="1084448" y="908051"/>
            <a:ext cx="5632737" cy="292954"/>
          </a:xfrm>
        </p:spPr>
        <p:txBody>
          <a:bodyPr/>
          <a:lstStyle>
            <a:lvl1pPr marL="0" indent="0">
              <a:buClr>
                <a:schemeClr val="accent6"/>
              </a:buClr>
              <a:buFont typeface="Soleil Lt" panose="00000400000000000000" pitchFamily="50" charset="0"/>
              <a:buNone/>
              <a:defRPr sz="1600" b="1">
                <a:solidFill>
                  <a:schemeClr val="accent6"/>
                </a:solidFill>
                <a:latin typeface="+mn-lt"/>
              </a:defRPr>
            </a:lvl1pPr>
            <a:lvl2pPr>
              <a:defRPr sz="1800"/>
            </a:lvl2pPr>
            <a:lvl3pPr>
              <a:defRPr sz="1800"/>
            </a:lvl3pPr>
            <a:lvl4pPr>
              <a:defRPr sz="1800"/>
            </a:lvl4pPr>
            <a:lvl5pPr>
              <a:defRPr sz="1800"/>
            </a:lvl5pPr>
          </a:lstStyle>
          <a:p>
            <a:pPr lvl="0"/>
            <a:r>
              <a:rPr lang="en-US"/>
              <a:t>Click to edit Master text styles</a:t>
            </a:r>
          </a:p>
        </p:txBody>
      </p:sp>
      <p:grpSp>
        <p:nvGrpSpPr>
          <p:cNvPr id="24" name="Group 23">
            <a:extLst>
              <a:ext uri="{FF2B5EF4-FFF2-40B4-BE49-F238E27FC236}">
                <a16:creationId xmlns:a16="http://schemas.microsoft.com/office/drawing/2014/main" id="{D4D65833-B953-7D95-FDC8-68C45C793277}"/>
              </a:ext>
            </a:extLst>
          </p:cNvPr>
          <p:cNvGrpSpPr>
            <a:grpSpLocks noChangeAspect="1"/>
          </p:cNvGrpSpPr>
          <p:nvPr/>
        </p:nvGrpSpPr>
        <p:grpSpPr>
          <a:xfrm>
            <a:off x="268658" y="5854430"/>
            <a:ext cx="1654082" cy="740664"/>
            <a:chOff x="2286000" y="1723996"/>
            <a:chExt cx="7610479" cy="3407816"/>
          </a:xfrm>
        </p:grpSpPr>
        <p:sp>
          <p:nvSpPr>
            <p:cNvPr id="25" name="Freeform 7">
              <a:extLst>
                <a:ext uri="{FF2B5EF4-FFF2-40B4-BE49-F238E27FC236}">
                  <a16:creationId xmlns:a16="http://schemas.microsoft.com/office/drawing/2014/main" id="{E3C0FA8F-F454-A92C-C616-A2D562A4E0F7}"/>
                </a:ext>
              </a:extLst>
            </p:cNvPr>
            <p:cNvSpPr/>
            <p:nvPr/>
          </p:nvSpPr>
          <p:spPr>
            <a:xfrm>
              <a:off x="2286000" y="1723996"/>
              <a:ext cx="3251116" cy="3407816"/>
            </a:xfrm>
            <a:custGeom>
              <a:avLst/>
              <a:gdLst>
                <a:gd name="connsiteX0" fmla="*/ 1742094 w 3251116"/>
                <a:gd name="connsiteY0" fmla="*/ 1035216 h 3407816"/>
                <a:gd name="connsiteX1" fmla="*/ 1747437 w 3251116"/>
                <a:gd name="connsiteY1" fmla="*/ 1036340 h 3407816"/>
                <a:gd name="connsiteX2" fmla="*/ 1772269 w 3251116"/>
                <a:gd name="connsiteY2" fmla="*/ 1020281 h 3407816"/>
                <a:gd name="connsiteX3" fmla="*/ 1907038 w 3251116"/>
                <a:gd name="connsiteY3" fmla="*/ 393663 h 3407816"/>
                <a:gd name="connsiteX4" fmla="*/ 1890960 w 3251116"/>
                <a:gd name="connsiteY4" fmla="*/ 368931 h 3407816"/>
                <a:gd name="connsiteX5" fmla="*/ 1885655 w 3251116"/>
                <a:gd name="connsiteY5" fmla="*/ 367820 h 3407816"/>
                <a:gd name="connsiteX6" fmla="*/ 1860804 w 3251116"/>
                <a:gd name="connsiteY6" fmla="*/ 383881 h 3407816"/>
                <a:gd name="connsiteX7" fmla="*/ 1726025 w 3251116"/>
                <a:gd name="connsiteY7" fmla="*/ 1010480 h 3407816"/>
                <a:gd name="connsiteX8" fmla="*/ 1742094 w 3251116"/>
                <a:gd name="connsiteY8" fmla="*/ 1035216 h 3407816"/>
                <a:gd name="connsiteX9" fmla="*/ 1467117 w 3251116"/>
                <a:gd name="connsiteY9" fmla="*/ 1280542 h 3407816"/>
                <a:gd name="connsiteX10" fmla="*/ 1493034 w 3251116"/>
                <a:gd name="connsiteY10" fmla="*/ 1294744 h 3407816"/>
                <a:gd name="connsiteX11" fmla="*/ 1498273 w 3251116"/>
                <a:gd name="connsiteY11" fmla="*/ 1293220 h 3407816"/>
                <a:gd name="connsiteX12" fmla="*/ 1512532 w 3251116"/>
                <a:gd name="connsiteY12" fmla="*/ 1267388 h 3407816"/>
                <a:gd name="connsiteX13" fmla="*/ 1261367 w 3251116"/>
                <a:gd name="connsiteY13" fmla="*/ 406203 h 3407816"/>
                <a:gd name="connsiteX14" fmla="*/ 1235440 w 3251116"/>
                <a:gd name="connsiteY14" fmla="*/ 391992 h 3407816"/>
                <a:gd name="connsiteX15" fmla="*/ 1230201 w 3251116"/>
                <a:gd name="connsiteY15" fmla="*/ 393510 h 3407816"/>
                <a:gd name="connsiteX16" fmla="*/ 1215962 w 3251116"/>
                <a:gd name="connsiteY16" fmla="*/ 419352 h 3407816"/>
                <a:gd name="connsiteX17" fmla="*/ 1467117 w 3251116"/>
                <a:gd name="connsiteY17" fmla="*/ 1280542 h 3407816"/>
                <a:gd name="connsiteX18" fmla="*/ 1289056 w 3251116"/>
                <a:gd name="connsiteY18" fmla="*/ 1978582 h 3407816"/>
                <a:gd name="connsiteX19" fmla="*/ 1262567 w 3251116"/>
                <a:gd name="connsiteY19" fmla="*/ 1944901 h 3407816"/>
                <a:gd name="connsiteX20" fmla="*/ 1221610 w 3251116"/>
                <a:gd name="connsiteY20" fmla="*/ 1939958 h 3407816"/>
                <a:gd name="connsiteX21" fmla="*/ 526221 w 3251116"/>
                <a:gd name="connsiteY21" fmla="*/ 2483969 h 3407816"/>
                <a:gd name="connsiteX22" fmla="*/ 521275 w 3251116"/>
                <a:gd name="connsiteY22" fmla="*/ 2524803 h 3407816"/>
                <a:gd name="connsiteX23" fmla="*/ 547788 w 3251116"/>
                <a:gd name="connsiteY23" fmla="*/ 2558511 h 3407816"/>
                <a:gd name="connsiteX24" fmla="*/ 588751 w 3251116"/>
                <a:gd name="connsiteY24" fmla="*/ 2563445 h 3407816"/>
                <a:gd name="connsiteX25" fmla="*/ 1284113 w 3251116"/>
                <a:gd name="connsiteY25" fmla="*/ 2019444 h 3407816"/>
                <a:gd name="connsiteX26" fmla="*/ 1289056 w 3251116"/>
                <a:gd name="connsiteY26" fmla="*/ 1978582 h 3407816"/>
                <a:gd name="connsiteX27" fmla="*/ 1868881 w 3251116"/>
                <a:gd name="connsiteY27" fmla="*/ 2115342 h 3407816"/>
                <a:gd name="connsiteX28" fmla="*/ 1810026 w 3251116"/>
                <a:gd name="connsiteY28" fmla="*/ 2087052 h 3407816"/>
                <a:gd name="connsiteX29" fmla="*/ 1693221 w 3251116"/>
                <a:gd name="connsiteY29" fmla="*/ 2127772 h 3407816"/>
                <a:gd name="connsiteX30" fmla="*/ 1664837 w 3251116"/>
                <a:gd name="connsiteY30" fmla="*/ 2186465 h 3407816"/>
                <a:gd name="connsiteX31" fmla="*/ 1944357 w 3251116"/>
                <a:gd name="connsiteY31" fmla="*/ 2984231 h 3407816"/>
                <a:gd name="connsiteX32" fmla="*/ 2003222 w 3251116"/>
                <a:gd name="connsiteY32" fmla="*/ 3012520 h 3407816"/>
                <a:gd name="connsiteX33" fmla="*/ 2120018 w 3251116"/>
                <a:gd name="connsiteY33" fmla="*/ 2971830 h 3407816"/>
                <a:gd name="connsiteX34" fmla="*/ 2148402 w 3251116"/>
                <a:gd name="connsiteY34" fmla="*/ 2913127 h 3407816"/>
                <a:gd name="connsiteX35" fmla="*/ 1868881 w 3251116"/>
                <a:gd name="connsiteY35" fmla="*/ 2115342 h 3407816"/>
                <a:gd name="connsiteX36" fmla="*/ 3218441 w 3251116"/>
                <a:gd name="connsiteY36" fmla="*/ 2147127 h 3407816"/>
                <a:gd name="connsiteX37" fmla="*/ 2656113 w 3251116"/>
                <a:gd name="connsiteY37" fmla="*/ 1962141 h 3407816"/>
                <a:gd name="connsiteX38" fmla="*/ 2597772 w 3251116"/>
                <a:gd name="connsiteY38" fmla="*/ 1991478 h 3407816"/>
                <a:gd name="connsiteX39" fmla="*/ 2559015 w 3251116"/>
                <a:gd name="connsiteY39" fmla="*/ 2108655 h 3407816"/>
                <a:gd name="connsiteX40" fmla="*/ 2588409 w 3251116"/>
                <a:gd name="connsiteY40" fmla="*/ 2166843 h 3407816"/>
                <a:gd name="connsiteX41" fmla="*/ 3150727 w 3251116"/>
                <a:gd name="connsiteY41" fmla="*/ 2351809 h 3407816"/>
                <a:gd name="connsiteX42" fmla="*/ 3209077 w 3251116"/>
                <a:gd name="connsiteY42" fmla="*/ 2322501 h 3407816"/>
                <a:gd name="connsiteX43" fmla="*/ 3247835 w 3251116"/>
                <a:gd name="connsiteY43" fmla="*/ 2205305 h 3407816"/>
                <a:gd name="connsiteX44" fmla="*/ 3218441 w 3251116"/>
                <a:gd name="connsiteY44" fmla="*/ 2147127 h 3407816"/>
                <a:gd name="connsiteX45" fmla="*/ 2348113 w 3251116"/>
                <a:gd name="connsiteY45" fmla="*/ 989363 h 3407816"/>
                <a:gd name="connsiteX46" fmla="*/ 2351999 w 3251116"/>
                <a:gd name="connsiteY46" fmla="*/ 993201 h 3407816"/>
                <a:gd name="connsiteX47" fmla="*/ 2381555 w 3251116"/>
                <a:gd name="connsiteY47" fmla="*/ 993059 h 3407816"/>
                <a:gd name="connsiteX48" fmla="*/ 2833326 w 3251116"/>
                <a:gd name="connsiteY48" fmla="*/ 538245 h 3407816"/>
                <a:gd name="connsiteX49" fmla="*/ 2833192 w 3251116"/>
                <a:gd name="connsiteY49" fmla="*/ 508732 h 3407816"/>
                <a:gd name="connsiteX50" fmla="*/ 2829306 w 3251116"/>
                <a:gd name="connsiteY50" fmla="*/ 504909 h 3407816"/>
                <a:gd name="connsiteX51" fmla="*/ 2799750 w 3251116"/>
                <a:gd name="connsiteY51" fmla="*/ 505051 h 3407816"/>
                <a:gd name="connsiteX52" fmla="*/ 2347970 w 3251116"/>
                <a:gd name="connsiteY52" fmla="*/ 959883 h 3407816"/>
                <a:gd name="connsiteX53" fmla="*/ 2348113 w 3251116"/>
                <a:gd name="connsiteY53" fmla="*/ 989363 h 3407816"/>
                <a:gd name="connsiteX54" fmla="*/ 1826581 w 3251116"/>
                <a:gd name="connsiteY54" fmla="*/ 1333873 h 3407816"/>
                <a:gd name="connsiteX55" fmla="*/ 1831172 w 3251116"/>
                <a:gd name="connsiteY55" fmla="*/ 1336816 h 3407816"/>
                <a:gd name="connsiteX56" fmla="*/ 1860109 w 3251116"/>
                <a:gd name="connsiteY56" fmla="*/ 1330558 h 3407816"/>
                <a:gd name="connsiteX57" fmla="*/ 2347865 w 3251116"/>
                <a:gd name="connsiteY57" fmla="*/ 576989 h 3407816"/>
                <a:gd name="connsiteX58" fmla="*/ 2341617 w 3251116"/>
                <a:gd name="connsiteY58" fmla="*/ 548188 h 3407816"/>
                <a:gd name="connsiteX59" fmla="*/ 2337016 w 3251116"/>
                <a:gd name="connsiteY59" fmla="*/ 545265 h 3407816"/>
                <a:gd name="connsiteX60" fmla="*/ 2308089 w 3251116"/>
                <a:gd name="connsiteY60" fmla="*/ 551518 h 3407816"/>
                <a:gd name="connsiteX61" fmla="*/ 1820323 w 3251116"/>
                <a:gd name="connsiteY61" fmla="*/ 1305088 h 3407816"/>
                <a:gd name="connsiteX62" fmla="*/ 1826581 w 3251116"/>
                <a:gd name="connsiteY62" fmla="*/ 1333873 h 3407816"/>
                <a:gd name="connsiteX63" fmla="*/ 205327 w 3251116"/>
                <a:gd name="connsiteY63" fmla="*/ 793844 h 3407816"/>
                <a:gd name="connsiteX64" fmla="*/ 720347 w 3251116"/>
                <a:gd name="connsiteY64" fmla="*/ 1146192 h 3407816"/>
                <a:gd name="connsiteX65" fmla="*/ 760911 w 3251116"/>
                <a:gd name="connsiteY65" fmla="*/ 1138658 h 3407816"/>
                <a:gd name="connsiteX66" fmla="*/ 785217 w 3251116"/>
                <a:gd name="connsiteY66" fmla="*/ 1103329 h 3407816"/>
                <a:gd name="connsiteX67" fmla="*/ 777654 w 3251116"/>
                <a:gd name="connsiteY67" fmla="*/ 1062867 h 3407816"/>
                <a:gd name="connsiteX68" fmla="*/ 262642 w 3251116"/>
                <a:gd name="connsiteY68" fmla="*/ 710522 h 3407816"/>
                <a:gd name="connsiteX69" fmla="*/ 222070 w 3251116"/>
                <a:gd name="connsiteY69" fmla="*/ 718064 h 3407816"/>
                <a:gd name="connsiteX70" fmla="*/ 197773 w 3251116"/>
                <a:gd name="connsiteY70" fmla="*/ 753392 h 3407816"/>
                <a:gd name="connsiteX71" fmla="*/ 205327 w 3251116"/>
                <a:gd name="connsiteY71" fmla="*/ 793844 h 3407816"/>
                <a:gd name="connsiteX72" fmla="*/ 657107 w 3251116"/>
                <a:gd name="connsiteY72" fmla="*/ 2066850 h 3407816"/>
                <a:gd name="connsiteX73" fmla="*/ 641867 w 3251116"/>
                <a:gd name="connsiteY73" fmla="*/ 2026797 h 3407816"/>
                <a:gd name="connsiteX74" fmla="*/ 604223 w 3251116"/>
                <a:gd name="connsiteY74" fmla="*/ 2009909 h 3407816"/>
                <a:gd name="connsiteX75" fmla="*/ 18815 w 3251116"/>
                <a:gd name="connsiteY75" fmla="*/ 2231423 h 3407816"/>
                <a:gd name="connsiteX76" fmla="*/ 1891 w 3251116"/>
                <a:gd name="connsiteY76" fmla="*/ 2268923 h 3407816"/>
                <a:gd name="connsiteX77" fmla="*/ 17150 w 3251116"/>
                <a:gd name="connsiteY77" fmla="*/ 2308975 h 3407816"/>
                <a:gd name="connsiteX78" fmla="*/ 54775 w 3251116"/>
                <a:gd name="connsiteY78" fmla="*/ 2325863 h 3407816"/>
                <a:gd name="connsiteX79" fmla="*/ 640192 w 3251116"/>
                <a:gd name="connsiteY79" fmla="*/ 2104369 h 3407816"/>
                <a:gd name="connsiteX80" fmla="*/ 657107 w 3251116"/>
                <a:gd name="connsiteY80" fmla="*/ 2066850 h 3407816"/>
                <a:gd name="connsiteX81" fmla="*/ 1385840 w 3251116"/>
                <a:gd name="connsiteY81" fmla="*/ 2349657 h 3407816"/>
                <a:gd name="connsiteX82" fmla="*/ 1274645 w 3251116"/>
                <a:gd name="connsiteY82" fmla="*/ 2295517 h 3407816"/>
                <a:gd name="connsiteX83" fmla="*/ 1212809 w 3251116"/>
                <a:gd name="connsiteY83" fmla="*/ 2316681 h 3407816"/>
                <a:gd name="connsiteX84" fmla="*/ 953224 w 3251116"/>
                <a:gd name="connsiteY84" fmla="*/ 2845119 h 3407816"/>
                <a:gd name="connsiteX85" fmla="*/ 974436 w 3251116"/>
                <a:gd name="connsiteY85" fmla="*/ 2906707 h 3407816"/>
                <a:gd name="connsiteX86" fmla="*/ 1085640 w 3251116"/>
                <a:gd name="connsiteY86" fmla="*/ 2960838 h 3407816"/>
                <a:gd name="connsiteX87" fmla="*/ 1147477 w 3251116"/>
                <a:gd name="connsiteY87" fmla="*/ 2939664 h 3407816"/>
                <a:gd name="connsiteX88" fmla="*/ 1407033 w 3251116"/>
                <a:gd name="connsiteY88" fmla="*/ 2411236 h 3407816"/>
                <a:gd name="connsiteX89" fmla="*/ 1385840 w 3251116"/>
                <a:gd name="connsiteY89" fmla="*/ 2349657 h 3407816"/>
                <a:gd name="connsiteX90" fmla="*/ 1129665 w 3251116"/>
                <a:gd name="connsiteY90" fmla="*/ 1178987 h 3407816"/>
                <a:gd name="connsiteX91" fmla="*/ 1170623 w 3251116"/>
                <a:gd name="connsiteY91" fmla="*/ 1183739 h 3407816"/>
                <a:gd name="connsiteX92" fmla="*/ 1204274 w 3251116"/>
                <a:gd name="connsiteY92" fmla="*/ 1157127 h 3407816"/>
                <a:gd name="connsiteX93" fmla="*/ 1209065 w 3251116"/>
                <a:gd name="connsiteY93" fmla="*/ 1116207 h 3407816"/>
                <a:gd name="connsiteX94" fmla="*/ 821167 w 3251116"/>
                <a:gd name="connsiteY94" fmla="*/ 626352 h 3407816"/>
                <a:gd name="connsiteX95" fmla="*/ 780242 w 3251116"/>
                <a:gd name="connsiteY95" fmla="*/ 621580 h 3407816"/>
                <a:gd name="connsiteX96" fmla="*/ 746556 w 3251116"/>
                <a:gd name="connsiteY96" fmla="*/ 648191 h 3407816"/>
                <a:gd name="connsiteX97" fmla="*/ 741781 w 3251116"/>
                <a:gd name="connsiteY97" fmla="*/ 689107 h 3407816"/>
                <a:gd name="connsiteX98" fmla="*/ 1129665 w 3251116"/>
                <a:gd name="connsiteY98" fmla="*/ 1178987 h 3407816"/>
                <a:gd name="connsiteX99" fmla="*/ 2688889 w 3251116"/>
                <a:gd name="connsiteY99" fmla="*/ 2473234 h 3407816"/>
                <a:gd name="connsiteX100" fmla="*/ 2232031 w 3251116"/>
                <a:gd name="connsiteY100" fmla="*/ 2096730 h 3407816"/>
                <a:gd name="connsiteX101" fmla="*/ 2167080 w 3251116"/>
                <a:gd name="connsiteY101" fmla="*/ 2102959 h 3407816"/>
                <a:gd name="connsiteX102" fmla="*/ 2088480 w 3251116"/>
                <a:gd name="connsiteY102" fmla="*/ 2198266 h 3407816"/>
                <a:gd name="connsiteX103" fmla="*/ 2094757 w 3251116"/>
                <a:gd name="connsiteY103" fmla="*/ 2263179 h 3407816"/>
                <a:gd name="connsiteX104" fmla="*/ 2551576 w 3251116"/>
                <a:gd name="connsiteY104" fmla="*/ 2639702 h 3407816"/>
                <a:gd name="connsiteX105" fmla="*/ 2616537 w 3251116"/>
                <a:gd name="connsiteY105" fmla="*/ 2633473 h 3407816"/>
                <a:gd name="connsiteX106" fmla="*/ 2695156 w 3251116"/>
                <a:gd name="connsiteY106" fmla="*/ 2538176 h 3407816"/>
                <a:gd name="connsiteX107" fmla="*/ 2688889 w 3251116"/>
                <a:gd name="connsiteY107" fmla="*/ 2473234 h 3407816"/>
                <a:gd name="connsiteX108" fmla="*/ 277892 w 3251116"/>
                <a:gd name="connsiteY108" fmla="*/ 1705805 h 3407816"/>
                <a:gd name="connsiteX109" fmla="*/ 248706 w 3251116"/>
                <a:gd name="connsiteY109" fmla="*/ 1734894 h 3407816"/>
                <a:gd name="connsiteX110" fmla="*/ 248706 w 3251116"/>
                <a:gd name="connsiteY110" fmla="*/ 1777738 h 3407816"/>
                <a:gd name="connsiteX111" fmla="*/ 277892 w 3251116"/>
                <a:gd name="connsiteY111" fmla="*/ 1806836 h 3407816"/>
                <a:gd name="connsiteX112" fmla="*/ 902865 w 3251116"/>
                <a:gd name="connsiteY112" fmla="*/ 1806836 h 3407816"/>
                <a:gd name="connsiteX113" fmla="*/ 932042 w 3251116"/>
                <a:gd name="connsiteY113" fmla="*/ 1777738 h 3407816"/>
                <a:gd name="connsiteX114" fmla="*/ 932042 w 3251116"/>
                <a:gd name="connsiteY114" fmla="*/ 1734894 h 3407816"/>
                <a:gd name="connsiteX115" fmla="*/ 902865 w 3251116"/>
                <a:gd name="connsiteY115" fmla="*/ 1705805 h 3407816"/>
                <a:gd name="connsiteX116" fmla="*/ 277892 w 3251116"/>
                <a:gd name="connsiteY116" fmla="*/ 1705805 h 3407816"/>
                <a:gd name="connsiteX117" fmla="*/ 2797045 w 3251116"/>
                <a:gd name="connsiteY117" fmla="*/ 1016604 h 3407816"/>
                <a:gd name="connsiteX118" fmla="*/ 2794340 w 3251116"/>
                <a:gd name="connsiteY118" fmla="*/ 1011889 h 3407816"/>
                <a:gd name="connsiteX119" fmla="*/ 2765794 w 3251116"/>
                <a:gd name="connsiteY119" fmla="*/ 1004146 h 3407816"/>
                <a:gd name="connsiteX120" fmla="*/ 2207524 w 3251116"/>
                <a:gd name="connsiteY120" fmla="*/ 1322271 h 3407816"/>
                <a:gd name="connsiteX121" fmla="*/ 2199751 w 3251116"/>
                <a:gd name="connsiteY121" fmla="*/ 1350703 h 3407816"/>
                <a:gd name="connsiteX122" fmla="*/ 2202456 w 3251116"/>
                <a:gd name="connsiteY122" fmla="*/ 1355437 h 3407816"/>
                <a:gd name="connsiteX123" fmla="*/ 2231012 w 3251116"/>
                <a:gd name="connsiteY123" fmla="*/ 1363191 h 3407816"/>
                <a:gd name="connsiteX124" fmla="*/ 2789273 w 3251116"/>
                <a:gd name="connsiteY124" fmla="*/ 1045046 h 3407816"/>
                <a:gd name="connsiteX125" fmla="*/ 2797045 w 3251116"/>
                <a:gd name="connsiteY125" fmla="*/ 1016604 h 3407816"/>
                <a:gd name="connsiteX126" fmla="*/ 3248587 w 3251116"/>
                <a:gd name="connsiteY126" fmla="*/ 1200132 h 3407816"/>
                <a:gd name="connsiteX127" fmla="*/ 3222422 w 3251116"/>
                <a:gd name="connsiteY127" fmla="*/ 1186311 h 3407816"/>
                <a:gd name="connsiteX128" fmla="*/ 2609212 w 3251116"/>
                <a:gd name="connsiteY128" fmla="*/ 1373792 h 3407816"/>
                <a:gd name="connsiteX129" fmla="*/ 2595391 w 3251116"/>
                <a:gd name="connsiteY129" fmla="*/ 1399814 h 3407816"/>
                <a:gd name="connsiteX130" fmla="*/ 2597001 w 3251116"/>
                <a:gd name="connsiteY130" fmla="*/ 1405015 h 3407816"/>
                <a:gd name="connsiteX131" fmla="*/ 2623166 w 3251116"/>
                <a:gd name="connsiteY131" fmla="*/ 1418826 h 3407816"/>
                <a:gd name="connsiteX132" fmla="*/ 3236367 w 3251116"/>
                <a:gd name="connsiteY132" fmla="*/ 1231345 h 3407816"/>
                <a:gd name="connsiteX133" fmla="*/ 3250187 w 3251116"/>
                <a:gd name="connsiteY133" fmla="*/ 1205323 h 3407816"/>
                <a:gd name="connsiteX134" fmla="*/ 3248587 w 3251116"/>
                <a:gd name="connsiteY134" fmla="*/ 1200132 h 3407816"/>
                <a:gd name="connsiteX135" fmla="*/ 1630604 w 3251116"/>
                <a:gd name="connsiteY135" fmla="*/ 2725704 h 3407816"/>
                <a:gd name="connsiteX136" fmla="*/ 1506874 w 3251116"/>
                <a:gd name="connsiteY136" fmla="*/ 2725704 h 3407816"/>
                <a:gd name="connsiteX137" fmla="*/ 1460678 w 3251116"/>
                <a:gd name="connsiteY137" fmla="*/ 2771776 h 3407816"/>
                <a:gd name="connsiteX138" fmla="*/ 1460678 w 3251116"/>
                <a:gd name="connsiteY138" fmla="*/ 3361755 h 3407816"/>
                <a:gd name="connsiteX139" fmla="*/ 1506874 w 3251116"/>
                <a:gd name="connsiteY139" fmla="*/ 3407818 h 3407816"/>
                <a:gd name="connsiteX140" fmla="*/ 1630604 w 3251116"/>
                <a:gd name="connsiteY140" fmla="*/ 3407818 h 3407816"/>
                <a:gd name="connsiteX141" fmla="*/ 1676810 w 3251116"/>
                <a:gd name="connsiteY141" fmla="*/ 3361755 h 3407816"/>
                <a:gd name="connsiteX142" fmla="*/ 1676810 w 3251116"/>
                <a:gd name="connsiteY142" fmla="*/ 2771776 h 3407816"/>
                <a:gd name="connsiteX143" fmla="*/ 1630604 w 3251116"/>
                <a:gd name="connsiteY143" fmla="*/ 2725704 h 3407816"/>
                <a:gd name="connsiteX144" fmla="*/ 1566034 w 3251116"/>
                <a:gd name="connsiteY144" fmla="*/ 681624 h 3407816"/>
                <a:gd name="connsiteX145" fmla="*/ 1571454 w 3251116"/>
                <a:gd name="connsiteY145" fmla="*/ 681624 h 3407816"/>
                <a:gd name="connsiteX146" fmla="*/ 1592256 w 3251116"/>
                <a:gd name="connsiteY146" fmla="*/ 660867 h 3407816"/>
                <a:gd name="connsiteX147" fmla="*/ 1592256 w 3251116"/>
                <a:gd name="connsiteY147" fmla="*/ 20758 h 3407816"/>
                <a:gd name="connsiteX148" fmla="*/ 1571454 w 3251116"/>
                <a:gd name="connsiteY148" fmla="*/ 1 h 3407816"/>
                <a:gd name="connsiteX149" fmla="*/ 1566034 w 3251116"/>
                <a:gd name="connsiteY149" fmla="*/ 1 h 3407816"/>
                <a:gd name="connsiteX150" fmla="*/ 1545212 w 3251116"/>
                <a:gd name="connsiteY150" fmla="*/ 20758 h 3407816"/>
                <a:gd name="connsiteX151" fmla="*/ 1545212 w 3251116"/>
                <a:gd name="connsiteY151" fmla="*/ 660867 h 3407816"/>
                <a:gd name="connsiteX152" fmla="*/ 1566034 w 3251116"/>
                <a:gd name="connsiteY152" fmla="*/ 681624 h 3407816"/>
                <a:gd name="connsiteX153" fmla="*/ 1205465 w 3251116"/>
                <a:gd name="connsiteY153" fmla="*/ 1588542 h 3407816"/>
                <a:gd name="connsiteX154" fmla="*/ 1219267 w 3251116"/>
                <a:gd name="connsiteY154" fmla="*/ 1547995 h 3407816"/>
                <a:gd name="connsiteX155" fmla="*/ 1201026 w 3251116"/>
                <a:gd name="connsiteY155" fmla="*/ 1511085 h 3407816"/>
                <a:gd name="connsiteX156" fmla="*/ 365049 w 3251116"/>
                <a:gd name="connsiteY156" fmla="*/ 1227945 h 3407816"/>
                <a:gd name="connsiteX157" fmla="*/ 328053 w 3251116"/>
                <a:gd name="connsiteY157" fmla="*/ 1246138 h 3407816"/>
                <a:gd name="connsiteX158" fmla="*/ 314221 w 3251116"/>
                <a:gd name="connsiteY158" fmla="*/ 1286714 h 3407816"/>
                <a:gd name="connsiteX159" fmla="*/ 332486 w 3251116"/>
                <a:gd name="connsiteY159" fmla="*/ 1323624 h 3407816"/>
                <a:gd name="connsiteX160" fmla="*/ 1168432 w 3251116"/>
                <a:gd name="connsiteY160" fmla="*/ 1606726 h 3407816"/>
                <a:gd name="connsiteX161" fmla="*/ 1205465 w 3251116"/>
                <a:gd name="connsiteY161" fmla="*/ 1588542 h 340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3251116" h="3407816">
                  <a:moveTo>
                    <a:pt x="1742094" y="1035216"/>
                  </a:moveTo>
                  <a:lnTo>
                    <a:pt x="1747437" y="1036340"/>
                  </a:lnTo>
                  <a:cubicBezTo>
                    <a:pt x="1758687" y="1038721"/>
                    <a:pt x="1769869" y="1031492"/>
                    <a:pt x="1772269" y="1020281"/>
                  </a:cubicBezTo>
                  <a:lnTo>
                    <a:pt x="1907038" y="393663"/>
                  </a:lnTo>
                  <a:cubicBezTo>
                    <a:pt x="1909458" y="382449"/>
                    <a:pt x="1902228" y="371321"/>
                    <a:pt x="1890960" y="368931"/>
                  </a:cubicBezTo>
                  <a:lnTo>
                    <a:pt x="1885655" y="367820"/>
                  </a:lnTo>
                  <a:cubicBezTo>
                    <a:pt x="1874406" y="365420"/>
                    <a:pt x="1863214" y="372669"/>
                    <a:pt x="1860804" y="383881"/>
                  </a:cubicBezTo>
                  <a:lnTo>
                    <a:pt x="1726025" y="1010480"/>
                  </a:lnTo>
                  <a:cubicBezTo>
                    <a:pt x="1723625" y="1021691"/>
                    <a:pt x="1730835" y="1032825"/>
                    <a:pt x="1742094" y="1035216"/>
                  </a:cubicBezTo>
                  <a:moveTo>
                    <a:pt x="1467117" y="1280542"/>
                  </a:moveTo>
                  <a:cubicBezTo>
                    <a:pt x="1470327" y="1291553"/>
                    <a:pt x="1481995" y="1297935"/>
                    <a:pt x="1493034" y="1294744"/>
                  </a:cubicBezTo>
                  <a:lnTo>
                    <a:pt x="1498273" y="1293220"/>
                  </a:lnTo>
                  <a:cubicBezTo>
                    <a:pt x="1509322" y="1290038"/>
                    <a:pt x="1515732" y="1278408"/>
                    <a:pt x="1512532" y="1267388"/>
                  </a:cubicBezTo>
                  <a:lnTo>
                    <a:pt x="1261367" y="406203"/>
                  </a:lnTo>
                  <a:cubicBezTo>
                    <a:pt x="1258148" y="395198"/>
                    <a:pt x="1246499" y="388804"/>
                    <a:pt x="1235440" y="391992"/>
                  </a:cubicBezTo>
                  <a:lnTo>
                    <a:pt x="1230201" y="393510"/>
                  </a:lnTo>
                  <a:cubicBezTo>
                    <a:pt x="1219162" y="396707"/>
                    <a:pt x="1212752" y="408347"/>
                    <a:pt x="1215962" y="419352"/>
                  </a:cubicBezTo>
                  <a:lnTo>
                    <a:pt x="1467117" y="1280542"/>
                  </a:lnTo>
                  <a:close/>
                  <a:moveTo>
                    <a:pt x="1289056" y="1978582"/>
                  </a:moveTo>
                  <a:lnTo>
                    <a:pt x="1262567" y="1944901"/>
                  </a:lnTo>
                  <a:cubicBezTo>
                    <a:pt x="1252671" y="1932309"/>
                    <a:pt x="1234231" y="1930090"/>
                    <a:pt x="1221610" y="1939958"/>
                  </a:cubicBezTo>
                  <a:lnTo>
                    <a:pt x="526221" y="2483969"/>
                  </a:lnTo>
                  <a:cubicBezTo>
                    <a:pt x="513598" y="2493837"/>
                    <a:pt x="511372" y="2512210"/>
                    <a:pt x="521275" y="2524803"/>
                  </a:cubicBezTo>
                  <a:lnTo>
                    <a:pt x="547788" y="2558511"/>
                  </a:lnTo>
                  <a:cubicBezTo>
                    <a:pt x="557691" y="2571113"/>
                    <a:pt x="576127" y="2573342"/>
                    <a:pt x="588751" y="2563445"/>
                  </a:cubicBezTo>
                  <a:lnTo>
                    <a:pt x="1284113" y="2019444"/>
                  </a:lnTo>
                  <a:cubicBezTo>
                    <a:pt x="1296734" y="2009566"/>
                    <a:pt x="1298962" y="1991183"/>
                    <a:pt x="1289056" y="1978582"/>
                  </a:cubicBezTo>
                  <a:moveTo>
                    <a:pt x="1868881" y="2115342"/>
                  </a:moveTo>
                  <a:cubicBezTo>
                    <a:pt x="1860490" y="2091424"/>
                    <a:pt x="1834020" y="2078699"/>
                    <a:pt x="1810026" y="2087052"/>
                  </a:cubicBezTo>
                  <a:lnTo>
                    <a:pt x="1693221" y="2127772"/>
                  </a:lnTo>
                  <a:cubicBezTo>
                    <a:pt x="1669237" y="2136125"/>
                    <a:pt x="1656455" y="2162538"/>
                    <a:pt x="1664837" y="2186465"/>
                  </a:cubicBezTo>
                  <a:lnTo>
                    <a:pt x="1944357" y="2984231"/>
                  </a:lnTo>
                  <a:cubicBezTo>
                    <a:pt x="1952739" y="3008158"/>
                    <a:pt x="1979219" y="3020893"/>
                    <a:pt x="2003222" y="3012520"/>
                  </a:cubicBezTo>
                  <a:lnTo>
                    <a:pt x="2120018" y="2971830"/>
                  </a:lnTo>
                  <a:cubicBezTo>
                    <a:pt x="2144001" y="2963467"/>
                    <a:pt x="2156784" y="2937054"/>
                    <a:pt x="2148402" y="2913127"/>
                  </a:cubicBezTo>
                  <a:lnTo>
                    <a:pt x="1868881" y="2115342"/>
                  </a:lnTo>
                  <a:close/>
                  <a:moveTo>
                    <a:pt x="3218441" y="2147127"/>
                  </a:moveTo>
                  <a:lnTo>
                    <a:pt x="2656113" y="1962141"/>
                  </a:lnTo>
                  <a:cubicBezTo>
                    <a:pt x="2631986" y="1954198"/>
                    <a:pt x="2605726" y="1967399"/>
                    <a:pt x="2597772" y="1991478"/>
                  </a:cubicBezTo>
                  <a:lnTo>
                    <a:pt x="2559015" y="2108655"/>
                  </a:lnTo>
                  <a:cubicBezTo>
                    <a:pt x="2551043" y="2132715"/>
                    <a:pt x="2564283" y="2158900"/>
                    <a:pt x="2588409" y="2166843"/>
                  </a:cubicBezTo>
                  <a:lnTo>
                    <a:pt x="3150727" y="2351809"/>
                  </a:lnTo>
                  <a:cubicBezTo>
                    <a:pt x="3174844" y="2359753"/>
                    <a:pt x="3201095" y="2346542"/>
                    <a:pt x="3209077" y="2322501"/>
                  </a:cubicBezTo>
                  <a:lnTo>
                    <a:pt x="3247835" y="2205305"/>
                  </a:lnTo>
                  <a:cubicBezTo>
                    <a:pt x="3255798" y="2181245"/>
                    <a:pt x="3242567" y="2155061"/>
                    <a:pt x="3218441" y="2147127"/>
                  </a:cubicBezTo>
                  <a:moveTo>
                    <a:pt x="2348113" y="989363"/>
                  </a:moveTo>
                  <a:lnTo>
                    <a:pt x="2351999" y="993201"/>
                  </a:lnTo>
                  <a:cubicBezTo>
                    <a:pt x="2360171" y="1001269"/>
                    <a:pt x="2373468" y="1001221"/>
                    <a:pt x="2381555" y="993059"/>
                  </a:cubicBezTo>
                  <a:lnTo>
                    <a:pt x="2833326" y="538245"/>
                  </a:lnTo>
                  <a:cubicBezTo>
                    <a:pt x="2841422" y="530087"/>
                    <a:pt x="2841374" y="516815"/>
                    <a:pt x="2833192" y="508732"/>
                  </a:cubicBezTo>
                  <a:lnTo>
                    <a:pt x="2829306" y="504909"/>
                  </a:lnTo>
                  <a:cubicBezTo>
                    <a:pt x="2821143" y="496835"/>
                    <a:pt x="2807837" y="496912"/>
                    <a:pt x="2799750" y="505051"/>
                  </a:cubicBezTo>
                  <a:lnTo>
                    <a:pt x="2347970" y="959883"/>
                  </a:lnTo>
                  <a:cubicBezTo>
                    <a:pt x="2339893" y="968027"/>
                    <a:pt x="2339950" y="981286"/>
                    <a:pt x="2348113" y="989363"/>
                  </a:cubicBezTo>
                  <a:moveTo>
                    <a:pt x="1826581" y="1333873"/>
                  </a:moveTo>
                  <a:lnTo>
                    <a:pt x="1831172" y="1336816"/>
                  </a:lnTo>
                  <a:cubicBezTo>
                    <a:pt x="1840849" y="1343007"/>
                    <a:pt x="1853879" y="1340197"/>
                    <a:pt x="1860109" y="1330558"/>
                  </a:cubicBezTo>
                  <a:lnTo>
                    <a:pt x="2347865" y="576989"/>
                  </a:lnTo>
                  <a:cubicBezTo>
                    <a:pt x="2354113" y="567351"/>
                    <a:pt x="2351285" y="554383"/>
                    <a:pt x="2341617" y="548188"/>
                  </a:cubicBezTo>
                  <a:lnTo>
                    <a:pt x="2337016" y="545265"/>
                  </a:lnTo>
                  <a:cubicBezTo>
                    <a:pt x="2327339" y="539062"/>
                    <a:pt x="2314318" y="541879"/>
                    <a:pt x="2308089" y="551518"/>
                  </a:cubicBezTo>
                  <a:lnTo>
                    <a:pt x="1820323" y="1305088"/>
                  </a:lnTo>
                  <a:cubicBezTo>
                    <a:pt x="1814103" y="1314718"/>
                    <a:pt x="1816903" y="1327672"/>
                    <a:pt x="1826581" y="1333873"/>
                  </a:cubicBezTo>
                  <a:moveTo>
                    <a:pt x="205327" y="793844"/>
                  </a:moveTo>
                  <a:lnTo>
                    <a:pt x="720347" y="1146192"/>
                  </a:lnTo>
                  <a:cubicBezTo>
                    <a:pt x="733589" y="1155241"/>
                    <a:pt x="751825" y="1151869"/>
                    <a:pt x="760911" y="1138658"/>
                  </a:cubicBezTo>
                  <a:lnTo>
                    <a:pt x="785217" y="1103329"/>
                  </a:lnTo>
                  <a:cubicBezTo>
                    <a:pt x="794283" y="1090128"/>
                    <a:pt x="790886" y="1071916"/>
                    <a:pt x="777654" y="1062867"/>
                  </a:cubicBezTo>
                  <a:lnTo>
                    <a:pt x="262642" y="710522"/>
                  </a:lnTo>
                  <a:cubicBezTo>
                    <a:pt x="249401" y="701462"/>
                    <a:pt x="231145" y="704868"/>
                    <a:pt x="222070" y="718064"/>
                  </a:cubicBezTo>
                  <a:lnTo>
                    <a:pt x="197773" y="753392"/>
                  </a:lnTo>
                  <a:cubicBezTo>
                    <a:pt x="188687" y="766580"/>
                    <a:pt x="192084" y="784785"/>
                    <a:pt x="205327" y="793844"/>
                  </a:cubicBezTo>
                  <a:moveTo>
                    <a:pt x="657107" y="2066850"/>
                  </a:moveTo>
                  <a:lnTo>
                    <a:pt x="641867" y="2026797"/>
                  </a:lnTo>
                  <a:cubicBezTo>
                    <a:pt x="636168" y="2011843"/>
                    <a:pt x="619235" y="2004242"/>
                    <a:pt x="604223" y="2009909"/>
                  </a:cubicBezTo>
                  <a:lnTo>
                    <a:pt x="18815" y="2231423"/>
                  </a:lnTo>
                  <a:cubicBezTo>
                    <a:pt x="3813" y="2237081"/>
                    <a:pt x="-3807" y="2253978"/>
                    <a:pt x="1891" y="2268923"/>
                  </a:cubicBezTo>
                  <a:lnTo>
                    <a:pt x="17150" y="2308975"/>
                  </a:lnTo>
                  <a:cubicBezTo>
                    <a:pt x="22839" y="2323930"/>
                    <a:pt x="39772" y="2331531"/>
                    <a:pt x="54775" y="2325863"/>
                  </a:cubicBezTo>
                  <a:lnTo>
                    <a:pt x="640192" y="2104369"/>
                  </a:lnTo>
                  <a:cubicBezTo>
                    <a:pt x="655185" y="2098702"/>
                    <a:pt x="662814" y="2081814"/>
                    <a:pt x="657107" y="2066850"/>
                  </a:cubicBezTo>
                  <a:moveTo>
                    <a:pt x="1385840" y="2349657"/>
                  </a:moveTo>
                  <a:lnTo>
                    <a:pt x="1274645" y="2295517"/>
                  </a:lnTo>
                  <a:cubicBezTo>
                    <a:pt x="1251814" y="2284401"/>
                    <a:pt x="1223982" y="2293926"/>
                    <a:pt x="1212809" y="2316681"/>
                  </a:cubicBezTo>
                  <a:lnTo>
                    <a:pt x="953224" y="2845119"/>
                  </a:lnTo>
                  <a:cubicBezTo>
                    <a:pt x="942063" y="2867874"/>
                    <a:pt x="951604" y="2895592"/>
                    <a:pt x="974436" y="2906707"/>
                  </a:cubicBezTo>
                  <a:lnTo>
                    <a:pt x="1085640" y="2960838"/>
                  </a:lnTo>
                  <a:cubicBezTo>
                    <a:pt x="1108462" y="2971973"/>
                    <a:pt x="1136304" y="2962438"/>
                    <a:pt x="1147477" y="2939664"/>
                  </a:cubicBezTo>
                  <a:lnTo>
                    <a:pt x="1407033" y="2411236"/>
                  </a:lnTo>
                  <a:cubicBezTo>
                    <a:pt x="1418215" y="2388481"/>
                    <a:pt x="1408671" y="2360753"/>
                    <a:pt x="1385840" y="2349657"/>
                  </a:cubicBezTo>
                  <a:moveTo>
                    <a:pt x="1129665" y="1178987"/>
                  </a:moveTo>
                  <a:cubicBezTo>
                    <a:pt x="1139609" y="1191540"/>
                    <a:pt x="1158031" y="1193684"/>
                    <a:pt x="1170623" y="1183739"/>
                  </a:cubicBezTo>
                  <a:lnTo>
                    <a:pt x="1204274" y="1157127"/>
                  </a:lnTo>
                  <a:cubicBezTo>
                    <a:pt x="1216857" y="1147183"/>
                    <a:pt x="1219000" y="1128780"/>
                    <a:pt x="1209065" y="1116207"/>
                  </a:cubicBezTo>
                  <a:lnTo>
                    <a:pt x="821167" y="626352"/>
                  </a:lnTo>
                  <a:cubicBezTo>
                    <a:pt x="811245" y="613772"/>
                    <a:pt x="792810" y="611637"/>
                    <a:pt x="780242" y="621580"/>
                  </a:cubicBezTo>
                  <a:lnTo>
                    <a:pt x="746556" y="648191"/>
                  </a:lnTo>
                  <a:cubicBezTo>
                    <a:pt x="733990" y="658133"/>
                    <a:pt x="731831" y="676547"/>
                    <a:pt x="741781" y="689107"/>
                  </a:cubicBezTo>
                  <a:lnTo>
                    <a:pt x="1129665" y="1178987"/>
                  </a:lnTo>
                  <a:close/>
                  <a:moveTo>
                    <a:pt x="2688889" y="2473234"/>
                  </a:moveTo>
                  <a:lnTo>
                    <a:pt x="2232031" y="2096730"/>
                  </a:lnTo>
                  <a:cubicBezTo>
                    <a:pt x="2212438" y="2080585"/>
                    <a:pt x="2183216" y="2083395"/>
                    <a:pt x="2167080" y="2102959"/>
                  </a:cubicBezTo>
                  <a:lnTo>
                    <a:pt x="2088480" y="2198266"/>
                  </a:lnTo>
                  <a:cubicBezTo>
                    <a:pt x="2072335" y="2217821"/>
                    <a:pt x="2075164" y="2247044"/>
                    <a:pt x="2094757" y="2263179"/>
                  </a:cubicBezTo>
                  <a:lnTo>
                    <a:pt x="2551576" y="2639702"/>
                  </a:lnTo>
                  <a:cubicBezTo>
                    <a:pt x="2571159" y="2655838"/>
                    <a:pt x="2600392" y="2653037"/>
                    <a:pt x="2616537" y="2633473"/>
                  </a:cubicBezTo>
                  <a:lnTo>
                    <a:pt x="2695156" y="2538176"/>
                  </a:lnTo>
                  <a:cubicBezTo>
                    <a:pt x="2711301" y="2518592"/>
                    <a:pt x="2708482" y="2489370"/>
                    <a:pt x="2688889" y="2473234"/>
                  </a:cubicBezTo>
                  <a:moveTo>
                    <a:pt x="277892" y="1705805"/>
                  </a:moveTo>
                  <a:cubicBezTo>
                    <a:pt x="261834" y="1705805"/>
                    <a:pt x="248706" y="1718902"/>
                    <a:pt x="248706" y="1734894"/>
                  </a:cubicBezTo>
                  <a:lnTo>
                    <a:pt x="248706" y="1777738"/>
                  </a:lnTo>
                  <a:cubicBezTo>
                    <a:pt x="248706" y="1793740"/>
                    <a:pt x="261834" y="1806836"/>
                    <a:pt x="277892" y="1806836"/>
                  </a:cubicBezTo>
                  <a:lnTo>
                    <a:pt x="902865" y="1806836"/>
                  </a:lnTo>
                  <a:cubicBezTo>
                    <a:pt x="918914" y="1806836"/>
                    <a:pt x="932042" y="1793740"/>
                    <a:pt x="932042" y="1777738"/>
                  </a:cubicBezTo>
                  <a:lnTo>
                    <a:pt x="932042" y="1734894"/>
                  </a:lnTo>
                  <a:cubicBezTo>
                    <a:pt x="932042" y="1718902"/>
                    <a:pt x="918914" y="1705805"/>
                    <a:pt x="902865" y="1705805"/>
                  </a:cubicBezTo>
                  <a:lnTo>
                    <a:pt x="277892" y="1705805"/>
                  </a:lnTo>
                  <a:close/>
                  <a:moveTo>
                    <a:pt x="2797045" y="1016604"/>
                  </a:moveTo>
                  <a:lnTo>
                    <a:pt x="2794340" y="1011889"/>
                  </a:lnTo>
                  <a:cubicBezTo>
                    <a:pt x="2788625" y="1001936"/>
                    <a:pt x="2775776" y="998440"/>
                    <a:pt x="2765794" y="1004146"/>
                  </a:cubicBezTo>
                  <a:lnTo>
                    <a:pt x="2207524" y="1322271"/>
                  </a:lnTo>
                  <a:cubicBezTo>
                    <a:pt x="2197522" y="1327958"/>
                    <a:pt x="2194036" y="1340759"/>
                    <a:pt x="2199751" y="1350703"/>
                  </a:cubicBezTo>
                  <a:lnTo>
                    <a:pt x="2202456" y="1355437"/>
                  </a:lnTo>
                  <a:cubicBezTo>
                    <a:pt x="2208181" y="1365391"/>
                    <a:pt x="2221030" y="1368867"/>
                    <a:pt x="2231012" y="1363191"/>
                  </a:cubicBezTo>
                  <a:lnTo>
                    <a:pt x="2789273" y="1045046"/>
                  </a:lnTo>
                  <a:cubicBezTo>
                    <a:pt x="2799274" y="1039360"/>
                    <a:pt x="2802769" y="1026567"/>
                    <a:pt x="2797045" y="1016604"/>
                  </a:cubicBezTo>
                  <a:moveTo>
                    <a:pt x="3248587" y="1200132"/>
                  </a:moveTo>
                  <a:cubicBezTo>
                    <a:pt x="3245187" y="1189159"/>
                    <a:pt x="3233414" y="1182949"/>
                    <a:pt x="3222422" y="1186311"/>
                  </a:cubicBezTo>
                  <a:lnTo>
                    <a:pt x="2609212" y="1373792"/>
                  </a:lnTo>
                  <a:cubicBezTo>
                    <a:pt x="2598211" y="1377154"/>
                    <a:pt x="2591991" y="1388870"/>
                    <a:pt x="2595391" y="1399814"/>
                  </a:cubicBezTo>
                  <a:lnTo>
                    <a:pt x="2597001" y="1405015"/>
                  </a:lnTo>
                  <a:cubicBezTo>
                    <a:pt x="2600392" y="1415969"/>
                    <a:pt x="2612174" y="1422207"/>
                    <a:pt x="2623166" y="1418826"/>
                  </a:cubicBezTo>
                  <a:lnTo>
                    <a:pt x="3236367" y="1231345"/>
                  </a:lnTo>
                  <a:cubicBezTo>
                    <a:pt x="3247358" y="1227993"/>
                    <a:pt x="3253588" y="1216267"/>
                    <a:pt x="3250187" y="1205323"/>
                  </a:cubicBezTo>
                  <a:lnTo>
                    <a:pt x="3248587" y="1200132"/>
                  </a:lnTo>
                  <a:close/>
                  <a:moveTo>
                    <a:pt x="1630604" y="2725704"/>
                  </a:moveTo>
                  <a:lnTo>
                    <a:pt x="1506874" y="2725704"/>
                  </a:lnTo>
                  <a:cubicBezTo>
                    <a:pt x="1481461" y="2725704"/>
                    <a:pt x="1460678" y="2746449"/>
                    <a:pt x="1460678" y="2771776"/>
                  </a:cubicBezTo>
                  <a:lnTo>
                    <a:pt x="1460678" y="3361755"/>
                  </a:lnTo>
                  <a:cubicBezTo>
                    <a:pt x="1460678" y="3387091"/>
                    <a:pt x="1481461" y="3407818"/>
                    <a:pt x="1506874" y="3407818"/>
                  </a:cubicBezTo>
                  <a:lnTo>
                    <a:pt x="1630604" y="3407818"/>
                  </a:lnTo>
                  <a:cubicBezTo>
                    <a:pt x="1656026" y="3407818"/>
                    <a:pt x="1676810" y="3387091"/>
                    <a:pt x="1676810" y="3361755"/>
                  </a:cubicBezTo>
                  <a:lnTo>
                    <a:pt x="1676810" y="2771776"/>
                  </a:lnTo>
                  <a:cubicBezTo>
                    <a:pt x="1676810" y="2746449"/>
                    <a:pt x="1656026" y="2725704"/>
                    <a:pt x="1630604" y="2725704"/>
                  </a:cubicBezTo>
                  <a:moveTo>
                    <a:pt x="1566034" y="681624"/>
                  </a:moveTo>
                  <a:lnTo>
                    <a:pt x="1571454" y="681624"/>
                  </a:lnTo>
                  <a:cubicBezTo>
                    <a:pt x="1582893" y="681624"/>
                    <a:pt x="1592256" y="672280"/>
                    <a:pt x="1592256" y="660867"/>
                  </a:cubicBezTo>
                  <a:lnTo>
                    <a:pt x="1592256" y="20758"/>
                  </a:lnTo>
                  <a:cubicBezTo>
                    <a:pt x="1592256" y="9355"/>
                    <a:pt x="1582893" y="1"/>
                    <a:pt x="1571454" y="1"/>
                  </a:cubicBezTo>
                  <a:lnTo>
                    <a:pt x="1566034" y="1"/>
                  </a:lnTo>
                  <a:cubicBezTo>
                    <a:pt x="1554585" y="1"/>
                    <a:pt x="1545212" y="9355"/>
                    <a:pt x="1545212" y="20758"/>
                  </a:cubicBezTo>
                  <a:lnTo>
                    <a:pt x="1545212" y="660867"/>
                  </a:lnTo>
                  <a:cubicBezTo>
                    <a:pt x="1545212" y="672280"/>
                    <a:pt x="1554585" y="681624"/>
                    <a:pt x="1566034" y="681624"/>
                  </a:cubicBezTo>
                  <a:moveTo>
                    <a:pt x="1205465" y="1588542"/>
                  </a:moveTo>
                  <a:lnTo>
                    <a:pt x="1219267" y="1547995"/>
                  </a:lnTo>
                  <a:cubicBezTo>
                    <a:pt x="1224439" y="1532840"/>
                    <a:pt x="1216228" y="1516219"/>
                    <a:pt x="1201026" y="1511085"/>
                  </a:cubicBezTo>
                  <a:lnTo>
                    <a:pt x="365049" y="1227945"/>
                  </a:lnTo>
                  <a:cubicBezTo>
                    <a:pt x="349857" y="1222802"/>
                    <a:pt x="333209" y="1230983"/>
                    <a:pt x="328053" y="1246138"/>
                  </a:cubicBezTo>
                  <a:lnTo>
                    <a:pt x="314221" y="1286714"/>
                  </a:lnTo>
                  <a:cubicBezTo>
                    <a:pt x="309065" y="1301869"/>
                    <a:pt x="317284" y="1318480"/>
                    <a:pt x="332486" y="1323624"/>
                  </a:cubicBezTo>
                  <a:lnTo>
                    <a:pt x="1168432" y="1606726"/>
                  </a:lnTo>
                  <a:cubicBezTo>
                    <a:pt x="1183634" y="1611888"/>
                    <a:pt x="1200312" y="1603697"/>
                    <a:pt x="1205465" y="1588542"/>
                  </a:cubicBezTo>
                </a:path>
              </a:pathLst>
            </a:custGeom>
            <a:solidFill>
              <a:srgbClr val="FFFFFF"/>
            </a:solidFill>
            <a:ln w="9525" cap="flat">
              <a:noFill/>
              <a:prstDash val="solid"/>
              <a:miter/>
            </a:ln>
          </p:spPr>
          <p:txBody>
            <a:bodyPr rtlCol="0" anchor="ctr">
              <a:noAutofit/>
            </a:bodyPr>
            <a:lstStyle/>
            <a:p>
              <a:endParaRPr lang="en-US"/>
            </a:p>
          </p:txBody>
        </p:sp>
        <p:sp>
          <p:nvSpPr>
            <p:cNvPr id="26" name="Freeform 8">
              <a:extLst>
                <a:ext uri="{FF2B5EF4-FFF2-40B4-BE49-F238E27FC236}">
                  <a16:creationId xmlns:a16="http://schemas.microsoft.com/office/drawing/2014/main" id="{031DCB4A-A695-F240-E153-F18FF7C3AF86}"/>
                </a:ext>
              </a:extLst>
            </p:cNvPr>
            <p:cNvSpPr/>
            <p:nvPr/>
          </p:nvSpPr>
          <p:spPr>
            <a:xfrm>
              <a:off x="4327397" y="2395508"/>
              <a:ext cx="5569082" cy="2068144"/>
            </a:xfrm>
            <a:custGeom>
              <a:avLst/>
              <a:gdLst>
                <a:gd name="connsiteX0" fmla="*/ 2111926 w 5569082"/>
                <a:gd name="connsiteY0" fmla="*/ 12957 h 2068144"/>
                <a:gd name="connsiteX1" fmla="*/ 2061424 w 5569082"/>
                <a:gd name="connsiteY1" fmla="*/ 12957 h 2068144"/>
                <a:gd name="connsiteX2" fmla="*/ 2025020 w 5569082"/>
                <a:gd name="connsiteY2" fmla="*/ 50440 h 2068144"/>
                <a:gd name="connsiteX3" fmla="*/ 2025020 w 5569082"/>
                <a:gd name="connsiteY3" fmla="*/ 654765 h 2068144"/>
                <a:gd name="connsiteX4" fmla="*/ 1803059 w 5569082"/>
                <a:gd name="connsiteY4" fmla="*/ 36380 h 2068144"/>
                <a:gd name="connsiteX5" fmla="*/ 1767826 w 5569082"/>
                <a:gd name="connsiteY5" fmla="*/ 12957 h 2068144"/>
                <a:gd name="connsiteX6" fmla="*/ 1663298 w 5569082"/>
                <a:gd name="connsiteY6" fmla="*/ 12957 h 2068144"/>
                <a:gd name="connsiteX7" fmla="*/ 1625713 w 5569082"/>
                <a:gd name="connsiteY7" fmla="*/ 49273 h 2068144"/>
                <a:gd name="connsiteX8" fmla="*/ 1625713 w 5569082"/>
                <a:gd name="connsiteY8" fmla="*/ 844471 h 2068144"/>
                <a:gd name="connsiteX9" fmla="*/ 1663298 w 5569082"/>
                <a:gd name="connsiteY9" fmla="*/ 881954 h 2068144"/>
                <a:gd name="connsiteX10" fmla="*/ 1713800 w 5569082"/>
                <a:gd name="connsiteY10" fmla="*/ 881954 h 2068144"/>
                <a:gd name="connsiteX11" fmla="*/ 1750224 w 5569082"/>
                <a:gd name="connsiteY11" fmla="*/ 844471 h 2068144"/>
                <a:gd name="connsiteX12" fmla="*/ 1750224 w 5569082"/>
                <a:gd name="connsiteY12" fmla="*/ 240156 h 2068144"/>
                <a:gd name="connsiteX13" fmla="*/ 1972175 w 5569082"/>
                <a:gd name="connsiteY13" fmla="*/ 857364 h 2068144"/>
                <a:gd name="connsiteX14" fmla="*/ 2007399 w 5569082"/>
                <a:gd name="connsiteY14" fmla="*/ 881954 h 2068144"/>
                <a:gd name="connsiteX15" fmla="*/ 2111926 w 5569082"/>
                <a:gd name="connsiteY15" fmla="*/ 881954 h 2068144"/>
                <a:gd name="connsiteX16" fmla="*/ 2149493 w 5569082"/>
                <a:gd name="connsiteY16" fmla="*/ 844471 h 2068144"/>
                <a:gd name="connsiteX17" fmla="*/ 2149493 w 5569082"/>
                <a:gd name="connsiteY17" fmla="*/ 50440 h 2068144"/>
                <a:gd name="connsiteX18" fmla="*/ 2111926 w 5569082"/>
                <a:gd name="connsiteY18" fmla="*/ 12957 h 2068144"/>
                <a:gd name="connsiteX19" fmla="*/ 214 w 5569082"/>
                <a:gd name="connsiteY19" fmla="*/ 965935 h 2068144"/>
                <a:gd name="connsiteX20" fmla="*/ 214 w 5569082"/>
                <a:gd name="connsiteY20" fmla="*/ 1089322 h 2068144"/>
                <a:gd name="connsiteX21" fmla="*/ 46420 w 5569082"/>
                <a:gd name="connsiteY21" fmla="*/ 1135404 h 2068144"/>
                <a:gd name="connsiteX22" fmla="*/ 893496 w 5569082"/>
                <a:gd name="connsiteY22" fmla="*/ 1135404 h 2068144"/>
                <a:gd name="connsiteX23" fmla="*/ 939700 w 5569082"/>
                <a:gd name="connsiteY23" fmla="*/ 1089322 h 2068144"/>
                <a:gd name="connsiteX24" fmla="*/ 939700 w 5569082"/>
                <a:gd name="connsiteY24" fmla="*/ 965935 h 2068144"/>
                <a:gd name="connsiteX25" fmla="*/ 893496 w 5569082"/>
                <a:gd name="connsiteY25" fmla="*/ 919864 h 2068144"/>
                <a:gd name="connsiteX26" fmla="*/ 46420 w 5569082"/>
                <a:gd name="connsiteY26" fmla="*/ 919864 h 2068144"/>
                <a:gd name="connsiteX27" fmla="*/ 214 w 5569082"/>
                <a:gd name="connsiteY27" fmla="*/ 965935 h 2068144"/>
                <a:gd name="connsiteX28" fmla="*/ 2952393 w 5569082"/>
                <a:gd name="connsiteY28" fmla="*/ 859710 h 2068144"/>
                <a:gd name="connsiteX29" fmla="*/ 2986454 w 5569082"/>
                <a:gd name="connsiteY29" fmla="*/ 881957 h 2068144"/>
                <a:gd name="connsiteX30" fmla="*/ 3040490 w 5569082"/>
                <a:gd name="connsiteY30" fmla="*/ 881957 h 2068144"/>
                <a:gd name="connsiteX31" fmla="*/ 3074532 w 5569082"/>
                <a:gd name="connsiteY31" fmla="*/ 829268 h 2068144"/>
                <a:gd name="connsiteX32" fmla="*/ 2893681 w 5569082"/>
                <a:gd name="connsiteY32" fmla="*/ 433404 h 2068144"/>
                <a:gd name="connsiteX33" fmla="*/ 3062807 w 5569082"/>
                <a:gd name="connsiteY33" fmla="*/ 65669 h 2068144"/>
                <a:gd name="connsiteX34" fmla="*/ 3028736 w 5569082"/>
                <a:gd name="connsiteY34" fmla="*/ 12960 h 2068144"/>
                <a:gd name="connsiteX35" fmla="*/ 2973548 w 5569082"/>
                <a:gd name="connsiteY35" fmla="*/ 12960 h 2068144"/>
                <a:gd name="connsiteX36" fmla="*/ 2939486 w 5569082"/>
                <a:gd name="connsiteY36" fmla="*/ 34049 h 2068144"/>
                <a:gd name="connsiteX37" fmla="*/ 2825568 w 5569082"/>
                <a:gd name="connsiteY37" fmla="*/ 283503 h 2068144"/>
                <a:gd name="connsiteX38" fmla="*/ 2711649 w 5569082"/>
                <a:gd name="connsiteY38" fmla="*/ 34049 h 2068144"/>
                <a:gd name="connsiteX39" fmla="*/ 2677578 w 5569082"/>
                <a:gd name="connsiteY39" fmla="*/ 12960 h 2068144"/>
                <a:gd name="connsiteX40" fmla="*/ 2622399 w 5569082"/>
                <a:gd name="connsiteY40" fmla="*/ 12960 h 2068144"/>
                <a:gd name="connsiteX41" fmla="*/ 2588338 w 5569082"/>
                <a:gd name="connsiteY41" fmla="*/ 65669 h 2068144"/>
                <a:gd name="connsiteX42" fmla="*/ 2757454 w 5569082"/>
                <a:gd name="connsiteY42" fmla="*/ 433404 h 2068144"/>
                <a:gd name="connsiteX43" fmla="*/ 2576594 w 5569082"/>
                <a:gd name="connsiteY43" fmla="*/ 829268 h 2068144"/>
                <a:gd name="connsiteX44" fmla="*/ 2610646 w 5569082"/>
                <a:gd name="connsiteY44" fmla="*/ 881957 h 2068144"/>
                <a:gd name="connsiteX45" fmla="*/ 2664671 w 5569082"/>
                <a:gd name="connsiteY45" fmla="*/ 881957 h 2068144"/>
                <a:gd name="connsiteX46" fmla="*/ 2698733 w 5569082"/>
                <a:gd name="connsiteY46" fmla="*/ 859710 h 2068144"/>
                <a:gd name="connsiteX47" fmla="*/ 2825568 w 5569082"/>
                <a:gd name="connsiteY47" fmla="*/ 583314 h 2068144"/>
                <a:gd name="connsiteX48" fmla="*/ 2952393 w 5569082"/>
                <a:gd name="connsiteY48" fmla="*/ 859710 h 2068144"/>
                <a:gd name="connsiteX49" fmla="*/ 3286673 w 5569082"/>
                <a:gd name="connsiteY49" fmla="*/ 682862 h 2068144"/>
                <a:gd name="connsiteX50" fmla="*/ 3286673 w 5569082"/>
                <a:gd name="connsiteY50" fmla="*/ 210896 h 2068144"/>
                <a:gd name="connsiteX51" fmla="*/ 3373598 w 5569082"/>
                <a:gd name="connsiteY51" fmla="*/ 124225 h 2068144"/>
                <a:gd name="connsiteX52" fmla="*/ 3411165 w 5569082"/>
                <a:gd name="connsiteY52" fmla="*/ 124225 h 2068144"/>
                <a:gd name="connsiteX53" fmla="*/ 3498071 w 5569082"/>
                <a:gd name="connsiteY53" fmla="*/ 210896 h 2068144"/>
                <a:gd name="connsiteX54" fmla="*/ 3498071 w 5569082"/>
                <a:gd name="connsiteY54" fmla="*/ 682862 h 2068144"/>
                <a:gd name="connsiteX55" fmla="*/ 3411165 w 5569082"/>
                <a:gd name="connsiteY55" fmla="*/ 770691 h 2068144"/>
                <a:gd name="connsiteX56" fmla="*/ 3373598 w 5569082"/>
                <a:gd name="connsiteY56" fmla="*/ 770691 h 2068144"/>
                <a:gd name="connsiteX57" fmla="*/ 3286673 w 5569082"/>
                <a:gd name="connsiteY57" fmla="*/ 682862 h 2068144"/>
                <a:gd name="connsiteX58" fmla="*/ 3622563 w 5569082"/>
                <a:gd name="connsiteY58" fmla="*/ 682862 h 2068144"/>
                <a:gd name="connsiteX59" fmla="*/ 3622563 w 5569082"/>
                <a:gd name="connsiteY59" fmla="*/ 210896 h 2068144"/>
                <a:gd name="connsiteX60" fmla="*/ 3411165 w 5569082"/>
                <a:gd name="connsiteY60" fmla="*/ 71 h 2068144"/>
                <a:gd name="connsiteX61" fmla="*/ 3373598 w 5569082"/>
                <a:gd name="connsiteY61" fmla="*/ 71 h 2068144"/>
                <a:gd name="connsiteX62" fmla="*/ 3162181 w 5569082"/>
                <a:gd name="connsiteY62" fmla="*/ 210896 h 2068144"/>
                <a:gd name="connsiteX63" fmla="*/ 3162181 w 5569082"/>
                <a:gd name="connsiteY63" fmla="*/ 682862 h 2068144"/>
                <a:gd name="connsiteX64" fmla="*/ 3373598 w 5569082"/>
                <a:gd name="connsiteY64" fmla="*/ 894853 h 2068144"/>
                <a:gd name="connsiteX65" fmla="*/ 3411165 w 5569082"/>
                <a:gd name="connsiteY65" fmla="*/ 894853 h 2068144"/>
                <a:gd name="connsiteX66" fmla="*/ 3622563 w 5569082"/>
                <a:gd name="connsiteY66" fmla="*/ 682862 h 2068144"/>
                <a:gd name="connsiteX67" fmla="*/ 4146885 w 5569082"/>
                <a:gd name="connsiteY67" fmla="*/ 881954 h 2068144"/>
                <a:gd name="connsiteX68" fmla="*/ 4251413 w 5569082"/>
                <a:gd name="connsiteY68" fmla="*/ 881954 h 2068144"/>
                <a:gd name="connsiteX69" fmla="*/ 4288989 w 5569082"/>
                <a:gd name="connsiteY69" fmla="*/ 844471 h 2068144"/>
                <a:gd name="connsiteX70" fmla="*/ 4288989 w 5569082"/>
                <a:gd name="connsiteY70" fmla="*/ 50440 h 2068144"/>
                <a:gd name="connsiteX71" fmla="*/ 4251413 w 5569082"/>
                <a:gd name="connsiteY71" fmla="*/ 12957 h 2068144"/>
                <a:gd name="connsiteX72" fmla="*/ 4200911 w 5569082"/>
                <a:gd name="connsiteY72" fmla="*/ 12957 h 2068144"/>
                <a:gd name="connsiteX73" fmla="*/ 4164506 w 5569082"/>
                <a:gd name="connsiteY73" fmla="*/ 50440 h 2068144"/>
                <a:gd name="connsiteX74" fmla="*/ 4164506 w 5569082"/>
                <a:gd name="connsiteY74" fmla="*/ 654765 h 2068144"/>
                <a:gd name="connsiteX75" fmla="*/ 3942545 w 5569082"/>
                <a:gd name="connsiteY75" fmla="*/ 36380 h 2068144"/>
                <a:gd name="connsiteX76" fmla="*/ 3907303 w 5569082"/>
                <a:gd name="connsiteY76" fmla="*/ 12957 h 2068144"/>
                <a:gd name="connsiteX77" fmla="*/ 3802795 w 5569082"/>
                <a:gd name="connsiteY77" fmla="*/ 12957 h 2068144"/>
                <a:gd name="connsiteX78" fmla="*/ 3765209 w 5569082"/>
                <a:gd name="connsiteY78" fmla="*/ 49273 h 2068144"/>
                <a:gd name="connsiteX79" fmla="*/ 3765209 w 5569082"/>
                <a:gd name="connsiteY79" fmla="*/ 844471 h 2068144"/>
                <a:gd name="connsiteX80" fmla="*/ 3802795 w 5569082"/>
                <a:gd name="connsiteY80" fmla="*/ 881954 h 2068144"/>
                <a:gd name="connsiteX81" fmla="*/ 3853287 w 5569082"/>
                <a:gd name="connsiteY81" fmla="*/ 881954 h 2068144"/>
                <a:gd name="connsiteX82" fmla="*/ 3889691 w 5569082"/>
                <a:gd name="connsiteY82" fmla="*/ 844471 h 2068144"/>
                <a:gd name="connsiteX83" fmla="*/ 3889691 w 5569082"/>
                <a:gd name="connsiteY83" fmla="*/ 240156 h 2068144"/>
                <a:gd name="connsiteX84" fmla="*/ 4111652 w 5569082"/>
                <a:gd name="connsiteY84" fmla="*/ 857364 h 2068144"/>
                <a:gd name="connsiteX85" fmla="*/ 4146885 w 5569082"/>
                <a:gd name="connsiteY85" fmla="*/ 881954 h 2068144"/>
                <a:gd name="connsiteX86" fmla="*/ 1948686 w 5569082"/>
                <a:gd name="connsiteY86" fmla="*/ 1570458 h 2068144"/>
                <a:gd name="connsiteX87" fmla="*/ 1861761 w 5569082"/>
                <a:gd name="connsiteY87" fmla="*/ 1658288 h 2068144"/>
                <a:gd name="connsiteX88" fmla="*/ 1750205 w 5569082"/>
                <a:gd name="connsiteY88" fmla="*/ 1658288 h 2068144"/>
                <a:gd name="connsiteX89" fmla="*/ 1750205 w 5569082"/>
                <a:gd name="connsiteY89" fmla="*/ 1310464 h 2068144"/>
                <a:gd name="connsiteX90" fmla="*/ 1861761 w 5569082"/>
                <a:gd name="connsiteY90" fmla="*/ 1310464 h 2068144"/>
                <a:gd name="connsiteX91" fmla="*/ 1948686 w 5569082"/>
                <a:gd name="connsiteY91" fmla="*/ 1397122 h 2068144"/>
                <a:gd name="connsiteX92" fmla="*/ 1948686 w 5569082"/>
                <a:gd name="connsiteY92" fmla="*/ 1570458 h 2068144"/>
                <a:gd name="connsiteX93" fmla="*/ 1861761 w 5569082"/>
                <a:gd name="connsiteY93" fmla="*/ 1186325 h 2068144"/>
                <a:gd name="connsiteX94" fmla="*/ 1662108 w 5569082"/>
                <a:gd name="connsiteY94" fmla="*/ 1186325 h 2068144"/>
                <a:gd name="connsiteX95" fmla="*/ 1625713 w 5569082"/>
                <a:gd name="connsiteY95" fmla="*/ 1222643 h 2068144"/>
                <a:gd name="connsiteX96" fmla="*/ 1625713 w 5569082"/>
                <a:gd name="connsiteY96" fmla="*/ 2017848 h 2068144"/>
                <a:gd name="connsiteX97" fmla="*/ 1662108 w 5569082"/>
                <a:gd name="connsiteY97" fmla="*/ 2055309 h 2068144"/>
                <a:gd name="connsiteX98" fmla="*/ 1712638 w 5569082"/>
                <a:gd name="connsiteY98" fmla="*/ 2055309 h 2068144"/>
                <a:gd name="connsiteX99" fmla="*/ 1750205 w 5569082"/>
                <a:gd name="connsiteY99" fmla="*/ 2017848 h 2068144"/>
                <a:gd name="connsiteX100" fmla="*/ 1750205 w 5569082"/>
                <a:gd name="connsiteY100" fmla="*/ 1782456 h 2068144"/>
                <a:gd name="connsiteX101" fmla="*/ 1861761 w 5569082"/>
                <a:gd name="connsiteY101" fmla="*/ 1782456 h 2068144"/>
                <a:gd name="connsiteX102" fmla="*/ 2073159 w 5569082"/>
                <a:gd name="connsiteY102" fmla="*/ 1570458 h 2068144"/>
                <a:gd name="connsiteX103" fmla="*/ 2073159 w 5569082"/>
                <a:gd name="connsiteY103" fmla="*/ 1397122 h 2068144"/>
                <a:gd name="connsiteX104" fmla="*/ 1861761 w 5569082"/>
                <a:gd name="connsiteY104" fmla="*/ 1186325 h 2068144"/>
                <a:gd name="connsiteX105" fmla="*/ 1861761 w 5569082"/>
                <a:gd name="connsiteY105" fmla="*/ 1186325 h 2068144"/>
                <a:gd name="connsiteX106" fmla="*/ 2602054 w 5569082"/>
                <a:gd name="connsiteY106" fmla="*/ 1186325 h 2068144"/>
                <a:gd name="connsiteX107" fmla="*/ 2227407 w 5569082"/>
                <a:gd name="connsiteY107" fmla="*/ 1186325 h 2068144"/>
                <a:gd name="connsiteX108" fmla="*/ 2191012 w 5569082"/>
                <a:gd name="connsiteY108" fmla="*/ 1222634 h 2068144"/>
                <a:gd name="connsiteX109" fmla="*/ 2191012 w 5569082"/>
                <a:gd name="connsiteY109" fmla="*/ 2017848 h 2068144"/>
                <a:gd name="connsiteX110" fmla="*/ 2227407 w 5569082"/>
                <a:gd name="connsiteY110" fmla="*/ 2055319 h 2068144"/>
                <a:gd name="connsiteX111" fmla="*/ 2602054 w 5569082"/>
                <a:gd name="connsiteY111" fmla="*/ 2055319 h 2068144"/>
                <a:gd name="connsiteX112" fmla="*/ 2639620 w 5569082"/>
                <a:gd name="connsiteY112" fmla="*/ 2017848 h 2068144"/>
                <a:gd name="connsiteX113" fmla="*/ 2639620 w 5569082"/>
                <a:gd name="connsiteY113" fmla="*/ 1968651 h 2068144"/>
                <a:gd name="connsiteX114" fmla="*/ 2602054 w 5569082"/>
                <a:gd name="connsiteY114" fmla="*/ 1931161 h 2068144"/>
                <a:gd name="connsiteX115" fmla="*/ 2315494 w 5569082"/>
                <a:gd name="connsiteY115" fmla="*/ 1931161 h 2068144"/>
                <a:gd name="connsiteX116" fmla="*/ 2315494 w 5569082"/>
                <a:gd name="connsiteY116" fmla="*/ 1682891 h 2068144"/>
                <a:gd name="connsiteX117" fmla="*/ 2576203 w 5569082"/>
                <a:gd name="connsiteY117" fmla="*/ 1682891 h 2068144"/>
                <a:gd name="connsiteX118" fmla="*/ 2613779 w 5569082"/>
                <a:gd name="connsiteY118" fmla="*/ 1645420 h 2068144"/>
                <a:gd name="connsiteX119" fmla="*/ 2613779 w 5569082"/>
                <a:gd name="connsiteY119" fmla="*/ 1596223 h 2068144"/>
                <a:gd name="connsiteX120" fmla="*/ 2576203 w 5569082"/>
                <a:gd name="connsiteY120" fmla="*/ 1558762 h 2068144"/>
                <a:gd name="connsiteX121" fmla="*/ 2315494 w 5569082"/>
                <a:gd name="connsiteY121" fmla="*/ 1558762 h 2068144"/>
                <a:gd name="connsiteX122" fmla="*/ 2315494 w 5569082"/>
                <a:gd name="connsiteY122" fmla="*/ 1310464 h 2068144"/>
                <a:gd name="connsiteX123" fmla="*/ 2602054 w 5569082"/>
                <a:gd name="connsiteY123" fmla="*/ 1310464 h 2068144"/>
                <a:gd name="connsiteX124" fmla="*/ 2639620 w 5569082"/>
                <a:gd name="connsiteY124" fmla="*/ 1272983 h 2068144"/>
                <a:gd name="connsiteX125" fmla="*/ 2639620 w 5569082"/>
                <a:gd name="connsiteY125" fmla="*/ 1222634 h 2068144"/>
                <a:gd name="connsiteX126" fmla="*/ 2602054 w 5569082"/>
                <a:gd name="connsiteY126" fmla="*/ 1186325 h 2068144"/>
                <a:gd name="connsiteX127" fmla="*/ 3712431 w 5569082"/>
                <a:gd name="connsiteY127" fmla="*/ 1844521 h 2068144"/>
                <a:gd name="connsiteX128" fmla="*/ 3625525 w 5569082"/>
                <a:gd name="connsiteY128" fmla="*/ 1931151 h 2068144"/>
                <a:gd name="connsiteX129" fmla="*/ 3501033 w 5569082"/>
                <a:gd name="connsiteY129" fmla="*/ 1931151 h 2068144"/>
                <a:gd name="connsiteX130" fmla="*/ 3501033 w 5569082"/>
                <a:gd name="connsiteY130" fmla="*/ 1682882 h 2068144"/>
                <a:gd name="connsiteX131" fmla="*/ 3625525 w 5569082"/>
                <a:gd name="connsiteY131" fmla="*/ 1682882 h 2068144"/>
                <a:gd name="connsiteX132" fmla="*/ 3712431 w 5569082"/>
                <a:gd name="connsiteY132" fmla="*/ 1769559 h 2068144"/>
                <a:gd name="connsiteX133" fmla="*/ 3712431 w 5569082"/>
                <a:gd name="connsiteY133" fmla="*/ 1844521 h 2068144"/>
                <a:gd name="connsiteX134" fmla="*/ 3501033 w 5569082"/>
                <a:gd name="connsiteY134" fmla="*/ 1310464 h 2068144"/>
                <a:gd name="connsiteX135" fmla="*/ 3612609 w 5569082"/>
                <a:gd name="connsiteY135" fmla="*/ 1310464 h 2068144"/>
                <a:gd name="connsiteX136" fmla="*/ 3699515 w 5569082"/>
                <a:gd name="connsiteY136" fmla="*/ 1397113 h 2068144"/>
                <a:gd name="connsiteX137" fmla="*/ 3699515 w 5569082"/>
                <a:gd name="connsiteY137" fmla="*/ 1470903 h 2068144"/>
                <a:gd name="connsiteX138" fmla="*/ 3612609 w 5569082"/>
                <a:gd name="connsiteY138" fmla="*/ 1558762 h 2068144"/>
                <a:gd name="connsiteX139" fmla="*/ 3501033 w 5569082"/>
                <a:gd name="connsiteY139" fmla="*/ 1558762 h 2068144"/>
                <a:gd name="connsiteX140" fmla="*/ 3501033 w 5569082"/>
                <a:gd name="connsiteY140" fmla="*/ 1310464 h 2068144"/>
                <a:gd name="connsiteX141" fmla="*/ 3768800 w 5569082"/>
                <a:gd name="connsiteY141" fmla="*/ 1613797 h 2068144"/>
                <a:gd name="connsiteX142" fmla="*/ 3824007 w 5569082"/>
                <a:gd name="connsiteY142" fmla="*/ 1470903 h 2068144"/>
                <a:gd name="connsiteX143" fmla="*/ 3824007 w 5569082"/>
                <a:gd name="connsiteY143" fmla="*/ 1397113 h 2068144"/>
                <a:gd name="connsiteX144" fmla="*/ 3612609 w 5569082"/>
                <a:gd name="connsiteY144" fmla="*/ 1186325 h 2068144"/>
                <a:gd name="connsiteX145" fmla="*/ 3412965 w 5569082"/>
                <a:gd name="connsiteY145" fmla="*/ 1186325 h 2068144"/>
                <a:gd name="connsiteX146" fmla="*/ 3376560 w 5569082"/>
                <a:gd name="connsiteY146" fmla="*/ 1222634 h 2068144"/>
                <a:gd name="connsiteX147" fmla="*/ 3376560 w 5569082"/>
                <a:gd name="connsiteY147" fmla="*/ 2017857 h 2068144"/>
                <a:gd name="connsiteX148" fmla="*/ 3412965 w 5569082"/>
                <a:gd name="connsiteY148" fmla="*/ 2055319 h 2068144"/>
                <a:gd name="connsiteX149" fmla="*/ 3625525 w 5569082"/>
                <a:gd name="connsiteY149" fmla="*/ 2055319 h 2068144"/>
                <a:gd name="connsiteX150" fmla="*/ 3836913 w 5569082"/>
                <a:gd name="connsiteY150" fmla="*/ 1844521 h 2068144"/>
                <a:gd name="connsiteX151" fmla="*/ 3836913 w 5569082"/>
                <a:gd name="connsiteY151" fmla="*/ 1769559 h 2068144"/>
                <a:gd name="connsiteX152" fmla="*/ 3768800 w 5569082"/>
                <a:gd name="connsiteY152" fmla="*/ 1613797 h 2068144"/>
                <a:gd name="connsiteX153" fmla="*/ 3768800 w 5569082"/>
                <a:gd name="connsiteY153" fmla="*/ 1613797 h 2068144"/>
                <a:gd name="connsiteX154" fmla="*/ 4303457 w 5569082"/>
                <a:gd name="connsiteY154" fmla="*/ 1856227 h 2068144"/>
                <a:gd name="connsiteX155" fmla="*/ 4216551 w 5569082"/>
                <a:gd name="connsiteY155" fmla="*/ 1944057 h 2068144"/>
                <a:gd name="connsiteX156" fmla="*/ 4178965 w 5569082"/>
                <a:gd name="connsiteY156" fmla="*/ 1944057 h 2068144"/>
                <a:gd name="connsiteX157" fmla="*/ 4092059 w 5569082"/>
                <a:gd name="connsiteY157" fmla="*/ 1856227 h 2068144"/>
                <a:gd name="connsiteX158" fmla="*/ 4092059 w 5569082"/>
                <a:gd name="connsiteY158" fmla="*/ 1384254 h 2068144"/>
                <a:gd name="connsiteX159" fmla="*/ 4178965 w 5569082"/>
                <a:gd name="connsiteY159" fmla="*/ 1297577 h 2068144"/>
                <a:gd name="connsiteX160" fmla="*/ 4216551 w 5569082"/>
                <a:gd name="connsiteY160" fmla="*/ 1297577 h 2068144"/>
                <a:gd name="connsiteX161" fmla="*/ 4303457 w 5569082"/>
                <a:gd name="connsiteY161" fmla="*/ 1384254 h 2068144"/>
                <a:gd name="connsiteX162" fmla="*/ 4303457 w 5569082"/>
                <a:gd name="connsiteY162" fmla="*/ 1856227 h 2068144"/>
                <a:gd name="connsiteX163" fmla="*/ 4216551 w 5569082"/>
                <a:gd name="connsiteY163" fmla="*/ 1173437 h 2068144"/>
                <a:gd name="connsiteX164" fmla="*/ 4178965 w 5569082"/>
                <a:gd name="connsiteY164" fmla="*/ 1173437 h 2068144"/>
                <a:gd name="connsiteX165" fmla="*/ 3967567 w 5569082"/>
                <a:gd name="connsiteY165" fmla="*/ 1384254 h 2068144"/>
                <a:gd name="connsiteX166" fmla="*/ 3967567 w 5569082"/>
                <a:gd name="connsiteY166" fmla="*/ 1856227 h 2068144"/>
                <a:gd name="connsiteX167" fmla="*/ 4178965 w 5569082"/>
                <a:gd name="connsiteY167" fmla="*/ 2068216 h 2068144"/>
                <a:gd name="connsiteX168" fmla="*/ 4216551 w 5569082"/>
                <a:gd name="connsiteY168" fmla="*/ 2068216 h 2068144"/>
                <a:gd name="connsiteX169" fmla="*/ 4427949 w 5569082"/>
                <a:gd name="connsiteY169" fmla="*/ 1856227 h 2068144"/>
                <a:gd name="connsiteX170" fmla="*/ 4427949 w 5569082"/>
                <a:gd name="connsiteY170" fmla="*/ 1384254 h 2068144"/>
                <a:gd name="connsiteX171" fmla="*/ 4216551 w 5569082"/>
                <a:gd name="connsiteY171" fmla="*/ 1173437 h 2068144"/>
                <a:gd name="connsiteX172" fmla="*/ 4216551 w 5569082"/>
                <a:gd name="connsiteY172" fmla="*/ 1173437 h 2068144"/>
                <a:gd name="connsiteX173" fmla="*/ 4894122 w 5569082"/>
                <a:gd name="connsiteY173" fmla="*/ 1844521 h 2068144"/>
                <a:gd name="connsiteX174" fmla="*/ 4807235 w 5569082"/>
                <a:gd name="connsiteY174" fmla="*/ 1931151 h 2068144"/>
                <a:gd name="connsiteX175" fmla="*/ 4695649 w 5569082"/>
                <a:gd name="connsiteY175" fmla="*/ 1931151 h 2068144"/>
                <a:gd name="connsiteX176" fmla="*/ 4695649 w 5569082"/>
                <a:gd name="connsiteY176" fmla="*/ 1310464 h 2068144"/>
                <a:gd name="connsiteX177" fmla="*/ 4807235 w 5569082"/>
                <a:gd name="connsiteY177" fmla="*/ 1310464 h 2068144"/>
                <a:gd name="connsiteX178" fmla="*/ 4894122 w 5569082"/>
                <a:gd name="connsiteY178" fmla="*/ 1397113 h 2068144"/>
                <a:gd name="connsiteX179" fmla="*/ 4894122 w 5569082"/>
                <a:gd name="connsiteY179" fmla="*/ 1844521 h 2068144"/>
                <a:gd name="connsiteX180" fmla="*/ 4807235 w 5569082"/>
                <a:gd name="connsiteY180" fmla="*/ 1186325 h 2068144"/>
                <a:gd name="connsiteX181" fmla="*/ 4607571 w 5569082"/>
                <a:gd name="connsiteY181" fmla="*/ 1186325 h 2068144"/>
                <a:gd name="connsiteX182" fmla="*/ 4571176 w 5569082"/>
                <a:gd name="connsiteY182" fmla="*/ 1222634 h 2068144"/>
                <a:gd name="connsiteX183" fmla="*/ 4571176 w 5569082"/>
                <a:gd name="connsiteY183" fmla="*/ 2017857 h 2068144"/>
                <a:gd name="connsiteX184" fmla="*/ 4607571 w 5569082"/>
                <a:gd name="connsiteY184" fmla="*/ 2055319 h 2068144"/>
                <a:gd name="connsiteX185" fmla="*/ 4807235 w 5569082"/>
                <a:gd name="connsiteY185" fmla="*/ 2055319 h 2068144"/>
                <a:gd name="connsiteX186" fmla="*/ 5018613 w 5569082"/>
                <a:gd name="connsiteY186" fmla="*/ 1844521 h 2068144"/>
                <a:gd name="connsiteX187" fmla="*/ 5018613 w 5569082"/>
                <a:gd name="connsiteY187" fmla="*/ 1397113 h 2068144"/>
                <a:gd name="connsiteX188" fmla="*/ 4807235 w 5569082"/>
                <a:gd name="connsiteY188" fmla="*/ 1186325 h 2068144"/>
                <a:gd name="connsiteX189" fmla="*/ 4807235 w 5569082"/>
                <a:gd name="connsiteY189" fmla="*/ 1186325 h 2068144"/>
                <a:gd name="connsiteX190" fmla="*/ 5530972 w 5569082"/>
                <a:gd name="connsiteY190" fmla="*/ 1186325 h 2068144"/>
                <a:gd name="connsiteX191" fmla="*/ 5478118 w 5569082"/>
                <a:gd name="connsiteY191" fmla="*/ 1186325 h 2068144"/>
                <a:gd name="connsiteX192" fmla="*/ 5442885 w 5569082"/>
                <a:gd name="connsiteY192" fmla="*/ 1209747 h 2068144"/>
                <a:gd name="connsiteX193" fmla="*/ 5331310 w 5569082"/>
                <a:gd name="connsiteY193" fmla="*/ 1518938 h 2068144"/>
                <a:gd name="connsiteX194" fmla="*/ 5219752 w 5569082"/>
                <a:gd name="connsiteY194" fmla="*/ 1209747 h 2068144"/>
                <a:gd name="connsiteX195" fmla="*/ 5184520 w 5569082"/>
                <a:gd name="connsiteY195" fmla="*/ 1186325 h 2068144"/>
                <a:gd name="connsiteX196" fmla="*/ 5131656 w 5569082"/>
                <a:gd name="connsiteY196" fmla="*/ 1186325 h 2068144"/>
                <a:gd name="connsiteX197" fmla="*/ 5096433 w 5569082"/>
                <a:gd name="connsiteY197" fmla="*/ 1236683 h 2068144"/>
                <a:gd name="connsiteX198" fmla="*/ 5269073 w 5569082"/>
                <a:gd name="connsiteY198" fmla="*/ 1675871 h 2068144"/>
                <a:gd name="connsiteX199" fmla="*/ 5269073 w 5569082"/>
                <a:gd name="connsiteY199" fmla="*/ 2017848 h 2068144"/>
                <a:gd name="connsiteX200" fmla="*/ 5306649 w 5569082"/>
                <a:gd name="connsiteY200" fmla="*/ 2055319 h 2068144"/>
                <a:gd name="connsiteX201" fmla="*/ 5355979 w 5569082"/>
                <a:gd name="connsiteY201" fmla="*/ 2055319 h 2068144"/>
                <a:gd name="connsiteX202" fmla="*/ 5393565 w 5569082"/>
                <a:gd name="connsiteY202" fmla="*/ 2017848 h 2068144"/>
                <a:gd name="connsiteX203" fmla="*/ 5393565 w 5569082"/>
                <a:gd name="connsiteY203" fmla="*/ 1675871 h 2068144"/>
                <a:gd name="connsiteX204" fmla="*/ 5566186 w 5569082"/>
                <a:gd name="connsiteY204" fmla="*/ 1236683 h 2068144"/>
                <a:gd name="connsiteX205" fmla="*/ 5530972 w 5569082"/>
                <a:gd name="connsiteY205" fmla="*/ 1186325 h 2068144"/>
                <a:gd name="connsiteX206" fmla="*/ 2451502 w 5569082"/>
                <a:gd name="connsiteY206" fmla="*/ 844469 h 2068144"/>
                <a:gd name="connsiteX207" fmla="*/ 2413916 w 5569082"/>
                <a:gd name="connsiteY207" fmla="*/ 881952 h 2068144"/>
                <a:gd name="connsiteX208" fmla="*/ 2364586 w 5569082"/>
                <a:gd name="connsiteY208" fmla="*/ 881952 h 2068144"/>
                <a:gd name="connsiteX209" fmla="*/ 2326991 w 5569082"/>
                <a:gd name="connsiteY209" fmla="*/ 844469 h 2068144"/>
                <a:gd name="connsiteX210" fmla="*/ 2326991 w 5569082"/>
                <a:gd name="connsiteY210" fmla="*/ 49176 h 2068144"/>
                <a:gd name="connsiteX211" fmla="*/ 2364586 w 5569082"/>
                <a:gd name="connsiteY211" fmla="*/ 12861 h 2068144"/>
                <a:gd name="connsiteX212" fmla="*/ 2413916 w 5569082"/>
                <a:gd name="connsiteY212" fmla="*/ 12861 h 2068144"/>
                <a:gd name="connsiteX213" fmla="*/ 2451502 w 5569082"/>
                <a:gd name="connsiteY213" fmla="*/ 49176 h 2068144"/>
                <a:gd name="connsiteX214" fmla="*/ 2451502 w 5569082"/>
                <a:gd name="connsiteY214" fmla="*/ 844469 h 2068144"/>
                <a:gd name="connsiteX215" fmla="*/ 2906101 w 5569082"/>
                <a:gd name="connsiteY215" fmla="*/ 1698741 h 2068144"/>
                <a:gd name="connsiteX216" fmla="*/ 3072884 w 5569082"/>
                <a:gd name="connsiteY216" fmla="*/ 1698741 h 2068144"/>
                <a:gd name="connsiteX217" fmla="*/ 2989502 w 5569082"/>
                <a:gd name="connsiteY217" fmla="*/ 1318065 h 2068144"/>
                <a:gd name="connsiteX218" fmla="*/ 2906101 w 5569082"/>
                <a:gd name="connsiteY218" fmla="*/ 1698741 h 2068144"/>
                <a:gd name="connsiteX219" fmla="*/ 3098716 w 5569082"/>
                <a:gd name="connsiteY219" fmla="*/ 1820547 h 2068144"/>
                <a:gd name="connsiteX220" fmla="*/ 2880260 w 5569082"/>
                <a:gd name="connsiteY220" fmla="*/ 1820547 h 2068144"/>
                <a:gd name="connsiteX221" fmla="*/ 2835626 w 5569082"/>
                <a:gd name="connsiteY221" fmla="*/ 2025515 h 2068144"/>
                <a:gd name="connsiteX222" fmla="*/ 2799222 w 5569082"/>
                <a:gd name="connsiteY222" fmla="*/ 2054795 h 2068144"/>
                <a:gd name="connsiteX223" fmla="*/ 2748720 w 5569082"/>
                <a:gd name="connsiteY223" fmla="*/ 2054795 h 2068144"/>
                <a:gd name="connsiteX224" fmla="*/ 2713487 w 5569082"/>
                <a:gd name="connsiteY224" fmla="*/ 2011475 h 2068144"/>
                <a:gd name="connsiteX225" fmla="*/ 2895529 w 5569082"/>
                <a:gd name="connsiteY225" fmla="*/ 1213814 h 2068144"/>
                <a:gd name="connsiteX226" fmla="*/ 2935467 w 5569082"/>
                <a:gd name="connsiteY226" fmla="*/ 1185705 h 2068144"/>
                <a:gd name="connsiteX227" fmla="*/ 3044690 w 5569082"/>
                <a:gd name="connsiteY227" fmla="*/ 1185705 h 2068144"/>
                <a:gd name="connsiteX228" fmla="*/ 3083447 w 5569082"/>
                <a:gd name="connsiteY228" fmla="*/ 1213814 h 2068144"/>
                <a:gd name="connsiteX229" fmla="*/ 3267861 w 5569082"/>
                <a:gd name="connsiteY229" fmla="*/ 2011475 h 2068144"/>
                <a:gd name="connsiteX230" fmla="*/ 3231447 w 5569082"/>
                <a:gd name="connsiteY230" fmla="*/ 2054795 h 2068144"/>
                <a:gd name="connsiteX231" fmla="*/ 3180945 w 5569082"/>
                <a:gd name="connsiteY231" fmla="*/ 2054795 h 2068144"/>
                <a:gd name="connsiteX232" fmla="*/ 3144531 w 5569082"/>
                <a:gd name="connsiteY232" fmla="*/ 2025515 h 2068144"/>
                <a:gd name="connsiteX233" fmla="*/ 3098716 w 5569082"/>
                <a:gd name="connsiteY233" fmla="*/ 1820547 h 206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5569082" h="2068144">
                  <a:moveTo>
                    <a:pt x="2111926" y="12957"/>
                  </a:moveTo>
                  <a:lnTo>
                    <a:pt x="2061424" y="12957"/>
                  </a:lnTo>
                  <a:cubicBezTo>
                    <a:pt x="2041460" y="12957"/>
                    <a:pt x="2025020" y="29360"/>
                    <a:pt x="2025020" y="50440"/>
                  </a:cubicBezTo>
                  <a:lnTo>
                    <a:pt x="2025020" y="654765"/>
                  </a:lnTo>
                  <a:lnTo>
                    <a:pt x="1803059" y="36380"/>
                  </a:lnTo>
                  <a:cubicBezTo>
                    <a:pt x="1798363" y="23507"/>
                    <a:pt x="1781923" y="12957"/>
                    <a:pt x="1767826" y="12957"/>
                  </a:cubicBezTo>
                  <a:lnTo>
                    <a:pt x="1663298" y="12957"/>
                  </a:lnTo>
                  <a:cubicBezTo>
                    <a:pt x="1643334" y="12957"/>
                    <a:pt x="1625713" y="29360"/>
                    <a:pt x="1625713" y="49273"/>
                  </a:cubicBezTo>
                  <a:lnTo>
                    <a:pt x="1625713" y="844471"/>
                  </a:lnTo>
                  <a:cubicBezTo>
                    <a:pt x="1625713" y="865570"/>
                    <a:pt x="1643334" y="881954"/>
                    <a:pt x="1663298" y="881954"/>
                  </a:cubicBezTo>
                  <a:lnTo>
                    <a:pt x="1713800" y="881954"/>
                  </a:lnTo>
                  <a:cubicBezTo>
                    <a:pt x="1733755" y="881954"/>
                    <a:pt x="1750224" y="865570"/>
                    <a:pt x="1750224" y="844471"/>
                  </a:cubicBezTo>
                  <a:lnTo>
                    <a:pt x="1750224" y="240156"/>
                  </a:lnTo>
                  <a:lnTo>
                    <a:pt x="1972175" y="857364"/>
                  </a:lnTo>
                  <a:cubicBezTo>
                    <a:pt x="1976871" y="871433"/>
                    <a:pt x="1993302" y="881954"/>
                    <a:pt x="2007399" y="881954"/>
                  </a:cubicBezTo>
                  <a:lnTo>
                    <a:pt x="2111926" y="881954"/>
                  </a:lnTo>
                  <a:cubicBezTo>
                    <a:pt x="2131881" y="881954"/>
                    <a:pt x="2149493" y="865570"/>
                    <a:pt x="2149493" y="844471"/>
                  </a:cubicBezTo>
                  <a:lnTo>
                    <a:pt x="2149493" y="50440"/>
                  </a:lnTo>
                  <a:cubicBezTo>
                    <a:pt x="2149493" y="29360"/>
                    <a:pt x="2131881" y="12957"/>
                    <a:pt x="2111926" y="12957"/>
                  </a:cubicBezTo>
                  <a:moveTo>
                    <a:pt x="214" y="965935"/>
                  </a:moveTo>
                  <a:lnTo>
                    <a:pt x="214" y="1089322"/>
                  </a:lnTo>
                  <a:cubicBezTo>
                    <a:pt x="214" y="1114678"/>
                    <a:pt x="21019" y="1135404"/>
                    <a:pt x="46420" y="1135404"/>
                  </a:cubicBezTo>
                  <a:lnTo>
                    <a:pt x="893496" y="1135404"/>
                  </a:lnTo>
                  <a:cubicBezTo>
                    <a:pt x="918895" y="1135404"/>
                    <a:pt x="939700" y="1114678"/>
                    <a:pt x="939700" y="1089322"/>
                  </a:cubicBezTo>
                  <a:lnTo>
                    <a:pt x="939700" y="965935"/>
                  </a:lnTo>
                  <a:cubicBezTo>
                    <a:pt x="939700" y="940592"/>
                    <a:pt x="918895" y="919864"/>
                    <a:pt x="893496" y="919864"/>
                  </a:cubicBezTo>
                  <a:lnTo>
                    <a:pt x="46420" y="919864"/>
                  </a:lnTo>
                  <a:cubicBezTo>
                    <a:pt x="21019" y="919864"/>
                    <a:pt x="214" y="940592"/>
                    <a:pt x="214" y="965935"/>
                  </a:cubicBezTo>
                  <a:moveTo>
                    <a:pt x="2952393" y="859710"/>
                  </a:moveTo>
                  <a:cubicBezTo>
                    <a:pt x="2957108" y="871426"/>
                    <a:pt x="2973548" y="881957"/>
                    <a:pt x="2986454" y="881957"/>
                  </a:cubicBezTo>
                  <a:lnTo>
                    <a:pt x="3040490" y="881957"/>
                  </a:lnTo>
                  <a:cubicBezTo>
                    <a:pt x="3069846" y="881957"/>
                    <a:pt x="3086295" y="855024"/>
                    <a:pt x="3074532" y="829268"/>
                  </a:cubicBezTo>
                  <a:lnTo>
                    <a:pt x="2893681" y="433404"/>
                  </a:lnTo>
                  <a:lnTo>
                    <a:pt x="3062807" y="65669"/>
                  </a:lnTo>
                  <a:cubicBezTo>
                    <a:pt x="3074532" y="38717"/>
                    <a:pt x="3056920" y="12960"/>
                    <a:pt x="3028736" y="12960"/>
                  </a:cubicBezTo>
                  <a:lnTo>
                    <a:pt x="2973548" y="12960"/>
                  </a:lnTo>
                  <a:cubicBezTo>
                    <a:pt x="2960613" y="12960"/>
                    <a:pt x="2945363" y="22333"/>
                    <a:pt x="2939486" y="34049"/>
                  </a:cubicBezTo>
                  <a:lnTo>
                    <a:pt x="2825568" y="283503"/>
                  </a:lnTo>
                  <a:lnTo>
                    <a:pt x="2711649" y="34049"/>
                  </a:lnTo>
                  <a:cubicBezTo>
                    <a:pt x="2705772" y="22333"/>
                    <a:pt x="2690513" y="12960"/>
                    <a:pt x="2677578" y="12960"/>
                  </a:cubicBezTo>
                  <a:lnTo>
                    <a:pt x="2622399" y="12960"/>
                  </a:lnTo>
                  <a:cubicBezTo>
                    <a:pt x="2594205" y="12960"/>
                    <a:pt x="2576594" y="38717"/>
                    <a:pt x="2588338" y="65669"/>
                  </a:cubicBezTo>
                  <a:lnTo>
                    <a:pt x="2757454" y="433404"/>
                  </a:lnTo>
                  <a:lnTo>
                    <a:pt x="2576594" y="829268"/>
                  </a:lnTo>
                  <a:cubicBezTo>
                    <a:pt x="2564840" y="855024"/>
                    <a:pt x="2581289" y="881957"/>
                    <a:pt x="2610646" y="881957"/>
                  </a:cubicBezTo>
                  <a:lnTo>
                    <a:pt x="2664671" y="881957"/>
                  </a:lnTo>
                  <a:cubicBezTo>
                    <a:pt x="2677578" y="881957"/>
                    <a:pt x="2694027" y="871426"/>
                    <a:pt x="2698733" y="859710"/>
                  </a:cubicBezTo>
                  <a:lnTo>
                    <a:pt x="2825568" y="583314"/>
                  </a:lnTo>
                  <a:lnTo>
                    <a:pt x="2952393" y="859710"/>
                  </a:lnTo>
                  <a:close/>
                  <a:moveTo>
                    <a:pt x="3286673" y="682862"/>
                  </a:moveTo>
                  <a:lnTo>
                    <a:pt x="3286673" y="210896"/>
                  </a:lnTo>
                  <a:cubicBezTo>
                    <a:pt x="3286673" y="162874"/>
                    <a:pt x="3325430" y="124225"/>
                    <a:pt x="3373598" y="124225"/>
                  </a:cubicBezTo>
                  <a:lnTo>
                    <a:pt x="3411165" y="124225"/>
                  </a:lnTo>
                  <a:cubicBezTo>
                    <a:pt x="3459313" y="124225"/>
                    <a:pt x="3498071" y="162874"/>
                    <a:pt x="3498071" y="210896"/>
                  </a:cubicBezTo>
                  <a:lnTo>
                    <a:pt x="3498071" y="682862"/>
                  </a:lnTo>
                  <a:cubicBezTo>
                    <a:pt x="3498071" y="730884"/>
                    <a:pt x="3459313" y="770691"/>
                    <a:pt x="3411165" y="770691"/>
                  </a:cubicBezTo>
                  <a:lnTo>
                    <a:pt x="3373598" y="770691"/>
                  </a:lnTo>
                  <a:cubicBezTo>
                    <a:pt x="3325430" y="770691"/>
                    <a:pt x="3286673" y="730884"/>
                    <a:pt x="3286673" y="682862"/>
                  </a:cubicBezTo>
                  <a:moveTo>
                    <a:pt x="3622563" y="682862"/>
                  </a:moveTo>
                  <a:lnTo>
                    <a:pt x="3622563" y="210896"/>
                  </a:lnTo>
                  <a:cubicBezTo>
                    <a:pt x="3622563" y="94949"/>
                    <a:pt x="3527436" y="71"/>
                    <a:pt x="3411165" y="71"/>
                  </a:cubicBezTo>
                  <a:lnTo>
                    <a:pt x="3373598" y="71"/>
                  </a:lnTo>
                  <a:cubicBezTo>
                    <a:pt x="3257317" y="71"/>
                    <a:pt x="3162181" y="94949"/>
                    <a:pt x="3162181" y="210896"/>
                  </a:cubicBezTo>
                  <a:lnTo>
                    <a:pt x="3162181" y="682862"/>
                  </a:lnTo>
                  <a:cubicBezTo>
                    <a:pt x="3162181" y="799976"/>
                    <a:pt x="3257317" y="894853"/>
                    <a:pt x="3373598" y="894853"/>
                  </a:cubicBezTo>
                  <a:lnTo>
                    <a:pt x="3411165" y="894853"/>
                  </a:lnTo>
                  <a:cubicBezTo>
                    <a:pt x="3527436" y="894853"/>
                    <a:pt x="3622563" y="799976"/>
                    <a:pt x="3622563" y="682862"/>
                  </a:cubicBezTo>
                  <a:moveTo>
                    <a:pt x="4146885" y="881954"/>
                  </a:moveTo>
                  <a:lnTo>
                    <a:pt x="4251413" y="881954"/>
                  </a:lnTo>
                  <a:cubicBezTo>
                    <a:pt x="4271377" y="881954"/>
                    <a:pt x="4288989" y="865561"/>
                    <a:pt x="4288989" y="844471"/>
                  </a:cubicBezTo>
                  <a:lnTo>
                    <a:pt x="4288989" y="50440"/>
                  </a:lnTo>
                  <a:cubicBezTo>
                    <a:pt x="4288989" y="29360"/>
                    <a:pt x="4271377" y="12957"/>
                    <a:pt x="4251413" y="12957"/>
                  </a:cubicBezTo>
                  <a:lnTo>
                    <a:pt x="4200911" y="12957"/>
                  </a:lnTo>
                  <a:cubicBezTo>
                    <a:pt x="4180946" y="12957"/>
                    <a:pt x="4164506" y="29360"/>
                    <a:pt x="4164506" y="50440"/>
                  </a:cubicBezTo>
                  <a:lnTo>
                    <a:pt x="4164506" y="654765"/>
                  </a:lnTo>
                  <a:lnTo>
                    <a:pt x="3942545" y="36380"/>
                  </a:lnTo>
                  <a:cubicBezTo>
                    <a:pt x="3937840" y="23507"/>
                    <a:pt x="3921409" y="12957"/>
                    <a:pt x="3907303" y="12957"/>
                  </a:cubicBezTo>
                  <a:lnTo>
                    <a:pt x="3802795" y="12957"/>
                  </a:lnTo>
                  <a:cubicBezTo>
                    <a:pt x="3782820" y="12957"/>
                    <a:pt x="3765209" y="29360"/>
                    <a:pt x="3765209" y="49273"/>
                  </a:cubicBezTo>
                  <a:lnTo>
                    <a:pt x="3765209" y="844471"/>
                  </a:lnTo>
                  <a:cubicBezTo>
                    <a:pt x="3765209" y="865561"/>
                    <a:pt x="3782820" y="881954"/>
                    <a:pt x="3802795" y="881954"/>
                  </a:cubicBezTo>
                  <a:lnTo>
                    <a:pt x="3853287" y="881954"/>
                  </a:lnTo>
                  <a:cubicBezTo>
                    <a:pt x="3873241" y="881954"/>
                    <a:pt x="3889691" y="865561"/>
                    <a:pt x="3889691" y="844471"/>
                  </a:cubicBezTo>
                  <a:lnTo>
                    <a:pt x="3889691" y="240156"/>
                  </a:lnTo>
                  <a:lnTo>
                    <a:pt x="4111652" y="857364"/>
                  </a:lnTo>
                  <a:cubicBezTo>
                    <a:pt x="4116357" y="871433"/>
                    <a:pt x="4132807" y="881954"/>
                    <a:pt x="4146885" y="881954"/>
                  </a:cubicBezTo>
                  <a:moveTo>
                    <a:pt x="1948686" y="1570458"/>
                  </a:moveTo>
                  <a:cubicBezTo>
                    <a:pt x="1948686" y="1618483"/>
                    <a:pt x="1909920" y="1658288"/>
                    <a:pt x="1861761" y="1658288"/>
                  </a:cubicBezTo>
                  <a:lnTo>
                    <a:pt x="1750205" y="1658288"/>
                  </a:lnTo>
                  <a:lnTo>
                    <a:pt x="1750205" y="1310464"/>
                  </a:lnTo>
                  <a:lnTo>
                    <a:pt x="1861761" y="1310464"/>
                  </a:lnTo>
                  <a:cubicBezTo>
                    <a:pt x="1909920" y="1310464"/>
                    <a:pt x="1948686" y="1349107"/>
                    <a:pt x="1948686" y="1397122"/>
                  </a:cubicBezTo>
                  <a:lnTo>
                    <a:pt x="1948686" y="1570458"/>
                  </a:lnTo>
                  <a:close/>
                  <a:moveTo>
                    <a:pt x="1861761" y="1186325"/>
                  </a:moveTo>
                  <a:lnTo>
                    <a:pt x="1662108" y="1186325"/>
                  </a:lnTo>
                  <a:cubicBezTo>
                    <a:pt x="1642162" y="1186325"/>
                    <a:pt x="1625713" y="1202727"/>
                    <a:pt x="1625713" y="1222643"/>
                  </a:cubicBezTo>
                  <a:lnTo>
                    <a:pt x="1625713" y="2017848"/>
                  </a:lnTo>
                  <a:cubicBezTo>
                    <a:pt x="1625713" y="2038926"/>
                    <a:pt x="1642162" y="2055309"/>
                    <a:pt x="1662108" y="2055309"/>
                  </a:cubicBezTo>
                  <a:lnTo>
                    <a:pt x="1712638" y="2055309"/>
                  </a:lnTo>
                  <a:cubicBezTo>
                    <a:pt x="1732593" y="2055309"/>
                    <a:pt x="1750205" y="2038926"/>
                    <a:pt x="1750205" y="2017848"/>
                  </a:cubicBezTo>
                  <a:lnTo>
                    <a:pt x="1750205" y="1782456"/>
                  </a:lnTo>
                  <a:lnTo>
                    <a:pt x="1861761" y="1782456"/>
                  </a:lnTo>
                  <a:cubicBezTo>
                    <a:pt x="1979224" y="1782456"/>
                    <a:pt x="2073159" y="1687578"/>
                    <a:pt x="2073159" y="1570458"/>
                  </a:cubicBezTo>
                  <a:lnTo>
                    <a:pt x="2073159" y="1397122"/>
                  </a:lnTo>
                  <a:cubicBezTo>
                    <a:pt x="2073159" y="1280012"/>
                    <a:pt x="1979224" y="1186325"/>
                    <a:pt x="1861761" y="1186325"/>
                  </a:cubicBezTo>
                  <a:lnTo>
                    <a:pt x="1861761" y="1186325"/>
                  </a:lnTo>
                  <a:close/>
                  <a:moveTo>
                    <a:pt x="2602054" y="1186325"/>
                  </a:moveTo>
                  <a:lnTo>
                    <a:pt x="2227407" y="1186325"/>
                  </a:lnTo>
                  <a:cubicBezTo>
                    <a:pt x="2207443" y="1186325"/>
                    <a:pt x="2191012" y="1202727"/>
                    <a:pt x="2191012" y="1222634"/>
                  </a:cubicBezTo>
                  <a:lnTo>
                    <a:pt x="2191012" y="2017848"/>
                  </a:lnTo>
                  <a:cubicBezTo>
                    <a:pt x="2191012" y="2038926"/>
                    <a:pt x="2207443" y="2055319"/>
                    <a:pt x="2227407" y="2055319"/>
                  </a:cubicBezTo>
                  <a:lnTo>
                    <a:pt x="2602054" y="2055319"/>
                  </a:lnTo>
                  <a:cubicBezTo>
                    <a:pt x="2622009" y="2055319"/>
                    <a:pt x="2639620" y="2038926"/>
                    <a:pt x="2639620" y="2017848"/>
                  </a:cubicBezTo>
                  <a:lnTo>
                    <a:pt x="2639620" y="1968651"/>
                  </a:lnTo>
                  <a:cubicBezTo>
                    <a:pt x="2639620" y="1947582"/>
                    <a:pt x="2622009" y="1931161"/>
                    <a:pt x="2602054" y="1931161"/>
                  </a:cubicBezTo>
                  <a:lnTo>
                    <a:pt x="2315494" y="1931161"/>
                  </a:lnTo>
                  <a:lnTo>
                    <a:pt x="2315494" y="1682891"/>
                  </a:lnTo>
                  <a:lnTo>
                    <a:pt x="2576203" y="1682891"/>
                  </a:lnTo>
                  <a:cubicBezTo>
                    <a:pt x="2597349" y="1682891"/>
                    <a:pt x="2613779" y="1665327"/>
                    <a:pt x="2613779" y="1645420"/>
                  </a:cubicBezTo>
                  <a:lnTo>
                    <a:pt x="2613779" y="1596223"/>
                  </a:lnTo>
                  <a:cubicBezTo>
                    <a:pt x="2613779" y="1575135"/>
                    <a:pt x="2597349" y="1558762"/>
                    <a:pt x="2576203" y="1558762"/>
                  </a:cubicBezTo>
                  <a:lnTo>
                    <a:pt x="2315494" y="1558762"/>
                  </a:lnTo>
                  <a:lnTo>
                    <a:pt x="2315494" y="1310464"/>
                  </a:lnTo>
                  <a:lnTo>
                    <a:pt x="2602054" y="1310464"/>
                  </a:lnTo>
                  <a:cubicBezTo>
                    <a:pt x="2622009" y="1310464"/>
                    <a:pt x="2639620" y="1292900"/>
                    <a:pt x="2639620" y="1272983"/>
                  </a:cubicBezTo>
                  <a:lnTo>
                    <a:pt x="2639620" y="1222634"/>
                  </a:lnTo>
                  <a:cubicBezTo>
                    <a:pt x="2639620" y="1202727"/>
                    <a:pt x="2622009" y="1186325"/>
                    <a:pt x="2602054" y="1186325"/>
                  </a:cubicBezTo>
                  <a:moveTo>
                    <a:pt x="3712431" y="1844521"/>
                  </a:moveTo>
                  <a:cubicBezTo>
                    <a:pt x="3712431" y="1892527"/>
                    <a:pt x="3673683" y="1931151"/>
                    <a:pt x="3625525" y="1931151"/>
                  </a:cubicBezTo>
                  <a:lnTo>
                    <a:pt x="3501033" y="1931151"/>
                  </a:lnTo>
                  <a:lnTo>
                    <a:pt x="3501033" y="1682882"/>
                  </a:lnTo>
                  <a:lnTo>
                    <a:pt x="3625525" y="1682882"/>
                  </a:lnTo>
                  <a:cubicBezTo>
                    <a:pt x="3673683" y="1682882"/>
                    <a:pt x="3712431" y="1721534"/>
                    <a:pt x="3712431" y="1769559"/>
                  </a:cubicBezTo>
                  <a:lnTo>
                    <a:pt x="3712431" y="1844521"/>
                  </a:lnTo>
                  <a:close/>
                  <a:moveTo>
                    <a:pt x="3501033" y="1310464"/>
                  </a:moveTo>
                  <a:lnTo>
                    <a:pt x="3612609" y="1310464"/>
                  </a:lnTo>
                  <a:cubicBezTo>
                    <a:pt x="3660748" y="1310464"/>
                    <a:pt x="3699515" y="1349116"/>
                    <a:pt x="3699515" y="1397113"/>
                  </a:cubicBezTo>
                  <a:lnTo>
                    <a:pt x="3699515" y="1470903"/>
                  </a:lnTo>
                  <a:cubicBezTo>
                    <a:pt x="3699515" y="1518938"/>
                    <a:pt x="3660748" y="1558762"/>
                    <a:pt x="3612609" y="1558762"/>
                  </a:cubicBezTo>
                  <a:lnTo>
                    <a:pt x="3501033" y="1558762"/>
                  </a:lnTo>
                  <a:lnTo>
                    <a:pt x="3501033" y="1310464"/>
                  </a:lnTo>
                  <a:close/>
                  <a:moveTo>
                    <a:pt x="3768800" y="1613797"/>
                  </a:moveTo>
                  <a:cubicBezTo>
                    <a:pt x="3802871" y="1576326"/>
                    <a:pt x="3824007" y="1527129"/>
                    <a:pt x="3824007" y="1470903"/>
                  </a:cubicBezTo>
                  <a:lnTo>
                    <a:pt x="3824007" y="1397113"/>
                  </a:lnTo>
                  <a:cubicBezTo>
                    <a:pt x="3824007" y="1280022"/>
                    <a:pt x="3730043" y="1186325"/>
                    <a:pt x="3612609" y="1186325"/>
                  </a:cubicBezTo>
                  <a:lnTo>
                    <a:pt x="3412965" y="1186325"/>
                  </a:lnTo>
                  <a:cubicBezTo>
                    <a:pt x="3392981" y="1186325"/>
                    <a:pt x="3376560" y="1202727"/>
                    <a:pt x="3376560" y="1222634"/>
                  </a:cubicBezTo>
                  <a:lnTo>
                    <a:pt x="3376560" y="2017857"/>
                  </a:lnTo>
                  <a:cubicBezTo>
                    <a:pt x="3376560" y="2038926"/>
                    <a:pt x="3392981" y="2055319"/>
                    <a:pt x="3412965" y="2055319"/>
                  </a:cubicBezTo>
                  <a:lnTo>
                    <a:pt x="3625525" y="2055319"/>
                  </a:lnTo>
                  <a:cubicBezTo>
                    <a:pt x="3741787" y="2055319"/>
                    <a:pt x="3836913" y="1960440"/>
                    <a:pt x="3836913" y="1844521"/>
                  </a:cubicBezTo>
                  <a:lnTo>
                    <a:pt x="3836913" y="1769559"/>
                  </a:lnTo>
                  <a:cubicBezTo>
                    <a:pt x="3836913" y="1708657"/>
                    <a:pt x="3811091" y="1652440"/>
                    <a:pt x="3768800" y="1613797"/>
                  </a:cubicBezTo>
                  <a:lnTo>
                    <a:pt x="3768800" y="1613797"/>
                  </a:lnTo>
                  <a:close/>
                  <a:moveTo>
                    <a:pt x="4303457" y="1856227"/>
                  </a:moveTo>
                  <a:cubicBezTo>
                    <a:pt x="4303457" y="1904243"/>
                    <a:pt x="4264700" y="1944057"/>
                    <a:pt x="4216551" y="1944057"/>
                  </a:cubicBezTo>
                  <a:lnTo>
                    <a:pt x="4178965" y="1944057"/>
                  </a:lnTo>
                  <a:cubicBezTo>
                    <a:pt x="4130836" y="1944057"/>
                    <a:pt x="4092059" y="1904243"/>
                    <a:pt x="4092059" y="1856227"/>
                  </a:cubicBezTo>
                  <a:lnTo>
                    <a:pt x="4092059" y="1384254"/>
                  </a:lnTo>
                  <a:cubicBezTo>
                    <a:pt x="4092059" y="1336229"/>
                    <a:pt x="4130836" y="1297577"/>
                    <a:pt x="4178965" y="1297577"/>
                  </a:cubicBezTo>
                  <a:lnTo>
                    <a:pt x="4216551" y="1297577"/>
                  </a:lnTo>
                  <a:cubicBezTo>
                    <a:pt x="4264700" y="1297577"/>
                    <a:pt x="4303457" y="1336229"/>
                    <a:pt x="4303457" y="1384254"/>
                  </a:cubicBezTo>
                  <a:lnTo>
                    <a:pt x="4303457" y="1856227"/>
                  </a:lnTo>
                  <a:close/>
                  <a:moveTo>
                    <a:pt x="4216551" y="1173437"/>
                  </a:moveTo>
                  <a:lnTo>
                    <a:pt x="4178965" y="1173437"/>
                  </a:lnTo>
                  <a:cubicBezTo>
                    <a:pt x="4062713" y="1173437"/>
                    <a:pt x="3967567" y="1268306"/>
                    <a:pt x="3967567" y="1384254"/>
                  </a:cubicBezTo>
                  <a:lnTo>
                    <a:pt x="3967567" y="1856227"/>
                  </a:lnTo>
                  <a:cubicBezTo>
                    <a:pt x="3967567" y="1973337"/>
                    <a:pt x="4062713" y="2068216"/>
                    <a:pt x="4178965" y="2068216"/>
                  </a:cubicBezTo>
                  <a:lnTo>
                    <a:pt x="4216551" y="2068216"/>
                  </a:lnTo>
                  <a:cubicBezTo>
                    <a:pt x="4332813" y="2068216"/>
                    <a:pt x="4427949" y="1973337"/>
                    <a:pt x="4427949" y="1856227"/>
                  </a:cubicBezTo>
                  <a:lnTo>
                    <a:pt x="4427949" y="1384254"/>
                  </a:lnTo>
                  <a:cubicBezTo>
                    <a:pt x="4427949" y="1268306"/>
                    <a:pt x="4332813" y="1173437"/>
                    <a:pt x="4216551" y="1173437"/>
                  </a:cubicBezTo>
                  <a:lnTo>
                    <a:pt x="4216551" y="1173437"/>
                  </a:lnTo>
                  <a:close/>
                  <a:moveTo>
                    <a:pt x="4894122" y="1844521"/>
                  </a:moveTo>
                  <a:cubicBezTo>
                    <a:pt x="4894122" y="1892527"/>
                    <a:pt x="4855364" y="1931151"/>
                    <a:pt x="4807235" y="1931151"/>
                  </a:cubicBezTo>
                  <a:lnTo>
                    <a:pt x="4695649" y="1931151"/>
                  </a:lnTo>
                  <a:lnTo>
                    <a:pt x="4695649" y="1310464"/>
                  </a:lnTo>
                  <a:lnTo>
                    <a:pt x="4807235" y="1310464"/>
                  </a:lnTo>
                  <a:cubicBezTo>
                    <a:pt x="4855364" y="1310464"/>
                    <a:pt x="4894122" y="1349116"/>
                    <a:pt x="4894122" y="1397113"/>
                  </a:cubicBezTo>
                  <a:lnTo>
                    <a:pt x="4894122" y="1844521"/>
                  </a:lnTo>
                  <a:close/>
                  <a:moveTo>
                    <a:pt x="4807235" y="1186325"/>
                  </a:moveTo>
                  <a:lnTo>
                    <a:pt x="4607571" y="1186325"/>
                  </a:lnTo>
                  <a:cubicBezTo>
                    <a:pt x="4587597" y="1186325"/>
                    <a:pt x="4571176" y="1202727"/>
                    <a:pt x="4571176" y="1222634"/>
                  </a:cubicBezTo>
                  <a:lnTo>
                    <a:pt x="4571176" y="2017857"/>
                  </a:lnTo>
                  <a:cubicBezTo>
                    <a:pt x="4571176" y="2038926"/>
                    <a:pt x="4587597" y="2055319"/>
                    <a:pt x="4607571" y="2055319"/>
                  </a:cubicBezTo>
                  <a:lnTo>
                    <a:pt x="4807235" y="2055319"/>
                  </a:lnTo>
                  <a:cubicBezTo>
                    <a:pt x="4924668" y="2055319"/>
                    <a:pt x="5018613" y="1960440"/>
                    <a:pt x="5018613" y="1844521"/>
                  </a:cubicBezTo>
                  <a:lnTo>
                    <a:pt x="5018613" y="1397113"/>
                  </a:lnTo>
                  <a:cubicBezTo>
                    <a:pt x="5018613" y="1280022"/>
                    <a:pt x="4924668" y="1186325"/>
                    <a:pt x="4807235" y="1186325"/>
                  </a:cubicBezTo>
                  <a:lnTo>
                    <a:pt x="4807235" y="1186325"/>
                  </a:lnTo>
                  <a:close/>
                  <a:moveTo>
                    <a:pt x="5530972" y="1186325"/>
                  </a:moveTo>
                  <a:lnTo>
                    <a:pt x="5478118" y="1186325"/>
                  </a:lnTo>
                  <a:cubicBezTo>
                    <a:pt x="5464031" y="1186325"/>
                    <a:pt x="5447581" y="1196859"/>
                    <a:pt x="5442885" y="1209747"/>
                  </a:cubicBezTo>
                  <a:lnTo>
                    <a:pt x="5331310" y="1518938"/>
                  </a:lnTo>
                  <a:lnTo>
                    <a:pt x="5219752" y="1209747"/>
                  </a:lnTo>
                  <a:cubicBezTo>
                    <a:pt x="5215047" y="1196859"/>
                    <a:pt x="5198607" y="1186325"/>
                    <a:pt x="5184520" y="1186325"/>
                  </a:cubicBezTo>
                  <a:lnTo>
                    <a:pt x="5131656" y="1186325"/>
                  </a:lnTo>
                  <a:cubicBezTo>
                    <a:pt x="5103481" y="1186325"/>
                    <a:pt x="5085860" y="1210918"/>
                    <a:pt x="5096433" y="1236683"/>
                  </a:cubicBezTo>
                  <a:lnTo>
                    <a:pt x="5269073" y="1675871"/>
                  </a:lnTo>
                  <a:lnTo>
                    <a:pt x="5269073" y="2017848"/>
                  </a:lnTo>
                  <a:cubicBezTo>
                    <a:pt x="5269073" y="2038926"/>
                    <a:pt x="5285504" y="2055319"/>
                    <a:pt x="5306649" y="2055319"/>
                  </a:cubicBezTo>
                  <a:lnTo>
                    <a:pt x="5355979" y="2055319"/>
                  </a:lnTo>
                  <a:cubicBezTo>
                    <a:pt x="5377115" y="2055319"/>
                    <a:pt x="5393565" y="2038926"/>
                    <a:pt x="5393565" y="2017848"/>
                  </a:cubicBezTo>
                  <a:lnTo>
                    <a:pt x="5393565" y="1675871"/>
                  </a:lnTo>
                  <a:lnTo>
                    <a:pt x="5566186" y="1236683"/>
                  </a:lnTo>
                  <a:cubicBezTo>
                    <a:pt x="5576778" y="1210918"/>
                    <a:pt x="5559157" y="1186325"/>
                    <a:pt x="5530972" y="1186325"/>
                  </a:cubicBezTo>
                  <a:moveTo>
                    <a:pt x="2451502" y="844469"/>
                  </a:moveTo>
                  <a:cubicBezTo>
                    <a:pt x="2451502" y="865549"/>
                    <a:pt x="2433881" y="881952"/>
                    <a:pt x="2413916" y="881952"/>
                  </a:cubicBezTo>
                  <a:lnTo>
                    <a:pt x="2364586" y="881952"/>
                  </a:lnTo>
                  <a:cubicBezTo>
                    <a:pt x="2344612" y="881952"/>
                    <a:pt x="2326991" y="865549"/>
                    <a:pt x="2326991" y="844469"/>
                  </a:cubicBezTo>
                  <a:lnTo>
                    <a:pt x="2326991" y="49176"/>
                  </a:lnTo>
                  <a:cubicBezTo>
                    <a:pt x="2326991" y="29263"/>
                    <a:pt x="2344612" y="12861"/>
                    <a:pt x="2364586" y="12861"/>
                  </a:cubicBezTo>
                  <a:lnTo>
                    <a:pt x="2413916" y="12861"/>
                  </a:lnTo>
                  <a:cubicBezTo>
                    <a:pt x="2433881" y="12861"/>
                    <a:pt x="2451502" y="29263"/>
                    <a:pt x="2451502" y="49176"/>
                  </a:cubicBezTo>
                  <a:lnTo>
                    <a:pt x="2451502" y="844469"/>
                  </a:lnTo>
                  <a:close/>
                  <a:moveTo>
                    <a:pt x="2906101" y="1698741"/>
                  </a:moveTo>
                  <a:lnTo>
                    <a:pt x="3072884" y="1698741"/>
                  </a:lnTo>
                  <a:lnTo>
                    <a:pt x="2989502" y="1318065"/>
                  </a:lnTo>
                  <a:lnTo>
                    <a:pt x="2906101" y="1698741"/>
                  </a:lnTo>
                  <a:close/>
                  <a:moveTo>
                    <a:pt x="3098716" y="1820547"/>
                  </a:moveTo>
                  <a:lnTo>
                    <a:pt x="2880260" y="1820547"/>
                  </a:lnTo>
                  <a:lnTo>
                    <a:pt x="2835626" y="2025515"/>
                  </a:lnTo>
                  <a:cubicBezTo>
                    <a:pt x="2829759" y="2041917"/>
                    <a:pt x="2821538" y="2054795"/>
                    <a:pt x="2799222" y="2054795"/>
                  </a:cubicBezTo>
                  <a:lnTo>
                    <a:pt x="2748720" y="2054795"/>
                  </a:lnTo>
                  <a:cubicBezTo>
                    <a:pt x="2720526" y="2054795"/>
                    <a:pt x="2705248" y="2036050"/>
                    <a:pt x="2713487" y="2011475"/>
                  </a:cubicBezTo>
                  <a:lnTo>
                    <a:pt x="2895529" y="1213814"/>
                  </a:lnTo>
                  <a:cubicBezTo>
                    <a:pt x="2900225" y="1195088"/>
                    <a:pt x="2914331" y="1185705"/>
                    <a:pt x="2935467" y="1185705"/>
                  </a:cubicBezTo>
                  <a:lnTo>
                    <a:pt x="3044690" y="1185705"/>
                  </a:lnTo>
                  <a:cubicBezTo>
                    <a:pt x="3067026" y="1185705"/>
                    <a:pt x="3078752" y="1195088"/>
                    <a:pt x="3083447" y="1213814"/>
                  </a:cubicBezTo>
                  <a:lnTo>
                    <a:pt x="3267861" y="2011475"/>
                  </a:lnTo>
                  <a:cubicBezTo>
                    <a:pt x="3276081" y="2036050"/>
                    <a:pt x="3259641" y="2054795"/>
                    <a:pt x="3231447" y="2054795"/>
                  </a:cubicBezTo>
                  <a:lnTo>
                    <a:pt x="3180945" y="2054795"/>
                  </a:lnTo>
                  <a:cubicBezTo>
                    <a:pt x="3159800" y="2054795"/>
                    <a:pt x="3149227" y="2041917"/>
                    <a:pt x="3144531" y="2025515"/>
                  </a:cubicBezTo>
                  <a:lnTo>
                    <a:pt x="3098716" y="1820547"/>
                  </a:lnTo>
                  <a:close/>
                </a:path>
              </a:pathLst>
            </a:custGeom>
            <a:solidFill>
              <a:srgbClr val="FFFFFF"/>
            </a:solidFill>
            <a:ln w="9525" cap="flat">
              <a:noFill/>
              <a:prstDash val="solid"/>
              <a:miter/>
            </a:ln>
          </p:spPr>
          <p:txBody>
            <a:bodyPr rtlCol="0" anchor="ctr">
              <a:noAutofit/>
            </a:bodyPr>
            <a:lstStyle/>
            <a:p>
              <a:endParaRPr lang="en-US"/>
            </a:p>
          </p:txBody>
        </p:sp>
      </p:grpSp>
      <p:sp>
        <p:nvSpPr>
          <p:cNvPr id="27" name="TextBox 26">
            <a:extLst>
              <a:ext uri="{FF2B5EF4-FFF2-40B4-BE49-F238E27FC236}">
                <a16:creationId xmlns:a16="http://schemas.microsoft.com/office/drawing/2014/main" id="{8831B25A-52B9-E4DB-0B8B-F10CC1C0817C}"/>
              </a:ext>
            </a:extLst>
          </p:cNvPr>
          <p:cNvSpPr txBox="1"/>
          <p:nvPr/>
        </p:nvSpPr>
        <p:spPr>
          <a:xfrm>
            <a:off x="2367850" y="5905866"/>
            <a:ext cx="4592508" cy="461665"/>
          </a:xfrm>
          <a:prstGeom prst="rect">
            <a:avLst/>
          </a:prstGeom>
          <a:noFill/>
        </p:spPr>
        <p:txBody>
          <a:bodyPr wrap="square" lIns="0" tIns="60949" rIns="121899" bIns="60949" rtlCol="0">
            <a:noAutofit/>
          </a:bodyPr>
          <a:lstStyle/>
          <a:p>
            <a:pPr>
              <a:spcAft>
                <a:spcPts val="400"/>
              </a:spcAft>
              <a:defRPr/>
            </a:pPr>
            <a:r>
              <a:rPr lang="en-US" sz="700" kern="1200" dirty="0">
                <a:solidFill>
                  <a:schemeClr val="bg2"/>
                </a:solidFill>
                <a:latin typeface="+mn-lt"/>
                <a:ea typeface="+mn-ea"/>
                <a:cs typeface="+mn-cs"/>
              </a:rPr>
              <a:t>This presentation contains images used under license. Retransmission, republication, redistribution, and downloading of this presentation, including any of the images as stand-alone files, is prohibited. This presentation may be considered advertising under certain rules of professional conduct. The content should not be construed as legal advice, and readers should not act upon information in this publication without professional counsel. ©</a:t>
            </a:r>
            <a:r>
              <a:rPr lang="en-US" sz="100" kern="1200" dirty="0">
                <a:solidFill>
                  <a:schemeClr val="accent2"/>
                </a:solidFill>
                <a:latin typeface="+mn-lt"/>
                <a:ea typeface="+mn-ea"/>
                <a:cs typeface="+mn-cs"/>
              </a:rPr>
              <a:t>1/4/</a:t>
            </a:r>
            <a:r>
              <a:rPr lang="en-US" sz="700" kern="1200" dirty="0">
                <a:solidFill>
                  <a:schemeClr val="bg2"/>
                </a:solidFill>
                <a:latin typeface="+mn-lt"/>
                <a:ea typeface="+mn-ea"/>
                <a:cs typeface="+mn-cs"/>
              </a:rPr>
              <a:t>2024 Nixon Peabody LLP. All rights reserved.</a:t>
            </a:r>
            <a:endParaRPr lang="en-US" sz="700" dirty="0">
              <a:solidFill>
                <a:schemeClr val="bg2"/>
              </a:solidFill>
            </a:endParaRPr>
          </a:p>
        </p:txBody>
      </p:sp>
    </p:spTree>
    <p:extLst>
      <p:ext uri="{BB962C8B-B14F-4D97-AF65-F5344CB8AC3E}">
        <p14:creationId xmlns:p14="http://schemas.microsoft.com/office/powerpoint/2010/main" val="15869580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Closing Slide Presenter w disclaimer">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DA9712-B02F-61A0-E2B7-CE99C4704775}"/>
              </a:ext>
            </a:extLst>
          </p:cNvPr>
          <p:cNvSpPr/>
          <p:nvPr/>
        </p:nvSpPr>
        <p:spPr>
          <a:xfrm>
            <a:off x="3122339" y="2685143"/>
            <a:ext cx="9069660" cy="2921402"/>
          </a:xfrm>
          <a:prstGeom prst="rect">
            <a:avLst/>
          </a:prstGeom>
          <a:solidFill>
            <a:schemeClr val="bg1"/>
          </a:solidFill>
          <a:ln>
            <a:noFill/>
          </a:ln>
          <a:effectLst>
            <a:outerShdw blurRad="254000" dist="38100" dir="10800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4">
            <a:extLst>
              <a:ext uri="{FF2B5EF4-FFF2-40B4-BE49-F238E27FC236}">
                <a16:creationId xmlns:a16="http://schemas.microsoft.com/office/drawing/2014/main" id="{94F2ACE2-CD5B-3C47-32A7-811DB9ADAE35}"/>
              </a:ext>
            </a:extLst>
          </p:cNvPr>
          <p:cNvSpPr>
            <a:spLocks noGrp="1"/>
          </p:cNvSpPr>
          <p:nvPr>
            <p:ph type="body" sz="quarter" idx="13"/>
          </p:nvPr>
        </p:nvSpPr>
        <p:spPr>
          <a:xfrm>
            <a:off x="1084448" y="771571"/>
            <a:ext cx="10026650" cy="278211"/>
          </a:xfrm>
        </p:spPr>
        <p:txBody>
          <a:bodyPr/>
          <a:lstStyle>
            <a:lvl1pPr marL="0" indent="0">
              <a:buClr>
                <a:schemeClr val="accent6"/>
              </a:buClr>
              <a:buFont typeface="Soleil Lt" panose="00000400000000000000" pitchFamily="50" charset="0"/>
              <a:buNone/>
              <a:defRPr sz="1600" b="1">
                <a:solidFill>
                  <a:schemeClr val="accent6"/>
                </a:solidFill>
                <a:latin typeface="+mn-lt"/>
              </a:defRPr>
            </a:lvl1pPr>
            <a:lvl2pPr>
              <a:defRPr sz="1800"/>
            </a:lvl2pPr>
            <a:lvl3pPr>
              <a:defRPr sz="1800"/>
            </a:lvl3pPr>
            <a:lvl4pPr>
              <a:defRPr sz="1800"/>
            </a:lvl4pPr>
            <a:lvl5pPr>
              <a:defRPr sz="1800"/>
            </a:lvl5pPr>
          </a:lstStyle>
          <a:p>
            <a:pPr lvl="0"/>
            <a:r>
              <a:rPr lang="en-US"/>
              <a:t>Click to edit Master text styles</a:t>
            </a:r>
          </a:p>
        </p:txBody>
      </p:sp>
      <p:sp>
        <p:nvSpPr>
          <p:cNvPr id="2" name="Title 1"/>
          <p:cNvSpPr>
            <a:spLocks noGrp="1"/>
          </p:cNvSpPr>
          <p:nvPr>
            <p:ph type="title" hasCustomPrompt="1"/>
          </p:nvPr>
        </p:nvSpPr>
        <p:spPr>
          <a:xfrm>
            <a:off x="1084448" y="1360934"/>
            <a:ext cx="8161152" cy="805218"/>
          </a:xfrm>
        </p:spPr>
        <p:txBody>
          <a:bodyPr anchor="t" anchorCtr="0">
            <a:noAutofit/>
          </a:bodyPr>
          <a:lstStyle>
            <a:lvl1pPr>
              <a:defRPr sz="8000">
                <a:solidFill>
                  <a:schemeClr val="bg1"/>
                </a:solidFill>
              </a:defRPr>
            </a:lvl1pPr>
          </a:lstStyle>
          <a:p>
            <a:r>
              <a:rPr lang="en-US" dirty="0"/>
              <a:t>Click to edit title</a:t>
            </a:r>
          </a:p>
        </p:txBody>
      </p:sp>
      <p:sp>
        <p:nvSpPr>
          <p:cNvPr id="53" name="Picture Placeholder 6">
            <a:extLst>
              <a:ext uri="{FF2B5EF4-FFF2-40B4-BE49-F238E27FC236}">
                <a16:creationId xmlns:a16="http://schemas.microsoft.com/office/drawing/2014/main" id="{9B79540D-0064-A941-9F70-F95000D578DB}"/>
              </a:ext>
            </a:extLst>
          </p:cNvPr>
          <p:cNvSpPr>
            <a:spLocks noGrp="1"/>
          </p:cNvSpPr>
          <p:nvPr>
            <p:ph type="pic" sz="quarter" idx="15"/>
          </p:nvPr>
        </p:nvSpPr>
        <p:spPr>
          <a:xfrm>
            <a:off x="8311490" y="2231110"/>
            <a:ext cx="3140806" cy="3140806"/>
          </a:xfrm>
          <a:prstGeom prst="ellipse">
            <a:avLst/>
          </a:prstGeom>
          <a:solidFill>
            <a:schemeClr val="bg2"/>
          </a:solidFill>
        </p:spPr>
        <p:txBody>
          <a:bodyPr>
            <a:noAutofit/>
          </a:bodyPr>
          <a:lstStyle>
            <a:lvl1pPr>
              <a:defRPr>
                <a:noFill/>
              </a:defRPr>
            </a:lvl1pPr>
          </a:lstStyle>
          <a:p>
            <a:r>
              <a:rPr lang="en-US"/>
              <a:t>Click icon to add picture</a:t>
            </a:r>
            <a:endParaRPr lang="en-US" dirty="0"/>
          </a:p>
        </p:txBody>
      </p:sp>
      <p:sp>
        <p:nvSpPr>
          <p:cNvPr id="7" name="Text Placeholder 6"/>
          <p:cNvSpPr>
            <a:spLocks noGrp="1"/>
          </p:cNvSpPr>
          <p:nvPr>
            <p:ph type="body" sz="quarter" idx="60"/>
          </p:nvPr>
        </p:nvSpPr>
        <p:spPr>
          <a:xfrm>
            <a:off x="3609137" y="2993681"/>
            <a:ext cx="4579523" cy="2304325"/>
          </a:xfrm>
        </p:spPr>
        <p:txBody>
          <a:bodyPr anchor="ctr" anchorCtr="0">
            <a:noAutofit/>
          </a:bodyPr>
          <a:lstStyle>
            <a:lvl1pPr>
              <a:lnSpc>
                <a:spcPct val="90000"/>
              </a:lnSpc>
              <a:defRPr sz="2200">
                <a:solidFill>
                  <a:schemeClr val="accent1"/>
                </a:solidFill>
              </a:defRPr>
            </a:lvl1pPr>
            <a:lvl2pPr>
              <a:lnSpc>
                <a:spcPct val="100000"/>
              </a:lnSpc>
              <a:defRPr sz="1600">
                <a:solidFill>
                  <a:schemeClr val="tx1"/>
                </a:solidFill>
              </a:defRPr>
            </a:lvl2pPr>
            <a:lvl3pPr>
              <a:buClr>
                <a:schemeClr val="accent1"/>
              </a:buCl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99293102-3C73-E7FB-F386-806B0D7CFD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373" b="80015"/>
          <a:stretch/>
        </p:blipFill>
        <p:spPr>
          <a:xfrm>
            <a:off x="1" y="-2486"/>
            <a:ext cx="12192000" cy="183807"/>
          </a:xfrm>
          <a:prstGeom prst="rect">
            <a:avLst/>
          </a:prstGeom>
        </p:spPr>
      </p:pic>
      <p:sp>
        <p:nvSpPr>
          <p:cNvPr id="9" name="SmartArt Placeholder 3">
            <a:extLst>
              <a:ext uri="{FF2B5EF4-FFF2-40B4-BE49-F238E27FC236}">
                <a16:creationId xmlns:a16="http://schemas.microsoft.com/office/drawing/2014/main" id="{897B2F22-4B70-F02A-8A50-04A6D09222CB}"/>
              </a:ext>
            </a:extLst>
          </p:cNvPr>
          <p:cNvSpPr txBox="1">
            <a:spLocks/>
          </p:cNvSpPr>
          <p:nvPr/>
        </p:nvSpPr>
        <p:spPr>
          <a:xfrm>
            <a:off x="-328" y="813807"/>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grpSp>
        <p:nvGrpSpPr>
          <p:cNvPr id="13" name="Group 12">
            <a:extLst>
              <a:ext uri="{FF2B5EF4-FFF2-40B4-BE49-F238E27FC236}">
                <a16:creationId xmlns:a16="http://schemas.microsoft.com/office/drawing/2014/main" id="{6D534BB1-7D49-0CE4-51D6-810CC3914ED7}"/>
              </a:ext>
            </a:extLst>
          </p:cNvPr>
          <p:cNvGrpSpPr>
            <a:grpSpLocks noChangeAspect="1"/>
          </p:cNvGrpSpPr>
          <p:nvPr/>
        </p:nvGrpSpPr>
        <p:grpSpPr>
          <a:xfrm>
            <a:off x="268658" y="5854430"/>
            <a:ext cx="1654082" cy="740664"/>
            <a:chOff x="2286000" y="1723996"/>
            <a:chExt cx="7610479" cy="3407816"/>
          </a:xfrm>
        </p:grpSpPr>
        <p:sp>
          <p:nvSpPr>
            <p:cNvPr id="14" name="Freeform 7">
              <a:extLst>
                <a:ext uri="{FF2B5EF4-FFF2-40B4-BE49-F238E27FC236}">
                  <a16:creationId xmlns:a16="http://schemas.microsoft.com/office/drawing/2014/main" id="{456C6943-5F83-9985-7B59-59DEFC989408}"/>
                </a:ext>
              </a:extLst>
            </p:cNvPr>
            <p:cNvSpPr/>
            <p:nvPr/>
          </p:nvSpPr>
          <p:spPr>
            <a:xfrm>
              <a:off x="2286000" y="1723996"/>
              <a:ext cx="3251116" cy="3407816"/>
            </a:xfrm>
            <a:custGeom>
              <a:avLst/>
              <a:gdLst>
                <a:gd name="connsiteX0" fmla="*/ 1742094 w 3251116"/>
                <a:gd name="connsiteY0" fmla="*/ 1035216 h 3407816"/>
                <a:gd name="connsiteX1" fmla="*/ 1747437 w 3251116"/>
                <a:gd name="connsiteY1" fmla="*/ 1036340 h 3407816"/>
                <a:gd name="connsiteX2" fmla="*/ 1772269 w 3251116"/>
                <a:gd name="connsiteY2" fmla="*/ 1020281 h 3407816"/>
                <a:gd name="connsiteX3" fmla="*/ 1907038 w 3251116"/>
                <a:gd name="connsiteY3" fmla="*/ 393663 h 3407816"/>
                <a:gd name="connsiteX4" fmla="*/ 1890960 w 3251116"/>
                <a:gd name="connsiteY4" fmla="*/ 368931 h 3407816"/>
                <a:gd name="connsiteX5" fmla="*/ 1885655 w 3251116"/>
                <a:gd name="connsiteY5" fmla="*/ 367820 h 3407816"/>
                <a:gd name="connsiteX6" fmla="*/ 1860804 w 3251116"/>
                <a:gd name="connsiteY6" fmla="*/ 383881 h 3407816"/>
                <a:gd name="connsiteX7" fmla="*/ 1726025 w 3251116"/>
                <a:gd name="connsiteY7" fmla="*/ 1010480 h 3407816"/>
                <a:gd name="connsiteX8" fmla="*/ 1742094 w 3251116"/>
                <a:gd name="connsiteY8" fmla="*/ 1035216 h 3407816"/>
                <a:gd name="connsiteX9" fmla="*/ 1467117 w 3251116"/>
                <a:gd name="connsiteY9" fmla="*/ 1280542 h 3407816"/>
                <a:gd name="connsiteX10" fmla="*/ 1493034 w 3251116"/>
                <a:gd name="connsiteY10" fmla="*/ 1294744 h 3407816"/>
                <a:gd name="connsiteX11" fmla="*/ 1498273 w 3251116"/>
                <a:gd name="connsiteY11" fmla="*/ 1293220 h 3407816"/>
                <a:gd name="connsiteX12" fmla="*/ 1512532 w 3251116"/>
                <a:gd name="connsiteY12" fmla="*/ 1267388 h 3407816"/>
                <a:gd name="connsiteX13" fmla="*/ 1261367 w 3251116"/>
                <a:gd name="connsiteY13" fmla="*/ 406203 h 3407816"/>
                <a:gd name="connsiteX14" fmla="*/ 1235440 w 3251116"/>
                <a:gd name="connsiteY14" fmla="*/ 391992 h 3407816"/>
                <a:gd name="connsiteX15" fmla="*/ 1230201 w 3251116"/>
                <a:gd name="connsiteY15" fmla="*/ 393510 h 3407816"/>
                <a:gd name="connsiteX16" fmla="*/ 1215962 w 3251116"/>
                <a:gd name="connsiteY16" fmla="*/ 419352 h 3407816"/>
                <a:gd name="connsiteX17" fmla="*/ 1467117 w 3251116"/>
                <a:gd name="connsiteY17" fmla="*/ 1280542 h 3407816"/>
                <a:gd name="connsiteX18" fmla="*/ 1289056 w 3251116"/>
                <a:gd name="connsiteY18" fmla="*/ 1978582 h 3407816"/>
                <a:gd name="connsiteX19" fmla="*/ 1262567 w 3251116"/>
                <a:gd name="connsiteY19" fmla="*/ 1944901 h 3407816"/>
                <a:gd name="connsiteX20" fmla="*/ 1221610 w 3251116"/>
                <a:gd name="connsiteY20" fmla="*/ 1939958 h 3407816"/>
                <a:gd name="connsiteX21" fmla="*/ 526221 w 3251116"/>
                <a:gd name="connsiteY21" fmla="*/ 2483969 h 3407816"/>
                <a:gd name="connsiteX22" fmla="*/ 521275 w 3251116"/>
                <a:gd name="connsiteY22" fmla="*/ 2524803 h 3407816"/>
                <a:gd name="connsiteX23" fmla="*/ 547788 w 3251116"/>
                <a:gd name="connsiteY23" fmla="*/ 2558511 h 3407816"/>
                <a:gd name="connsiteX24" fmla="*/ 588751 w 3251116"/>
                <a:gd name="connsiteY24" fmla="*/ 2563445 h 3407816"/>
                <a:gd name="connsiteX25" fmla="*/ 1284113 w 3251116"/>
                <a:gd name="connsiteY25" fmla="*/ 2019444 h 3407816"/>
                <a:gd name="connsiteX26" fmla="*/ 1289056 w 3251116"/>
                <a:gd name="connsiteY26" fmla="*/ 1978582 h 3407816"/>
                <a:gd name="connsiteX27" fmla="*/ 1868881 w 3251116"/>
                <a:gd name="connsiteY27" fmla="*/ 2115342 h 3407816"/>
                <a:gd name="connsiteX28" fmla="*/ 1810026 w 3251116"/>
                <a:gd name="connsiteY28" fmla="*/ 2087052 h 3407816"/>
                <a:gd name="connsiteX29" fmla="*/ 1693221 w 3251116"/>
                <a:gd name="connsiteY29" fmla="*/ 2127772 h 3407816"/>
                <a:gd name="connsiteX30" fmla="*/ 1664837 w 3251116"/>
                <a:gd name="connsiteY30" fmla="*/ 2186465 h 3407816"/>
                <a:gd name="connsiteX31" fmla="*/ 1944357 w 3251116"/>
                <a:gd name="connsiteY31" fmla="*/ 2984231 h 3407816"/>
                <a:gd name="connsiteX32" fmla="*/ 2003222 w 3251116"/>
                <a:gd name="connsiteY32" fmla="*/ 3012520 h 3407816"/>
                <a:gd name="connsiteX33" fmla="*/ 2120018 w 3251116"/>
                <a:gd name="connsiteY33" fmla="*/ 2971830 h 3407816"/>
                <a:gd name="connsiteX34" fmla="*/ 2148402 w 3251116"/>
                <a:gd name="connsiteY34" fmla="*/ 2913127 h 3407816"/>
                <a:gd name="connsiteX35" fmla="*/ 1868881 w 3251116"/>
                <a:gd name="connsiteY35" fmla="*/ 2115342 h 3407816"/>
                <a:gd name="connsiteX36" fmla="*/ 3218441 w 3251116"/>
                <a:gd name="connsiteY36" fmla="*/ 2147127 h 3407816"/>
                <a:gd name="connsiteX37" fmla="*/ 2656113 w 3251116"/>
                <a:gd name="connsiteY37" fmla="*/ 1962141 h 3407816"/>
                <a:gd name="connsiteX38" fmla="*/ 2597772 w 3251116"/>
                <a:gd name="connsiteY38" fmla="*/ 1991478 h 3407816"/>
                <a:gd name="connsiteX39" fmla="*/ 2559015 w 3251116"/>
                <a:gd name="connsiteY39" fmla="*/ 2108655 h 3407816"/>
                <a:gd name="connsiteX40" fmla="*/ 2588409 w 3251116"/>
                <a:gd name="connsiteY40" fmla="*/ 2166843 h 3407816"/>
                <a:gd name="connsiteX41" fmla="*/ 3150727 w 3251116"/>
                <a:gd name="connsiteY41" fmla="*/ 2351809 h 3407816"/>
                <a:gd name="connsiteX42" fmla="*/ 3209077 w 3251116"/>
                <a:gd name="connsiteY42" fmla="*/ 2322501 h 3407816"/>
                <a:gd name="connsiteX43" fmla="*/ 3247835 w 3251116"/>
                <a:gd name="connsiteY43" fmla="*/ 2205305 h 3407816"/>
                <a:gd name="connsiteX44" fmla="*/ 3218441 w 3251116"/>
                <a:gd name="connsiteY44" fmla="*/ 2147127 h 3407816"/>
                <a:gd name="connsiteX45" fmla="*/ 2348113 w 3251116"/>
                <a:gd name="connsiteY45" fmla="*/ 989363 h 3407816"/>
                <a:gd name="connsiteX46" fmla="*/ 2351999 w 3251116"/>
                <a:gd name="connsiteY46" fmla="*/ 993201 h 3407816"/>
                <a:gd name="connsiteX47" fmla="*/ 2381555 w 3251116"/>
                <a:gd name="connsiteY47" fmla="*/ 993059 h 3407816"/>
                <a:gd name="connsiteX48" fmla="*/ 2833326 w 3251116"/>
                <a:gd name="connsiteY48" fmla="*/ 538245 h 3407816"/>
                <a:gd name="connsiteX49" fmla="*/ 2833192 w 3251116"/>
                <a:gd name="connsiteY49" fmla="*/ 508732 h 3407816"/>
                <a:gd name="connsiteX50" fmla="*/ 2829306 w 3251116"/>
                <a:gd name="connsiteY50" fmla="*/ 504909 h 3407816"/>
                <a:gd name="connsiteX51" fmla="*/ 2799750 w 3251116"/>
                <a:gd name="connsiteY51" fmla="*/ 505051 h 3407816"/>
                <a:gd name="connsiteX52" fmla="*/ 2347970 w 3251116"/>
                <a:gd name="connsiteY52" fmla="*/ 959883 h 3407816"/>
                <a:gd name="connsiteX53" fmla="*/ 2348113 w 3251116"/>
                <a:gd name="connsiteY53" fmla="*/ 989363 h 3407816"/>
                <a:gd name="connsiteX54" fmla="*/ 1826581 w 3251116"/>
                <a:gd name="connsiteY54" fmla="*/ 1333873 h 3407816"/>
                <a:gd name="connsiteX55" fmla="*/ 1831172 w 3251116"/>
                <a:gd name="connsiteY55" fmla="*/ 1336816 h 3407816"/>
                <a:gd name="connsiteX56" fmla="*/ 1860109 w 3251116"/>
                <a:gd name="connsiteY56" fmla="*/ 1330558 h 3407816"/>
                <a:gd name="connsiteX57" fmla="*/ 2347865 w 3251116"/>
                <a:gd name="connsiteY57" fmla="*/ 576989 h 3407816"/>
                <a:gd name="connsiteX58" fmla="*/ 2341617 w 3251116"/>
                <a:gd name="connsiteY58" fmla="*/ 548188 h 3407816"/>
                <a:gd name="connsiteX59" fmla="*/ 2337016 w 3251116"/>
                <a:gd name="connsiteY59" fmla="*/ 545265 h 3407816"/>
                <a:gd name="connsiteX60" fmla="*/ 2308089 w 3251116"/>
                <a:gd name="connsiteY60" fmla="*/ 551518 h 3407816"/>
                <a:gd name="connsiteX61" fmla="*/ 1820323 w 3251116"/>
                <a:gd name="connsiteY61" fmla="*/ 1305088 h 3407816"/>
                <a:gd name="connsiteX62" fmla="*/ 1826581 w 3251116"/>
                <a:gd name="connsiteY62" fmla="*/ 1333873 h 3407816"/>
                <a:gd name="connsiteX63" fmla="*/ 205327 w 3251116"/>
                <a:gd name="connsiteY63" fmla="*/ 793844 h 3407816"/>
                <a:gd name="connsiteX64" fmla="*/ 720347 w 3251116"/>
                <a:gd name="connsiteY64" fmla="*/ 1146192 h 3407816"/>
                <a:gd name="connsiteX65" fmla="*/ 760911 w 3251116"/>
                <a:gd name="connsiteY65" fmla="*/ 1138658 h 3407816"/>
                <a:gd name="connsiteX66" fmla="*/ 785217 w 3251116"/>
                <a:gd name="connsiteY66" fmla="*/ 1103329 h 3407816"/>
                <a:gd name="connsiteX67" fmla="*/ 777654 w 3251116"/>
                <a:gd name="connsiteY67" fmla="*/ 1062867 h 3407816"/>
                <a:gd name="connsiteX68" fmla="*/ 262642 w 3251116"/>
                <a:gd name="connsiteY68" fmla="*/ 710522 h 3407816"/>
                <a:gd name="connsiteX69" fmla="*/ 222070 w 3251116"/>
                <a:gd name="connsiteY69" fmla="*/ 718064 h 3407816"/>
                <a:gd name="connsiteX70" fmla="*/ 197773 w 3251116"/>
                <a:gd name="connsiteY70" fmla="*/ 753392 h 3407816"/>
                <a:gd name="connsiteX71" fmla="*/ 205327 w 3251116"/>
                <a:gd name="connsiteY71" fmla="*/ 793844 h 3407816"/>
                <a:gd name="connsiteX72" fmla="*/ 657107 w 3251116"/>
                <a:gd name="connsiteY72" fmla="*/ 2066850 h 3407816"/>
                <a:gd name="connsiteX73" fmla="*/ 641867 w 3251116"/>
                <a:gd name="connsiteY73" fmla="*/ 2026797 h 3407816"/>
                <a:gd name="connsiteX74" fmla="*/ 604223 w 3251116"/>
                <a:gd name="connsiteY74" fmla="*/ 2009909 h 3407816"/>
                <a:gd name="connsiteX75" fmla="*/ 18815 w 3251116"/>
                <a:gd name="connsiteY75" fmla="*/ 2231423 h 3407816"/>
                <a:gd name="connsiteX76" fmla="*/ 1891 w 3251116"/>
                <a:gd name="connsiteY76" fmla="*/ 2268923 h 3407816"/>
                <a:gd name="connsiteX77" fmla="*/ 17150 w 3251116"/>
                <a:gd name="connsiteY77" fmla="*/ 2308975 h 3407816"/>
                <a:gd name="connsiteX78" fmla="*/ 54775 w 3251116"/>
                <a:gd name="connsiteY78" fmla="*/ 2325863 h 3407816"/>
                <a:gd name="connsiteX79" fmla="*/ 640192 w 3251116"/>
                <a:gd name="connsiteY79" fmla="*/ 2104369 h 3407816"/>
                <a:gd name="connsiteX80" fmla="*/ 657107 w 3251116"/>
                <a:gd name="connsiteY80" fmla="*/ 2066850 h 3407816"/>
                <a:gd name="connsiteX81" fmla="*/ 1385840 w 3251116"/>
                <a:gd name="connsiteY81" fmla="*/ 2349657 h 3407816"/>
                <a:gd name="connsiteX82" fmla="*/ 1274645 w 3251116"/>
                <a:gd name="connsiteY82" fmla="*/ 2295517 h 3407816"/>
                <a:gd name="connsiteX83" fmla="*/ 1212809 w 3251116"/>
                <a:gd name="connsiteY83" fmla="*/ 2316681 h 3407816"/>
                <a:gd name="connsiteX84" fmla="*/ 953224 w 3251116"/>
                <a:gd name="connsiteY84" fmla="*/ 2845119 h 3407816"/>
                <a:gd name="connsiteX85" fmla="*/ 974436 w 3251116"/>
                <a:gd name="connsiteY85" fmla="*/ 2906707 h 3407816"/>
                <a:gd name="connsiteX86" fmla="*/ 1085640 w 3251116"/>
                <a:gd name="connsiteY86" fmla="*/ 2960838 h 3407816"/>
                <a:gd name="connsiteX87" fmla="*/ 1147477 w 3251116"/>
                <a:gd name="connsiteY87" fmla="*/ 2939664 h 3407816"/>
                <a:gd name="connsiteX88" fmla="*/ 1407033 w 3251116"/>
                <a:gd name="connsiteY88" fmla="*/ 2411236 h 3407816"/>
                <a:gd name="connsiteX89" fmla="*/ 1385840 w 3251116"/>
                <a:gd name="connsiteY89" fmla="*/ 2349657 h 3407816"/>
                <a:gd name="connsiteX90" fmla="*/ 1129665 w 3251116"/>
                <a:gd name="connsiteY90" fmla="*/ 1178987 h 3407816"/>
                <a:gd name="connsiteX91" fmla="*/ 1170623 w 3251116"/>
                <a:gd name="connsiteY91" fmla="*/ 1183739 h 3407816"/>
                <a:gd name="connsiteX92" fmla="*/ 1204274 w 3251116"/>
                <a:gd name="connsiteY92" fmla="*/ 1157127 h 3407816"/>
                <a:gd name="connsiteX93" fmla="*/ 1209065 w 3251116"/>
                <a:gd name="connsiteY93" fmla="*/ 1116207 h 3407816"/>
                <a:gd name="connsiteX94" fmla="*/ 821167 w 3251116"/>
                <a:gd name="connsiteY94" fmla="*/ 626352 h 3407816"/>
                <a:gd name="connsiteX95" fmla="*/ 780242 w 3251116"/>
                <a:gd name="connsiteY95" fmla="*/ 621580 h 3407816"/>
                <a:gd name="connsiteX96" fmla="*/ 746556 w 3251116"/>
                <a:gd name="connsiteY96" fmla="*/ 648191 h 3407816"/>
                <a:gd name="connsiteX97" fmla="*/ 741781 w 3251116"/>
                <a:gd name="connsiteY97" fmla="*/ 689107 h 3407816"/>
                <a:gd name="connsiteX98" fmla="*/ 1129665 w 3251116"/>
                <a:gd name="connsiteY98" fmla="*/ 1178987 h 3407816"/>
                <a:gd name="connsiteX99" fmla="*/ 2688889 w 3251116"/>
                <a:gd name="connsiteY99" fmla="*/ 2473234 h 3407816"/>
                <a:gd name="connsiteX100" fmla="*/ 2232031 w 3251116"/>
                <a:gd name="connsiteY100" fmla="*/ 2096730 h 3407816"/>
                <a:gd name="connsiteX101" fmla="*/ 2167080 w 3251116"/>
                <a:gd name="connsiteY101" fmla="*/ 2102959 h 3407816"/>
                <a:gd name="connsiteX102" fmla="*/ 2088480 w 3251116"/>
                <a:gd name="connsiteY102" fmla="*/ 2198266 h 3407816"/>
                <a:gd name="connsiteX103" fmla="*/ 2094757 w 3251116"/>
                <a:gd name="connsiteY103" fmla="*/ 2263179 h 3407816"/>
                <a:gd name="connsiteX104" fmla="*/ 2551576 w 3251116"/>
                <a:gd name="connsiteY104" fmla="*/ 2639702 h 3407816"/>
                <a:gd name="connsiteX105" fmla="*/ 2616537 w 3251116"/>
                <a:gd name="connsiteY105" fmla="*/ 2633473 h 3407816"/>
                <a:gd name="connsiteX106" fmla="*/ 2695156 w 3251116"/>
                <a:gd name="connsiteY106" fmla="*/ 2538176 h 3407816"/>
                <a:gd name="connsiteX107" fmla="*/ 2688889 w 3251116"/>
                <a:gd name="connsiteY107" fmla="*/ 2473234 h 3407816"/>
                <a:gd name="connsiteX108" fmla="*/ 277892 w 3251116"/>
                <a:gd name="connsiteY108" fmla="*/ 1705805 h 3407816"/>
                <a:gd name="connsiteX109" fmla="*/ 248706 w 3251116"/>
                <a:gd name="connsiteY109" fmla="*/ 1734894 h 3407816"/>
                <a:gd name="connsiteX110" fmla="*/ 248706 w 3251116"/>
                <a:gd name="connsiteY110" fmla="*/ 1777738 h 3407816"/>
                <a:gd name="connsiteX111" fmla="*/ 277892 w 3251116"/>
                <a:gd name="connsiteY111" fmla="*/ 1806836 h 3407816"/>
                <a:gd name="connsiteX112" fmla="*/ 902865 w 3251116"/>
                <a:gd name="connsiteY112" fmla="*/ 1806836 h 3407816"/>
                <a:gd name="connsiteX113" fmla="*/ 932042 w 3251116"/>
                <a:gd name="connsiteY113" fmla="*/ 1777738 h 3407816"/>
                <a:gd name="connsiteX114" fmla="*/ 932042 w 3251116"/>
                <a:gd name="connsiteY114" fmla="*/ 1734894 h 3407816"/>
                <a:gd name="connsiteX115" fmla="*/ 902865 w 3251116"/>
                <a:gd name="connsiteY115" fmla="*/ 1705805 h 3407816"/>
                <a:gd name="connsiteX116" fmla="*/ 277892 w 3251116"/>
                <a:gd name="connsiteY116" fmla="*/ 1705805 h 3407816"/>
                <a:gd name="connsiteX117" fmla="*/ 2797045 w 3251116"/>
                <a:gd name="connsiteY117" fmla="*/ 1016604 h 3407816"/>
                <a:gd name="connsiteX118" fmla="*/ 2794340 w 3251116"/>
                <a:gd name="connsiteY118" fmla="*/ 1011889 h 3407816"/>
                <a:gd name="connsiteX119" fmla="*/ 2765794 w 3251116"/>
                <a:gd name="connsiteY119" fmla="*/ 1004146 h 3407816"/>
                <a:gd name="connsiteX120" fmla="*/ 2207524 w 3251116"/>
                <a:gd name="connsiteY120" fmla="*/ 1322271 h 3407816"/>
                <a:gd name="connsiteX121" fmla="*/ 2199751 w 3251116"/>
                <a:gd name="connsiteY121" fmla="*/ 1350703 h 3407816"/>
                <a:gd name="connsiteX122" fmla="*/ 2202456 w 3251116"/>
                <a:gd name="connsiteY122" fmla="*/ 1355437 h 3407816"/>
                <a:gd name="connsiteX123" fmla="*/ 2231012 w 3251116"/>
                <a:gd name="connsiteY123" fmla="*/ 1363191 h 3407816"/>
                <a:gd name="connsiteX124" fmla="*/ 2789273 w 3251116"/>
                <a:gd name="connsiteY124" fmla="*/ 1045046 h 3407816"/>
                <a:gd name="connsiteX125" fmla="*/ 2797045 w 3251116"/>
                <a:gd name="connsiteY125" fmla="*/ 1016604 h 3407816"/>
                <a:gd name="connsiteX126" fmla="*/ 3248587 w 3251116"/>
                <a:gd name="connsiteY126" fmla="*/ 1200132 h 3407816"/>
                <a:gd name="connsiteX127" fmla="*/ 3222422 w 3251116"/>
                <a:gd name="connsiteY127" fmla="*/ 1186311 h 3407816"/>
                <a:gd name="connsiteX128" fmla="*/ 2609212 w 3251116"/>
                <a:gd name="connsiteY128" fmla="*/ 1373792 h 3407816"/>
                <a:gd name="connsiteX129" fmla="*/ 2595391 w 3251116"/>
                <a:gd name="connsiteY129" fmla="*/ 1399814 h 3407816"/>
                <a:gd name="connsiteX130" fmla="*/ 2597001 w 3251116"/>
                <a:gd name="connsiteY130" fmla="*/ 1405015 h 3407816"/>
                <a:gd name="connsiteX131" fmla="*/ 2623166 w 3251116"/>
                <a:gd name="connsiteY131" fmla="*/ 1418826 h 3407816"/>
                <a:gd name="connsiteX132" fmla="*/ 3236367 w 3251116"/>
                <a:gd name="connsiteY132" fmla="*/ 1231345 h 3407816"/>
                <a:gd name="connsiteX133" fmla="*/ 3250187 w 3251116"/>
                <a:gd name="connsiteY133" fmla="*/ 1205323 h 3407816"/>
                <a:gd name="connsiteX134" fmla="*/ 3248587 w 3251116"/>
                <a:gd name="connsiteY134" fmla="*/ 1200132 h 3407816"/>
                <a:gd name="connsiteX135" fmla="*/ 1630604 w 3251116"/>
                <a:gd name="connsiteY135" fmla="*/ 2725704 h 3407816"/>
                <a:gd name="connsiteX136" fmla="*/ 1506874 w 3251116"/>
                <a:gd name="connsiteY136" fmla="*/ 2725704 h 3407816"/>
                <a:gd name="connsiteX137" fmla="*/ 1460678 w 3251116"/>
                <a:gd name="connsiteY137" fmla="*/ 2771776 h 3407816"/>
                <a:gd name="connsiteX138" fmla="*/ 1460678 w 3251116"/>
                <a:gd name="connsiteY138" fmla="*/ 3361755 h 3407816"/>
                <a:gd name="connsiteX139" fmla="*/ 1506874 w 3251116"/>
                <a:gd name="connsiteY139" fmla="*/ 3407818 h 3407816"/>
                <a:gd name="connsiteX140" fmla="*/ 1630604 w 3251116"/>
                <a:gd name="connsiteY140" fmla="*/ 3407818 h 3407816"/>
                <a:gd name="connsiteX141" fmla="*/ 1676810 w 3251116"/>
                <a:gd name="connsiteY141" fmla="*/ 3361755 h 3407816"/>
                <a:gd name="connsiteX142" fmla="*/ 1676810 w 3251116"/>
                <a:gd name="connsiteY142" fmla="*/ 2771776 h 3407816"/>
                <a:gd name="connsiteX143" fmla="*/ 1630604 w 3251116"/>
                <a:gd name="connsiteY143" fmla="*/ 2725704 h 3407816"/>
                <a:gd name="connsiteX144" fmla="*/ 1566034 w 3251116"/>
                <a:gd name="connsiteY144" fmla="*/ 681624 h 3407816"/>
                <a:gd name="connsiteX145" fmla="*/ 1571454 w 3251116"/>
                <a:gd name="connsiteY145" fmla="*/ 681624 h 3407816"/>
                <a:gd name="connsiteX146" fmla="*/ 1592256 w 3251116"/>
                <a:gd name="connsiteY146" fmla="*/ 660867 h 3407816"/>
                <a:gd name="connsiteX147" fmla="*/ 1592256 w 3251116"/>
                <a:gd name="connsiteY147" fmla="*/ 20758 h 3407816"/>
                <a:gd name="connsiteX148" fmla="*/ 1571454 w 3251116"/>
                <a:gd name="connsiteY148" fmla="*/ 1 h 3407816"/>
                <a:gd name="connsiteX149" fmla="*/ 1566034 w 3251116"/>
                <a:gd name="connsiteY149" fmla="*/ 1 h 3407816"/>
                <a:gd name="connsiteX150" fmla="*/ 1545212 w 3251116"/>
                <a:gd name="connsiteY150" fmla="*/ 20758 h 3407816"/>
                <a:gd name="connsiteX151" fmla="*/ 1545212 w 3251116"/>
                <a:gd name="connsiteY151" fmla="*/ 660867 h 3407816"/>
                <a:gd name="connsiteX152" fmla="*/ 1566034 w 3251116"/>
                <a:gd name="connsiteY152" fmla="*/ 681624 h 3407816"/>
                <a:gd name="connsiteX153" fmla="*/ 1205465 w 3251116"/>
                <a:gd name="connsiteY153" fmla="*/ 1588542 h 3407816"/>
                <a:gd name="connsiteX154" fmla="*/ 1219267 w 3251116"/>
                <a:gd name="connsiteY154" fmla="*/ 1547995 h 3407816"/>
                <a:gd name="connsiteX155" fmla="*/ 1201026 w 3251116"/>
                <a:gd name="connsiteY155" fmla="*/ 1511085 h 3407816"/>
                <a:gd name="connsiteX156" fmla="*/ 365049 w 3251116"/>
                <a:gd name="connsiteY156" fmla="*/ 1227945 h 3407816"/>
                <a:gd name="connsiteX157" fmla="*/ 328053 w 3251116"/>
                <a:gd name="connsiteY157" fmla="*/ 1246138 h 3407816"/>
                <a:gd name="connsiteX158" fmla="*/ 314221 w 3251116"/>
                <a:gd name="connsiteY158" fmla="*/ 1286714 h 3407816"/>
                <a:gd name="connsiteX159" fmla="*/ 332486 w 3251116"/>
                <a:gd name="connsiteY159" fmla="*/ 1323624 h 3407816"/>
                <a:gd name="connsiteX160" fmla="*/ 1168432 w 3251116"/>
                <a:gd name="connsiteY160" fmla="*/ 1606726 h 3407816"/>
                <a:gd name="connsiteX161" fmla="*/ 1205465 w 3251116"/>
                <a:gd name="connsiteY161" fmla="*/ 1588542 h 340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3251116" h="3407816">
                  <a:moveTo>
                    <a:pt x="1742094" y="1035216"/>
                  </a:moveTo>
                  <a:lnTo>
                    <a:pt x="1747437" y="1036340"/>
                  </a:lnTo>
                  <a:cubicBezTo>
                    <a:pt x="1758687" y="1038721"/>
                    <a:pt x="1769869" y="1031492"/>
                    <a:pt x="1772269" y="1020281"/>
                  </a:cubicBezTo>
                  <a:lnTo>
                    <a:pt x="1907038" y="393663"/>
                  </a:lnTo>
                  <a:cubicBezTo>
                    <a:pt x="1909458" y="382449"/>
                    <a:pt x="1902228" y="371321"/>
                    <a:pt x="1890960" y="368931"/>
                  </a:cubicBezTo>
                  <a:lnTo>
                    <a:pt x="1885655" y="367820"/>
                  </a:lnTo>
                  <a:cubicBezTo>
                    <a:pt x="1874406" y="365420"/>
                    <a:pt x="1863214" y="372669"/>
                    <a:pt x="1860804" y="383881"/>
                  </a:cubicBezTo>
                  <a:lnTo>
                    <a:pt x="1726025" y="1010480"/>
                  </a:lnTo>
                  <a:cubicBezTo>
                    <a:pt x="1723625" y="1021691"/>
                    <a:pt x="1730835" y="1032825"/>
                    <a:pt x="1742094" y="1035216"/>
                  </a:cubicBezTo>
                  <a:moveTo>
                    <a:pt x="1467117" y="1280542"/>
                  </a:moveTo>
                  <a:cubicBezTo>
                    <a:pt x="1470327" y="1291553"/>
                    <a:pt x="1481995" y="1297935"/>
                    <a:pt x="1493034" y="1294744"/>
                  </a:cubicBezTo>
                  <a:lnTo>
                    <a:pt x="1498273" y="1293220"/>
                  </a:lnTo>
                  <a:cubicBezTo>
                    <a:pt x="1509322" y="1290038"/>
                    <a:pt x="1515732" y="1278408"/>
                    <a:pt x="1512532" y="1267388"/>
                  </a:cubicBezTo>
                  <a:lnTo>
                    <a:pt x="1261367" y="406203"/>
                  </a:lnTo>
                  <a:cubicBezTo>
                    <a:pt x="1258148" y="395198"/>
                    <a:pt x="1246499" y="388804"/>
                    <a:pt x="1235440" y="391992"/>
                  </a:cubicBezTo>
                  <a:lnTo>
                    <a:pt x="1230201" y="393510"/>
                  </a:lnTo>
                  <a:cubicBezTo>
                    <a:pt x="1219162" y="396707"/>
                    <a:pt x="1212752" y="408347"/>
                    <a:pt x="1215962" y="419352"/>
                  </a:cubicBezTo>
                  <a:lnTo>
                    <a:pt x="1467117" y="1280542"/>
                  </a:lnTo>
                  <a:close/>
                  <a:moveTo>
                    <a:pt x="1289056" y="1978582"/>
                  </a:moveTo>
                  <a:lnTo>
                    <a:pt x="1262567" y="1944901"/>
                  </a:lnTo>
                  <a:cubicBezTo>
                    <a:pt x="1252671" y="1932309"/>
                    <a:pt x="1234231" y="1930090"/>
                    <a:pt x="1221610" y="1939958"/>
                  </a:cubicBezTo>
                  <a:lnTo>
                    <a:pt x="526221" y="2483969"/>
                  </a:lnTo>
                  <a:cubicBezTo>
                    <a:pt x="513598" y="2493837"/>
                    <a:pt x="511372" y="2512210"/>
                    <a:pt x="521275" y="2524803"/>
                  </a:cubicBezTo>
                  <a:lnTo>
                    <a:pt x="547788" y="2558511"/>
                  </a:lnTo>
                  <a:cubicBezTo>
                    <a:pt x="557691" y="2571113"/>
                    <a:pt x="576127" y="2573342"/>
                    <a:pt x="588751" y="2563445"/>
                  </a:cubicBezTo>
                  <a:lnTo>
                    <a:pt x="1284113" y="2019444"/>
                  </a:lnTo>
                  <a:cubicBezTo>
                    <a:pt x="1296734" y="2009566"/>
                    <a:pt x="1298962" y="1991183"/>
                    <a:pt x="1289056" y="1978582"/>
                  </a:cubicBezTo>
                  <a:moveTo>
                    <a:pt x="1868881" y="2115342"/>
                  </a:moveTo>
                  <a:cubicBezTo>
                    <a:pt x="1860490" y="2091424"/>
                    <a:pt x="1834020" y="2078699"/>
                    <a:pt x="1810026" y="2087052"/>
                  </a:cubicBezTo>
                  <a:lnTo>
                    <a:pt x="1693221" y="2127772"/>
                  </a:lnTo>
                  <a:cubicBezTo>
                    <a:pt x="1669237" y="2136125"/>
                    <a:pt x="1656455" y="2162538"/>
                    <a:pt x="1664837" y="2186465"/>
                  </a:cubicBezTo>
                  <a:lnTo>
                    <a:pt x="1944357" y="2984231"/>
                  </a:lnTo>
                  <a:cubicBezTo>
                    <a:pt x="1952739" y="3008158"/>
                    <a:pt x="1979219" y="3020893"/>
                    <a:pt x="2003222" y="3012520"/>
                  </a:cubicBezTo>
                  <a:lnTo>
                    <a:pt x="2120018" y="2971830"/>
                  </a:lnTo>
                  <a:cubicBezTo>
                    <a:pt x="2144001" y="2963467"/>
                    <a:pt x="2156784" y="2937054"/>
                    <a:pt x="2148402" y="2913127"/>
                  </a:cubicBezTo>
                  <a:lnTo>
                    <a:pt x="1868881" y="2115342"/>
                  </a:lnTo>
                  <a:close/>
                  <a:moveTo>
                    <a:pt x="3218441" y="2147127"/>
                  </a:moveTo>
                  <a:lnTo>
                    <a:pt x="2656113" y="1962141"/>
                  </a:lnTo>
                  <a:cubicBezTo>
                    <a:pt x="2631986" y="1954198"/>
                    <a:pt x="2605726" y="1967399"/>
                    <a:pt x="2597772" y="1991478"/>
                  </a:cubicBezTo>
                  <a:lnTo>
                    <a:pt x="2559015" y="2108655"/>
                  </a:lnTo>
                  <a:cubicBezTo>
                    <a:pt x="2551043" y="2132715"/>
                    <a:pt x="2564283" y="2158900"/>
                    <a:pt x="2588409" y="2166843"/>
                  </a:cubicBezTo>
                  <a:lnTo>
                    <a:pt x="3150727" y="2351809"/>
                  </a:lnTo>
                  <a:cubicBezTo>
                    <a:pt x="3174844" y="2359753"/>
                    <a:pt x="3201095" y="2346542"/>
                    <a:pt x="3209077" y="2322501"/>
                  </a:cubicBezTo>
                  <a:lnTo>
                    <a:pt x="3247835" y="2205305"/>
                  </a:lnTo>
                  <a:cubicBezTo>
                    <a:pt x="3255798" y="2181245"/>
                    <a:pt x="3242567" y="2155061"/>
                    <a:pt x="3218441" y="2147127"/>
                  </a:cubicBezTo>
                  <a:moveTo>
                    <a:pt x="2348113" y="989363"/>
                  </a:moveTo>
                  <a:lnTo>
                    <a:pt x="2351999" y="993201"/>
                  </a:lnTo>
                  <a:cubicBezTo>
                    <a:pt x="2360171" y="1001269"/>
                    <a:pt x="2373468" y="1001221"/>
                    <a:pt x="2381555" y="993059"/>
                  </a:cubicBezTo>
                  <a:lnTo>
                    <a:pt x="2833326" y="538245"/>
                  </a:lnTo>
                  <a:cubicBezTo>
                    <a:pt x="2841422" y="530087"/>
                    <a:pt x="2841374" y="516815"/>
                    <a:pt x="2833192" y="508732"/>
                  </a:cubicBezTo>
                  <a:lnTo>
                    <a:pt x="2829306" y="504909"/>
                  </a:lnTo>
                  <a:cubicBezTo>
                    <a:pt x="2821143" y="496835"/>
                    <a:pt x="2807837" y="496912"/>
                    <a:pt x="2799750" y="505051"/>
                  </a:cubicBezTo>
                  <a:lnTo>
                    <a:pt x="2347970" y="959883"/>
                  </a:lnTo>
                  <a:cubicBezTo>
                    <a:pt x="2339893" y="968027"/>
                    <a:pt x="2339950" y="981286"/>
                    <a:pt x="2348113" y="989363"/>
                  </a:cubicBezTo>
                  <a:moveTo>
                    <a:pt x="1826581" y="1333873"/>
                  </a:moveTo>
                  <a:lnTo>
                    <a:pt x="1831172" y="1336816"/>
                  </a:lnTo>
                  <a:cubicBezTo>
                    <a:pt x="1840849" y="1343007"/>
                    <a:pt x="1853879" y="1340197"/>
                    <a:pt x="1860109" y="1330558"/>
                  </a:cubicBezTo>
                  <a:lnTo>
                    <a:pt x="2347865" y="576989"/>
                  </a:lnTo>
                  <a:cubicBezTo>
                    <a:pt x="2354113" y="567351"/>
                    <a:pt x="2351285" y="554383"/>
                    <a:pt x="2341617" y="548188"/>
                  </a:cubicBezTo>
                  <a:lnTo>
                    <a:pt x="2337016" y="545265"/>
                  </a:lnTo>
                  <a:cubicBezTo>
                    <a:pt x="2327339" y="539062"/>
                    <a:pt x="2314318" y="541879"/>
                    <a:pt x="2308089" y="551518"/>
                  </a:cubicBezTo>
                  <a:lnTo>
                    <a:pt x="1820323" y="1305088"/>
                  </a:lnTo>
                  <a:cubicBezTo>
                    <a:pt x="1814103" y="1314718"/>
                    <a:pt x="1816903" y="1327672"/>
                    <a:pt x="1826581" y="1333873"/>
                  </a:cubicBezTo>
                  <a:moveTo>
                    <a:pt x="205327" y="793844"/>
                  </a:moveTo>
                  <a:lnTo>
                    <a:pt x="720347" y="1146192"/>
                  </a:lnTo>
                  <a:cubicBezTo>
                    <a:pt x="733589" y="1155241"/>
                    <a:pt x="751825" y="1151869"/>
                    <a:pt x="760911" y="1138658"/>
                  </a:cubicBezTo>
                  <a:lnTo>
                    <a:pt x="785217" y="1103329"/>
                  </a:lnTo>
                  <a:cubicBezTo>
                    <a:pt x="794283" y="1090128"/>
                    <a:pt x="790886" y="1071916"/>
                    <a:pt x="777654" y="1062867"/>
                  </a:cubicBezTo>
                  <a:lnTo>
                    <a:pt x="262642" y="710522"/>
                  </a:lnTo>
                  <a:cubicBezTo>
                    <a:pt x="249401" y="701462"/>
                    <a:pt x="231145" y="704868"/>
                    <a:pt x="222070" y="718064"/>
                  </a:cubicBezTo>
                  <a:lnTo>
                    <a:pt x="197773" y="753392"/>
                  </a:lnTo>
                  <a:cubicBezTo>
                    <a:pt x="188687" y="766580"/>
                    <a:pt x="192084" y="784785"/>
                    <a:pt x="205327" y="793844"/>
                  </a:cubicBezTo>
                  <a:moveTo>
                    <a:pt x="657107" y="2066850"/>
                  </a:moveTo>
                  <a:lnTo>
                    <a:pt x="641867" y="2026797"/>
                  </a:lnTo>
                  <a:cubicBezTo>
                    <a:pt x="636168" y="2011843"/>
                    <a:pt x="619235" y="2004242"/>
                    <a:pt x="604223" y="2009909"/>
                  </a:cubicBezTo>
                  <a:lnTo>
                    <a:pt x="18815" y="2231423"/>
                  </a:lnTo>
                  <a:cubicBezTo>
                    <a:pt x="3813" y="2237081"/>
                    <a:pt x="-3807" y="2253978"/>
                    <a:pt x="1891" y="2268923"/>
                  </a:cubicBezTo>
                  <a:lnTo>
                    <a:pt x="17150" y="2308975"/>
                  </a:lnTo>
                  <a:cubicBezTo>
                    <a:pt x="22839" y="2323930"/>
                    <a:pt x="39772" y="2331531"/>
                    <a:pt x="54775" y="2325863"/>
                  </a:cubicBezTo>
                  <a:lnTo>
                    <a:pt x="640192" y="2104369"/>
                  </a:lnTo>
                  <a:cubicBezTo>
                    <a:pt x="655185" y="2098702"/>
                    <a:pt x="662814" y="2081814"/>
                    <a:pt x="657107" y="2066850"/>
                  </a:cubicBezTo>
                  <a:moveTo>
                    <a:pt x="1385840" y="2349657"/>
                  </a:moveTo>
                  <a:lnTo>
                    <a:pt x="1274645" y="2295517"/>
                  </a:lnTo>
                  <a:cubicBezTo>
                    <a:pt x="1251814" y="2284401"/>
                    <a:pt x="1223982" y="2293926"/>
                    <a:pt x="1212809" y="2316681"/>
                  </a:cubicBezTo>
                  <a:lnTo>
                    <a:pt x="953224" y="2845119"/>
                  </a:lnTo>
                  <a:cubicBezTo>
                    <a:pt x="942063" y="2867874"/>
                    <a:pt x="951604" y="2895592"/>
                    <a:pt x="974436" y="2906707"/>
                  </a:cubicBezTo>
                  <a:lnTo>
                    <a:pt x="1085640" y="2960838"/>
                  </a:lnTo>
                  <a:cubicBezTo>
                    <a:pt x="1108462" y="2971973"/>
                    <a:pt x="1136304" y="2962438"/>
                    <a:pt x="1147477" y="2939664"/>
                  </a:cubicBezTo>
                  <a:lnTo>
                    <a:pt x="1407033" y="2411236"/>
                  </a:lnTo>
                  <a:cubicBezTo>
                    <a:pt x="1418215" y="2388481"/>
                    <a:pt x="1408671" y="2360753"/>
                    <a:pt x="1385840" y="2349657"/>
                  </a:cubicBezTo>
                  <a:moveTo>
                    <a:pt x="1129665" y="1178987"/>
                  </a:moveTo>
                  <a:cubicBezTo>
                    <a:pt x="1139609" y="1191540"/>
                    <a:pt x="1158031" y="1193684"/>
                    <a:pt x="1170623" y="1183739"/>
                  </a:cubicBezTo>
                  <a:lnTo>
                    <a:pt x="1204274" y="1157127"/>
                  </a:lnTo>
                  <a:cubicBezTo>
                    <a:pt x="1216857" y="1147183"/>
                    <a:pt x="1219000" y="1128780"/>
                    <a:pt x="1209065" y="1116207"/>
                  </a:cubicBezTo>
                  <a:lnTo>
                    <a:pt x="821167" y="626352"/>
                  </a:lnTo>
                  <a:cubicBezTo>
                    <a:pt x="811245" y="613772"/>
                    <a:pt x="792810" y="611637"/>
                    <a:pt x="780242" y="621580"/>
                  </a:cubicBezTo>
                  <a:lnTo>
                    <a:pt x="746556" y="648191"/>
                  </a:lnTo>
                  <a:cubicBezTo>
                    <a:pt x="733990" y="658133"/>
                    <a:pt x="731831" y="676547"/>
                    <a:pt x="741781" y="689107"/>
                  </a:cubicBezTo>
                  <a:lnTo>
                    <a:pt x="1129665" y="1178987"/>
                  </a:lnTo>
                  <a:close/>
                  <a:moveTo>
                    <a:pt x="2688889" y="2473234"/>
                  </a:moveTo>
                  <a:lnTo>
                    <a:pt x="2232031" y="2096730"/>
                  </a:lnTo>
                  <a:cubicBezTo>
                    <a:pt x="2212438" y="2080585"/>
                    <a:pt x="2183216" y="2083395"/>
                    <a:pt x="2167080" y="2102959"/>
                  </a:cubicBezTo>
                  <a:lnTo>
                    <a:pt x="2088480" y="2198266"/>
                  </a:lnTo>
                  <a:cubicBezTo>
                    <a:pt x="2072335" y="2217821"/>
                    <a:pt x="2075164" y="2247044"/>
                    <a:pt x="2094757" y="2263179"/>
                  </a:cubicBezTo>
                  <a:lnTo>
                    <a:pt x="2551576" y="2639702"/>
                  </a:lnTo>
                  <a:cubicBezTo>
                    <a:pt x="2571159" y="2655838"/>
                    <a:pt x="2600392" y="2653037"/>
                    <a:pt x="2616537" y="2633473"/>
                  </a:cubicBezTo>
                  <a:lnTo>
                    <a:pt x="2695156" y="2538176"/>
                  </a:lnTo>
                  <a:cubicBezTo>
                    <a:pt x="2711301" y="2518592"/>
                    <a:pt x="2708482" y="2489370"/>
                    <a:pt x="2688889" y="2473234"/>
                  </a:cubicBezTo>
                  <a:moveTo>
                    <a:pt x="277892" y="1705805"/>
                  </a:moveTo>
                  <a:cubicBezTo>
                    <a:pt x="261834" y="1705805"/>
                    <a:pt x="248706" y="1718902"/>
                    <a:pt x="248706" y="1734894"/>
                  </a:cubicBezTo>
                  <a:lnTo>
                    <a:pt x="248706" y="1777738"/>
                  </a:lnTo>
                  <a:cubicBezTo>
                    <a:pt x="248706" y="1793740"/>
                    <a:pt x="261834" y="1806836"/>
                    <a:pt x="277892" y="1806836"/>
                  </a:cubicBezTo>
                  <a:lnTo>
                    <a:pt x="902865" y="1806836"/>
                  </a:lnTo>
                  <a:cubicBezTo>
                    <a:pt x="918914" y="1806836"/>
                    <a:pt x="932042" y="1793740"/>
                    <a:pt x="932042" y="1777738"/>
                  </a:cubicBezTo>
                  <a:lnTo>
                    <a:pt x="932042" y="1734894"/>
                  </a:lnTo>
                  <a:cubicBezTo>
                    <a:pt x="932042" y="1718902"/>
                    <a:pt x="918914" y="1705805"/>
                    <a:pt x="902865" y="1705805"/>
                  </a:cubicBezTo>
                  <a:lnTo>
                    <a:pt x="277892" y="1705805"/>
                  </a:lnTo>
                  <a:close/>
                  <a:moveTo>
                    <a:pt x="2797045" y="1016604"/>
                  </a:moveTo>
                  <a:lnTo>
                    <a:pt x="2794340" y="1011889"/>
                  </a:lnTo>
                  <a:cubicBezTo>
                    <a:pt x="2788625" y="1001936"/>
                    <a:pt x="2775776" y="998440"/>
                    <a:pt x="2765794" y="1004146"/>
                  </a:cubicBezTo>
                  <a:lnTo>
                    <a:pt x="2207524" y="1322271"/>
                  </a:lnTo>
                  <a:cubicBezTo>
                    <a:pt x="2197522" y="1327958"/>
                    <a:pt x="2194036" y="1340759"/>
                    <a:pt x="2199751" y="1350703"/>
                  </a:cubicBezTo>
                  <a:lnTo>
                    <a:pt x="2202456" y="1355437"/>
                  </a:lnTo>
                  <a:cubicBezTo>
                    <a:pt x="2208181" y="1365391"/>
                    <a:pt x="2221030" y="1368867"/>
                    <a:pt x="2231012" y="1363191"/>
                  </a:cubicBezTo>
                  <a:lnTo>
                    <a:pt x="2789273" y="1045046"/>
                  </a:lnTo>
                  <a:cubicBezTo>
                    <a:pt x="2799274" y="1039360"/>
                    <a:pt x="2802769" y="1026567"/>
                    <a:pt x="2797045" y="1016604"/>
                  </a:cubicBezTo>
                  <a:moveTo>
                    <a:pt x="3248587" y="1200132"/>
                  </a:moveTo>
                  <a:cubicBezTo>
                    <a:pt x="3245187" y="1189159"/>
                    <a:pt x="3233414" y="1182949"/>
                    <a:pt x="3222422" y="1186311"/>
                  </a:cubicBezTo>
                  <a:lnTo>
                    <a:pt x="2609212" y="1373792"/>
                  </a:lnTo>
                  <a:cubicBezTo>
                    <a:pt x="2598211" y="1377154"/>
                    <a:pt x="2591991" y="1388870"/>
                    <a:pt x="2595391" y="1399814"/>
                  </a:cubicBezTo>
                  <a:lnTo>
                    <a:pt x="2597001" y="1405015"/>
                  </a:lnTo>
                  <a:cubicBezTo>
                    <a:pt x="2600392" y="1415969"/>
                    <a:pt x="2612174" y="1422207"/>
                    <a:pt x="2623166" y="1418826"/>
                  </a:cubicBezTo>
                  <a:lnTo>
                    <a:pt x="3236367" y="1231345"/>
                  </a:lnTo>
                  <a:cubicBezTo>
                    <a:pt x="3247358" y="1227993"/>
                    <a:pt x="3253588" y="1216267"/>
                    <a:pt x="3250187" y="1205323"/>
                  </a:cubicBezTo>
                  <a:lnTo>
                    <a:pt x="3248587" y="1200132"/>
                  </a:lnTo>
                  <a:close/>
                  <a:moveTo>
                    <a:pt x="1630604" y="2725704"/>
                  </a:moveTo>
                  <a:lnTo>
                    <a:pt x="1506874" y="2725704"/>
                  </a:lnTo>
                  <a:cubicBezTo>
                    <a:pt x="1481461" y="2725704"/>
                    <a:pt x="1460678" y="2746449"/>
                    <a:pt x="1460678" y="2771776"/>
                  </a:cubicBezTo>
                  <a:lnTo>
                    <a:pt x="1460678" y="3361755"/>
                  </a:lnTo>
                  <a:cubicBezTo>
                    <a:pt x="1460678" y="3387091"/>
                    <a:pt x="1481461" y="3407818"/>
                    <a:pt x="1506874" y="3407818"/>
                  </a:cubicBezTo>
                  <a:lnTo>
                    <a:pt x="1630604" y="3407818"/>
                  </a:lnTo>
                  <a:cubicBezTo>
                    <a:pt x="1656026" y="3407818"/>
                    <a:pt x="1676810" y="3387091"/>
                    <a:pt x="1676810" y="3361755"/>
                  </a:cubicBezTo>
                  <a:lnTo>
                    <a:pt x="1676810" y="2771776"/>
                  </a:lnTo>
                  <a:cubicBezTo>
                    <a:pt x="1676810" y="2746449"/>
                    <a:pt x="1656026" y="2725704"/>
                    <a:pt x="1630604" y="2725704"/>
                  </a:cubicBezTo>
                  <a:moveTo>
                    <a:pt x="1566034" y="681624"/>
                  </a:moveTo>
                  <a:lnTo>
                    <a:pt x="1571454" y="681624"/>
                  </a:lnTo>
                  <a:cubicBezTo>
                    <a:pt x="1582893" y="681624"/>
                    <a:pt x="1592256" y="672280"/>
                    <a:pt x="1592256" y="660867"/>
                  </a:cubicBezTo>
                  <a:lnTo>
                    <a:pt x="1592256" y="20758"/>
                  </a:lnTo>
                  <a:cubicBezTo>
                    <a:pt x="1592256" y="9355"/>
                    <a:pt x="1582893" y="1"/>
                    <a:pt x="1571454" y="1"/>
                  </a:cubicBezTo>
                  <a:lnTo>
                    <a:pt x="1566034" y="1"/>
                  </a:lnTo>
                  <a:cubicBezTo>
                    <a:pt x="1554585" y="1"/>
                    <a:pt x="1545212" y="9355"/>
                    <a:pt x="1545212" y="20758"/>
                  </a:cubicBezTo>
                  <a:lnTo>
                    <a:pt x="1545212" y="660867"/>
                  </a:lnTo>
                  <a:cubicBezTo>
                    <a:pt x="1545212" y="672280"/>
                    <a:pt x="1554585" y="681624"/>
                    <a:pt x="1566034" y="681624"/>
                  </a:cubicBezTo>
                  <a:moveTo>
                    <a:pt x="1205465" y="1588542"/>
                  </a:moveTo>
                  <a:lnTo>
                    <a:pt x="1219267" y="1547995"/>
                  </a:lnTo>
                  <a:cubicBezTo>
                    <a:pt x="1224439" y="1532840"/>
                    <a:pt x="1216228" y="1516219"/>
                    <a:pt x="1201026" y="1511085"/>
                  </a:cubicBezTo>
                  <a:lnTo>
                    <a:pt x="365049" y="1227945"/>
                  </a:lnTo>
                  <a:cubicBezTo>
                    <a:pt x="349857" y="1222802"/>
                    <a:pt x="333209" y="1230983"/>
                    <a:pt x="328053" y="1246138"/>
                  </a:cubicBezTo>
                  <a:lnTo>
                    <a:pt x="314221" y="1286714"/>
                  </a:lnTo>
                  <a:cubicBezTo>
                    <a:pt x="309065" y="1301869"/>
                    <a:pt x="317284" y="1318480"/>
                    <a:pt x="332486" y="1323624"/>
                  </a:cubicBezTo>
                  <a:lnTo>
                    <a:pt x="1168432" y="1606726"/>
                  </a:lnTo>
                  <a:cubicBezTo>
                    <a:pt x="1183634" y="1611888"/>
                    <a:pt x="1200312" y="1603697"/>
                    <a:pt x="1205465" y="1588542"/>
                  </a:cubicBezTo>
                </a:path>
              </a:pathLst>
            </a:custGeom>
            <a:solidFill>
              <a:srgbClr val="FFFFFF"/>
            </a:solidFill>
            <a:ln w="9525" cap="flat">
              <a:noFill/>
              <a:prstDash val="solid"/>
              <a:miter/>
            </a:ln>
          </p:spPr>
          <p:txBody>
            <a:bodyPr rtlCol="0" anchor="ctr">
              <a:noAutofit/>
            </a:bodyPr>
            <a:lstStyle/>
            <a:p>
              <a:endParaRPr lang="en-US"/>
            </a:p>
          </p:txBody>
        </p:sp>
        <p:sp>
          <p:nvSpPr>
            <p:cNvPr id="15" name="Freeform 8">
              <a:extLst>
                <a:ext uri="{FF2B5EF4-FFF2-40B4-BE49-F238E27FC236}">
                  <a16:creationId xmlns:a16="http://schemas.microsoft.com/office/drawing/2014/main" id="{4D5441DF-66EC-9103-D23C-540CDE464CD3}"/>
                </a:ext>
              </a:extLst>
            </p:cNvPr>
            <p:cNvSpPr/>
            <p:nvPr/>
          </p:nvSpPr>
          <p:spPr>
            <a:xfrm>
              <a:off x="4327397" y="2395508"/>
              <a:ext cx="5569082" cy="2068144"/>
            </a:xfrm>
            <a:custGeom>
              <a:avLst/>
              <a:gdLst>
                <a:gd name="connsiteX0" fmla="*/ 2111926 w 5569082"/>
                <a:gd name="connsiteY0" fmla="*/ 12957 h 2068144"/>
                <a:gd name="connsiteX1" fmla="*/ 2061424 w 5569082"/>
                <a:gd name="connsiteY1" fmla="*/ 12957 h 2068144"/>
                <a:gd name="connsiteX2" fmla="*/ 2025020 w 5569082"/>
                <a:gd name="connsiteY2" fmla="*/ 50440 h 2068144"/>
                <a:gd name="connsiteX3" fmla="*/ 2025020 w 5569082"/>
                <a:gd name="connsiteY3" fmla="*/ 654765 h 2068144"/>
                <a:gd name="connsiteX4" fmla="*/ 1803059 w 5569082"/>
                <a:gd name="connsiteY4" fmla="*/ 36380 h 2068144"/>
                <a:gd name="connsiteX5" fmla="*/ 1767826 w 5569082"/>
                <a:gd name="connsiteY5" fmla="*/ 12957 h 2068144"/>
                <a:gd name="connsiteX6" fmla="*/ 1663298 w 5569082"/>
                <a:gd name="connsiteY6" fmla="*/ 12957 h 2068144"/>
                <a:gd name="connsiteX7" fmla="*/ 1625713 w 5569082"/>
                <a:gd name="connsiteY7" fmla="*/ 49273 h 2068144"/>
                <a:gd name="connsiteX8" fmla="*/ 1625713 w 5569082"/>
                <a:gd name="connsiteY8" fmla="*/ 844471 h 2068144"/>
                <a:gd name="connsiteX9" fmla="*/ 1663298 w 5569082"/>
                <a:gd name="connsiteY9" fmla="*/ 881954 h 2068144"/>
                <a:gd name="connsiteX10" fmla="*/ 1713800 w 5569082"/>
                <a:gd name="connsiteY10" fmla="*/ 881954 h 2068144"/>
                <a:gd name="connsiteX11" fmla="*/ 1750224 w 5569082"/>
                <a:gd name="connsiteY11" fmla="*/ 844471 h 2068144"/>
                <a:gd name="connsiteX12" fmla="*/ 1750224 w 5569082"/>
                <a:gd name="connsiteY12" fmla="*/ 240156 h 2068144"/>
                <a:gd name="connsiteX13" fmla="*/ 1972175 w 5569082"/>
                <a:gd name="connsiteY13" fmla="*/ 857364 h 2068144"/>
                <a:gd name="connsiteX14" fmla="*/ 2007399 w 5569082"/>
                <a:gd name="connsiteY14" fmla="*/ 881954 h 2068144"/>
                <a:gd name="connsiteX15" fmla="*/ 2111926 w 5569082"/>
                <a:gd name="connsiteY15" fmla="*/ 881954 h 2068144"/>
                <a:gd name="connsiteX16" fmla="*/ 2149493 w 5569082"/>
                <a:gd name="connsiteY16" fmla="*/ 844471 h 2068144"/>
                <a:gd name="connsiteX17" fmla="*/ 2149493 w 5569082"/>
                <a:gd name="connsiteY17" fmla="*/ 50440 h 2068144"/>
                <a:gd name="connsiteX18" fmla="*/ 2111926 w 5569082"/>
                <a:gd name="connsiteY18" fmla="*/ 12957 h 2068144"/>
                <a:gd name="connsiteX19" fmla="*/ 214 w 5569082"/>
                <a:gd name="connsiteY19" fmla="*/ 965935 h 2068144"/>
                <a:gd name="connsiteX20" fmla="*/ 214 w 5569082"/>
                <a:gd name="connsiteY20" fmla="*/ 1089322 h 2068144"/>
                <a:gd name="connsiteX21" fmla="*/ 46420 w 5569082"/>
                <a:gd name="connsiteY21" fmla="*/ 1135404 h 2068144"/>
                <a:gd name="connsiteX22" fmla="*/ 893496 w 5569082"/>
                <a:gd name="connsiteY22" fmla="*/ 1135404 h 2068144"/>
                <a:gd name="connsiteX23" fmla="*/ 939700 w 5569082"/>
                <a:gd name="connsiteY23" fmla="*/ 1089322 h 2068144"/>
                <a:gd name="connsiteX24" fmla="*/ 939700 w 5569082"/>
                <a:gd name="connsiteY24" fmla="*/ 965935 h 2068144"/>
                <a:gd name="connsiteX25" fmla="*/ 893496 w 5569082"/>
                <a:gd name="connsiteY25" fmla="*/ 919864 h 2068144"/>
                <a:gd name="connsiteX26" fmla="*/ 46420 w 5569082"/>
                <a:gd name="connsiteY26" fmla="*/ 919864 h 2068144"/>
                <a:gd name="connsiteX27" fmla="*/ 214 w 5569082"/>
                <a:gd name="connsiteY27" fmla="*/ 965935 h 2068144"/>
                <a:gd name="connsiteX28" fmla="*/ 2952393 w 5569082"/>
                <a:gd name="connsiteY28" fmla="*/ 859710 h 2068144"/>
                <a:gd name="connsiteX29" fmla="*/ 2986454 w 5569082"/>
                <a:gd name="connsiteY29" fmla="*/ 881957 h 2068144"/>
                <a:gd name="connsiteX30" fmla="*/ 3040490 w 5569082"/>
                <a:gd name="connsiteY30" fmla="*/ 881957 h 2068144"/>
                <a:gd name="connsiteX31" fmla="*/ 3074532 w 5569082"/>
                <a:gd name="connsiteY31" fmla="*/ 829268 h 2068144"/>
                <a:gd name="connsiteX32" fmla="*/ 2893681 w 5569082"/>
                <a:gd name="connsiteY32" fmla="*/ 433404 h 2068144"/>
                <a:gd name="connsiteX33" fmla="*/ 3062807 w 5569082"/>
                <a:gd name="connsiteY33" fmla="*/ 65669 h 2068144"/>
                <a:gd name="connsiteX34" fmla="*/ 3028736 w 5569082"/>
                <a:gd name="connsiteY34" fmla="*/ 12960 h 2068144"/>
                <a:gd name="connsiteX35" fmla="*/ 2973548 w 5569082"/>
                <a:gd name="connsiteY35" fmla="*/ 12960 h 2068144"/>
                <a:gd name="connsiteX36" fmla="*/ 2939486 w 5569082"/>
                <a:gd name="connsiteY36" fmla="*/ 34049 h 2068144"/>
                <a:gd name="connsiteX37" fmla="*/ 2825568 w 5569082"/>
                <a:gd name="connsiteY37" fmla="*/ 283503 h 2068144"/>
                <a:gd name="connsiteX38" fmla="*/ 2711649 w 5569082"/>
                <a:gd name="connsiteY38" fmla="*/ 34049 h 2068144"/>
                <a:gd name="connsiteX39" fmla="*/ 2677578 w 5569082"/>
                <a:gd name="connsiteY39" fmla="*/ 12960 h 2068144"/>
                <a:gd name="connsiteX40" fmla="*/ 2622399 w 5569082"/>
                <a:gd name="connsiteY40" fmla="*/ 12960 h 2068144"/>
                <a:gd name="connsiteX41" fmla="*/ 2588338 w 5569082"/>
                <a:gd name="connsiteY41" fmla="*/ 65669 h 2068144"/>
                <a:gd name="connsiteX42" fmla="*/ 2757454 w 5569082"/>
                <a:gd name="connsiteY42" fmla="*/ 433404 h 2068144"/>
                <a:gd name="connsiteX43" fmla="*/ 2576594 w 5569082"/>
                <a:gd name="connsiteY43" fmla="*/ 829268 h 2068144"/>
                <a:gd name="connsiteX44" fmla="*/ 2610646 w 5569082"/>
                <a:gd name="connsiteY44" fmla="*/ 881957 h 2068144"/>
                <a:gd name="connsiteX45" fmla="*/ 2664671 w 5569082"/>
                <a:gd name="connsiteY45" fmla="*/ 881957 h 2068144"/>
                <a:gd name="connsiteX46" fmla="*/ 2698733 w 5569082"/>
                <a:gd name="connsiteY46" fmla="*/ 859710 h 2068144"/>
                <a:gd name="connsiteX47" fmla="*/ 2825568 w 5569082"/>
                <a:gd name="connsiteY47" fmla="*/ 583314 h 2068144"/>
                <a:gd name="connsiteX48" fmla="*/ 2952393 w 5569082"/>
                <a:gd name="connsiteY48" fmla="*/ 859710 h 2068144"/>
                <a:gd name="connsiteX49" fmla="*/ 3286673 w 5569082"/>
                <a:gd name="connsiteY49" fmla="*/ 682862 h 2068144"/>
                <a:gd name="connsiteX50" fmla="*/ 3286673 w 5569082"/>
                <a:gd name="connsiteY50" fmla="*/ 210896 h 2068144"/>
                <a:gd name="connsiteX51" fmla="*/ 3373598 w 5569082"/>
                <a:gd name="connsiteY51" fmla="*/ 124225 h 2068144"/>
                <a:gd name="connsiteX52" fmla="*/ 3411165 w 5569082"/>
                <a:gd name="connsiteY52" fmla="*/ 124225 h 2068144"/>
                <a:gd name="connsiteX53" fmla="*/ 3498071 w 5569082"/>
                <a:gd name="connsiteY53" fmla="*/ 210896 h 2068144"/>
                <a:gd name="connsiteX54" fmla="*/ 3498071 w 5569082"/>
                <a:gd name="connsiteY54" fmla="*/ 682862 h 2068144"/>
                <a:gd name="connsiteX55" fmla="*/ 3411165 w 5569082"/>
                <a:gd name="connsiteY55" fmla="*/ 770691 h 2068144"/>
                <a:gd name="connsiteX56" fmla="*/ 3373598 w 5569082"/>
                <a:gd name="connsiteY56" fmla="*/ 770691 h 2068144"/>
                <a:gd name="connsiteX57" fmla="*/ 3286673 w 5569082"/>
                <a:gd name="connsiteY57" fmla="*/ 682862 h 2068144"/>
                <a:gd name="connsiteX58" fmla="*/ 3622563 w 5569082"/>
                <a:gd name="connsiteY58" fmla="*/ 682862 h 2068144"/>
                <a:gd name="connsiteX59" fmla="*/ 3622563 w 5569082"/>
                <a:gd name="connsiteY59" fmla="*/ 210896 h 2068144"/>
                <a:gd name="connsiteX60" fmla="*/ 3411165 w 5569082"/>
                <a:gd name="connsiteY60" fmla="*/ 71 h 2068144"/>
                <a:gd name="connsiteX61" fmla="*/ 3373598 w 5569082"/>
                <a:gd name="connsiteY61" fmla="*/ 71 h 2068144"/>
                <a:gd name="connsiteX62" fmla="*/ 3162181 w 5569082"/>
                <a:gd name="connsiteY62" fmla="*/ 210896 h 2068144"/>
                <a:gd name="connsiteX63" fmla="*/ 3162181 w 5569082"/>
                <a:gd name="connsiteY63" fmla="*/ 682862 h 2068144"/>
                <a:gd name="connsiteX64" fmla="*/ 3373598 w 5569082"/>
                <a:gd name="connsiteY64" fmla="*/ 894853 h 2068144"/>
                <a:gd name="connsiteX65" fmla="*/ 3411165 w 5569082"/>
                <a:gd name="connsiteY65" fmla="*/ 894853 h 2068144"/>
                <a:gd name="connsiteX66" fmla="*/ 3622563 w 5569082"/>
                <a:gd name="connsiteY66" fmla="*/ 682862 h 2068144"/>
                <a:gd name="connsiteX67" fmla="*/ 4146885 w 5569082"/>
                <a:gd name="connsiteY67" fmla="*/ 881954 h 2068144"/>
                <a:gd name="connsiteX68" fmla="*/ 4251413 w 5569082"/>
                <a:gd name="connsiteY68" fmla="*/ 881954 h 2068144"/>
                <a:gd name="connsiteX69" fmla="*/ 4288989 w 5569082"/>
                <a:gd name="connsiteY69" fmla="*/ 844471 h 2068144"/>
                <a:gd name="connsiteX70" fmla="*/ 4288989 w 5569082"/>
                <a:gd name="connsiteY70" fmla="*/ 50440 h 2068144"/>
                <a:gd name="connsiteX71" fmla="*/ 4251413 w 5569082"/>
                <a:gd name="connsiteY71" fmla="*/ 12957 h 2068144"/>
                <a:gd name="connsiteX72" fmla="*/ 4200911 w 5569082"/>
                <a:gd name="connsiteY72" fmla="*/ 12957 h 2068144"/>
                <a:gd name="connsiteX73" fmla="*/ 4164506 w 5569082"/>
                <a:gd name="connsiteY73" fmla="*/ 50440 h 2068144"/>
                <a:gd name="connsiteX74" fmla="*/ 4164506 w 5569082"/>
                <a:gd name="connsiteY74" fmla="*/ 654765 h 2068144"/>
                <a:gd name="connsiteX75" fmla="*/ 3942545 w 5569082"/>
                <a:gd name="connsiteY75" fmla="*/ 36380 h 2068144"/>
                <a:gd name="connsiteX76" fmla="*/ 3907303 w 5569082"/>
                <a:gd name="connsiteY76" fmla="*/ 12957 h 2068144"/>
                <a:gd name="connsiteX77" fmla="*/ 3802795 w 5569082"/>
                <a:gd name="connsiteY77" fmla="*/ 12957 h 2068144"/>
                <a:gd name="connsiteX78" fmla="*/ 3765209 w 5569082"/>
                <a:gd name="connsiteY78" fmla="*/ 49273 h 2068144"/>
                <a:gd name="connsiteX79" fmla="*/ 3765209 w 5569082"/>
                <a:gd name="connsiteY79" fmla="*/ 844471 h 2068144"/>
                <a:gd name="connsiteX80" fmla="*/ 3802795 w 5569082"/>
                <a:gd name="connsiteY80" fmla="*/ 881954 h 2068144"/>
                <a:gd name="connsiteX81" fmla="*/ 3853287 w 5569082"/>
                <a:gd name="connsiteY81" fmla="*/ 881954 h 2068144"/>
                <a:gd name="connsiteX82" fmla="*/ 3889691 w 5569082"/>
                <a:gd name="connsiteY82" fmla="*/ 844471 h 2068144"/>
                <a:gd name="connsiteX83" fmla="*/ 3889691 w 5569082"/>
                <a:gd name="connsiteY83" fmla="*/ 240156 h 2068144"/>
                <a:gd name="connsiteX84" fmla="*/ 4111652 w 5569082"/>
                <a:gd name="connsiteY84" fmla="*/ 857364 h 2068144"/>
                <a:gd name="connsiteX85" fmla="*/ 4146885 w 5569082"/>
                <a:gd name="connsiteY85" fmla="*/ 881954 h 2068144"/>
                <a:gd name="connsiteX86" fmla="*/ 1948686 w 5569082"/>
                <a:gd name="connsiteY86" fmla="*/ 1570458 h 2068144"/>
                <a:gd name="connsiteX87" fmla="*/ 1861761 w 5569082"/>
                <a:gd name="connsiteY87" fmla="*/ 1658288 h 2068144"/>
                <a:gd name="connsiteX88" fmla="*/ 1750205 w 5569082"/>
                <a:gd name="connsiteY88" fmla="*/ 1658288 h 2068144"/>
                <a:gd name="connsiteX89" fmla="*/ 1750205 w 5569082"/>
                <a:gd name="connsiteY89" fmla="*/ 1310464 h 2068144"/>
                <a:gd name="connsiteX90" fmla="*/ 1861761 w 5569082"/>
                <a:gd name="connsiteY90" fmla="*/ 1310464 h 2068144"/>
                <a:gd name="connsiteX91" fmla="*/ 1948686 w 5569082"/>
                <a:gd name="connsiteY91" fmla="*/ 1397122 h 2068144"/>
                <a:gd name="connsiteX92" fmla="*/ 1948686 w 5569082"/>
                <a:gd name="connsiteY92" fmla="*/ 1570458 h 2068144"/>
                <a:gd name="connsiteX93" fmla="*/ 1861761 w 5569082"/>
                <a:gd name="connsiteY93" fmla="*/ 1186325 h 2068144"/>
                <a:gd name="connsiteX94" fmla="*/ 1662108 w 5569082"/>
                <a:gd name="connsiteY94" fmla="*/ 1186325 h 2068144"/>
                <a:gd name="connsiteX95" fmla="*/ 1625713 w 5569082"/>
                <a:gd name="connsiteY95" fmla="*/ 1222643 h 2068144"/>
                <a:gd name="connsiteX96" fmla="*/ 1625713 w 5569082"/>
                <a:gd name="connsiteY96" fmla="*/ 2017848 h 2068144"/>
                <a:gd name="connsiteX97" fmla="*/ 1662108 w 5569082"/>
                <a:gd name="connsiteY97" fmla="*/ 2055309 h 2068144"/>
                <a:gd name="connsiteX98" fmla="*/ 1712638 w 5569082"/>
                <a:gd name="connsiteY98" fmla="*/ 2055309 h 2068144"/>
                <a:gd name="connsiteX99" fmla="*/ 1750205 w 5569082"/>
                <a:gd name="connsiteY99" fmla="*/ 2017848 h 2068144"/>
                <a:gd name="connsiteX100" fmla="*/ 1750205 w 5569082"/>
                <a:gd name="connsiteY100" fmla="*/ 1782456 h 2068144"/>
                <a:gd name="connsiteX101" fmla="*/ 1861761 w 5569082"/>
                <a:gd name="connsiteY101" fmla="*/ 1782456 h 2068144"/>
                <a:gd name="connsiteX102" fmla="*/ 2073159 w 5569082"/>
                <a:gd name="connsiteY102" fmla="*/ 1570458 h 2068144"/>
                <a:gd name="connsiteX103" fmla="*/ 2073159 w 5569082"/>
                <a:gd name="connsiteY103" fmla="*/ 1397122 h 2068144"/>
                <a:gd name="connsiteX104" fmla="*/ 1861761 w 5569082"/>
                <a:gd name="connsiteY104" fmla="*/ 1186325 h 2068144"/>
                <a:gd name="connsiteX105" fmla="*/ 1861761 w 5569082"/>
                <a:gd name="connsiteY105" fmla="*/ 1186325 h 2068144"/>
                <a:gd name="connsiteX106" fmla="*/ 2602054 w 5569082"/>
                <a:gd name="connsiteY106" fmla="*/ 1186325 h 2068144"/>
                <a:gd name="connsiteX107" fmla="*/ 2227407 w 5569082"/>
                <a:gd name="connsiteY107" fmla="*/ 1186325 h 2068144"/>
                <a:gd name="connsiteX108" fmla="*/ 2191012 w 5569082"/>
                <a:gd name="connsiteY108" fmla="*/ 1222634 h 2068144"/>
                <a:gd name="connsiteX109" fmla="*/ 2191012 w 5569082"/>
                <a:gd name="connsiteY109" fmla="*/ 2017848 h 2068144"/>
                <a:gd name="connsiteX110" fmla="*/ 2227407 w 5569082"/>
                <a:gd name="connsiteY110" fmla="*/ 2055319 h 2068144"/>
                <a:gd name="connsiteX111" fmla="*/ 2602054 w 5569082"/>
                <a:gd name="connsiteY111" fmla="*/ 2055319 h 2068144"/>
                <a:gd name="connsiteX112" fmla="*/ 2639620 w 5569082"/>
                <a:gd name="connsiteY112" fmla="*/ 2017848 h 2068144"/>
                <a:gd name="connsiteX113" fmla="*/ 2639620 w 5569082"/>
                <a:gd name="connsiteY113" fmla="*/ 1968651 h 2068144"/>
                <a:gd name="connsiteX114" fmla="*/ 2602054 w 5569082"/>
                <a:gd name="connsiteY114" fmla="*/ 1931161 h 2068144"/>
                <a:gd name="connsiteX115" fmla="*/ 2315494 w 5569082"/>
                <a:gd name="connsiteY115" fmla="*/ 1931161 h 2068144"/>
                <a:gd name="connsiteX116" fmla="*/ 2315494 w 5569082"/>
                <a:gd name="connsiteY116" fmla="*/ 1682891 h 2068144"/>
                <a:gd name="connsiteX117" fmla="*/ 2576203 w 5569082"/>
                <a:gd name="connsiteY117" fmla="*/ 1682891 h 2068144"/>
                <a:gd name="connsiteX118" fmla="*/ 2613779 w 5569082"/>
                <a:gd name="connsiteY118" fmla="*/ 1645420 h 2068144"/>
                <a:gd name="connsiteX119" fmla="*/ 2613779 w 5569082"/>
                <a:gd name="connsiteY119" fmla="*/ 1596223 h 2068144"/>
                <a:gd name="connsiteX120" fmla="*/ 2576203 w 5569082"/>
                <a:gd name="connsiteY120" fmla="*/ 1558762 h 2068144"/>
                <a:gd name="connsiteX121" fmla="*/ 2315494 w 5569082"/>
                <a:gd name="connsiteY121" fmla="*/ 1558762 h 2068144"/>
                <a:gd name="connsiteX122" fmla="*/ 2315494 w 5569082"/>
                <a:gd name="connsiteY122" fmla="*/ 1310464 h 2068144"/>
                <a:gd name="connsiteX123" fmla="*/ 2602054 w 5569082"/>
                <a:gd name="connsiteY123" fmla="*/ 1310464 h 2068144"/>
                <a:gd name="connsiteX124" fmla="*/ 2639620 w 5569082"/>
                <a:gd name="connsiteY124" fmla="*/ 1272983 h 2068144"/>
                <a:gd name="connsiteX125" fmla="*/ 2639620 w 5569082"/>
                <a:gd name="connsiteY125" fmla="*/ 1222634 h 2068144"/>
                <a:gd name="connsiteX126" fmla="*/ 2602054 w 5569082"/>
                <a:gd name="connsiteY126" fmla="*/ 1186325 h 2068144"/>
                <a:gd name="connsiteX127" fmla="*/ 3712431 w 5569082"/>
                <a:gd name="connsiteY127" fmla="*/ 1844521 h 2068144"/>
                <a:gd name="connsiteX128" fmla="*/ 3625525 w 5569082"/>
                <a:gd name="connsiteY128" fmla="*/ 1931151 h 2068144"/>
                <a:gd name="connsiteX129" fmla="*/ 3501033 w 5569082"/>
                <a:gd name="connsiteY129" fmla="*/ 1931151 h 2068144"/>
                <a:gd name="connsiteX130" fmla="*/ 3501033 w 5569082"/>
                <a:gd name="connsiteY130" fmla="*/ 1682882 h 2068144"/>
                <a:gd name="connsiteX131" fmla="*/ 3625525 w 5569082"/>
                <a:gd name="connsiteY131" fmla="*/ 1682882 h 2068144"/>
                <a:gd name="connsiteX132" fmla="*/ 3712431 w 5569082"/>
                <a:gd name="connsiteY132" fmla="*/ 1769559 h 2068144"/>
                <a:gd name="connsiteX133" fmla="*/ 3712431 w 5569082"/>
                <a:gd name="connsiteY133" fmla="*/ 1844521 h 2068144"/>
                <a:gd name="connsiteX134" fmla="*/ 3501033 w 5569082"/>
                <a:gd name="connsiteY134" fmla="*/ 1310464 h 2068144"/>
                <a:gd name="connsiteX135" fmla="*/ 3612609 w 5569082"/>
                <a:gd name="connsiteY135" fmla="*/ 1310464 h 2068144"/>
                <a:gd name="connsiteX136" fmla="*/ 3699515 w 5569082"/>
                <a:gd name="connsiteY136" fmla="*/ 1397113 h 2068144"/>
                <a:gd name="connsiteX137" fmla="*/ 3699515 w 5569082"/>
                <a:gd name="connsiteY137" fmla="*/ 1470903 h 2068144"/>
                <a:gd name="connsiteX138" fmla="*/ 3612609 w 5569082"/>
                <a:gd name="connsiteY138" fmla="*/ 1558762 h 2068144"/>
                <a:gd name="connsiteX139" fmla="*/ 3501033 w 5569082"/>
                <a:gd name="connsiteY139" fmla="*/ 1558762 h 2068144"/>
                <a:gd name="connsiteX140" fmla="*/ 3501033 w 5569082"/>
                <a:gd name="connsiteY140" fmla="*/ 1310464 h 2068144"/>
                <a:gd name="connsiteX141" fmla="*/ 3768800 w 5569082"/>
                <a:gd name="connsiteY141" fmla="*/ 1613797 h 2068144"/>
                <a:gd name="connsiteX142" fmla="*/ 3824007 w 5569082"/>
                <a:gd name="connsiteY142" fmla="*/ 1470903 h 2068144"/>
                <a:gd name="connsiteX143" fmla="*/ 3824007 w 5569082"/>
                <a:gd name="connsiteY143" fmla="*/ 1397113 h 2068144"/>
                <a:gd name="connsiteX144" fmla="*/ 3612609 w 5569082"/>
                <a:gd name="connsiteY144" fmla="*/ 1186325 h 2068144"/>
                <a:gd name="connsiteX145" fmla="*/ 3412965 w 5569082"/>
                <a:gd name="connsiteY145" fmla="*/ 1186325 h 2068144"/>
                <a:gd name="connsiteX146" fmla="*/ 3376560 w 5569082"/>
                <a:gd name="connsiteY146" fmla="*/ 1222634 h 2068144"/>
                <a:gd name="connsiteX147" fmla="*/ 3376560 w 5569082"/>
                <a:gd name="connsiteY147" fmla="*/ 2017857 h 2068144"/>
                <a:gd name="connsiteX148" fmla="*/ 3412965 w 5569082"/>
                <a:gd name="connsiteY148" fmla="*/ 2055319 h 2068144"/>
                <a:gd name="connsiteX149" fmla="*/ 3625525 w 5569082"/>
                <a:gd name="connsiteY149" fmla="*/ 2055319 h 2068144"/>
                <a:gd name="connsiteX150" fmla="*/ 3836913 w 5569082"/>
                <a:gd name="connsiteY150" fmla="*/ 1844521 h 2068144"/>
                <a:gd name="connsiteX151" fmla="*/ 3836913 w 5569082"/>
                <a:gd name="connsiteY151" fmla="*/ 1769559 h 2068144"/>
                <a:gd name="connsiteX152" fmla="*/ 3768800 w 5569082"/>
                <a:gd name="connsiteY152" fmla="*/ 1613797 h 2068144"/>
                <a:gd name="connsiteX153" fmla="*/ 3768800 w 5569082"/>
                <a:gd name="connsiteY153" fmla="*/ 1613797 h 2068144"/>
                <a:gd name="connsiteX154" fmla="*/ 4303457 w 5569082"/>
                <a:gd name="connsiteY154" fmla="*/ 1856227 h 2068144"/>
                <a:gd name="connsiteX155" fmla="*/ 4216551 w 5569082"/>
                <a:gd name="connsiteY155" fmla="*/ 1944057 h 2068144"/>
                <a:gd name="connsiteX156" fmla="*/ 4178965 w 5569082"/>
                <a:gd name="connsiteY156" fmla="*/ 1944057 h 2068144"/>
                <a:gd name="connsiteX157" fmla="*/ 4092059 w 5569082"/>
                <a:gd name="connsiteY157" fmla="*/ 1856227 h 2068144"/>
                <a:gd name="connsiteX158" fmla="*/ 4092059 w 5569082"/>
                <a:gd name="connsiteY158" fmla="*/ 1384254 h 2068144"/>
                <a:gd name="connsiteX159" fmla="*/ 4178965 w 5569082"/>
                <a:gd name="connsiteY159" fmla="*/ 1297577 h 2068144"/>
                <a:gd name="connsiteX160" fmla="*/ 4216551 w 5569082"/>
                <a:gd name="connsiteY160" fmla="*/ 1297577 h 2068144"/>
                <a:gd name="connsiteX161" fmla="*/ 4303457 w 5569082"/>
                <a:gd name="connsiteY161" fmla="*/ 1384254 h 2068144"/>
                <a:gd name="connsiteX162" fmla="*/ 4303457 w 5569082"/>
                <a:gd name="connsiteY162" fmla="*/ 1856227 h 2068144"/>
                <a:gd name="connsiteX163" fmla="*/ 4216551 w 5569082"/>
                <a:gd name="connsiteY163" fmla="*/ 1173437 h 2068144"/>
                <a:gd name="connsiteX164" fmla="*/ 4178965 w 5569082"/>
                <a:gd name="connsiteY164" fmla="*/ 1173437 h 2068144"/>
                <a:gd name="connsiteX165" fmla="*/ 3967567 w 5569082"/>
                <a:gd name="connsiteY165" fmla="*/ 1384254 h 2068144"/>
                <a:gd name="connsiteX166" fmla="*/ 3967567 w 5569082"/>
                <a:gd name="connsiteY166" fmla="*/ 1856227 h 2068144"/>
                <a:gd name="connsiteX167" fmla="*/ 4178965 w 5569082"/>
                <a:gd name="connsiteY167" fmla="*/ 2068216 h 2068144"/>
                <a:gd name="connsiteX168" fmla="*/ 4216551 w 5569082"/>
                <a:gd name="connsiteY168" fmla="*/ 2068216 h 2068144"/>
                <a:gd name="connsiteX169" fmla="*/ 4427949 w 5569082"/>
                <a:gd name="connsiteY169" fmla="*/ 1856227 h 2068144"/>
                <a:gd name="connsiteX170" fmla="*/ 4427949 w 5569082"/>
                <a:gd name="connsiteY170" fmla="*/ 1384254 h 2068144"/>
                <a:gd name="connsiteX171" fmla="*/ 4216551 w 5569082"/>
                <a:gd name="connsiteY171" fmla="*/ 1173437 h 2068144"/>
                <a:gd name="connsiteX172" fmla="*/ 4216551 w 5569082"/>
                <a:gd name="connsiteY172" fmla="*/ 1173437 h 2068144"/>
                <a:gd name="connsiteX173" fmla="*/ 4894122 w 5569082"/>
                <a:gd name="connsiteY173" fmla="*/ 1844521 h 2068144"/>
                <a:gd name="connsiteX174" fmla="*/ 4807235 w 5569082"/>
                <a:gd name="connsiteY174" fmla="*/ 1931151 h 2068144"/>
                <a:gd name="connsiteX175" fmla="*/ 4695649 w 5569082"/>
                <a:gd name="connsiteY175" fmla="*/ 1931151 h 2068144"/>
                <a:gd name="connsiteX176" fmla="*/ 4695649 w 5569082"/>
                <a:gd name="connsiteY176" fmla="*/ 1310464 h 2068144"/>
                <a:gd name="connsiteX177" fmla="*/ 4807235 w 5569082"/>
                <a:gd name="connsiteY177" fmla="*/ 1310464 h 2068144"/>
                <a:gd name="connsiteX178" fmla="*/ 4894122 w 5569082"/>
                <a:gd name="connsiteY178" fmla="*/ 1397113 h 2068144"/>
                <a:gd name="connsiteX179" fmla="*/ 4894122 w 5569082"/>
                <a:gd name="connsiteY179" fmla="*/ 1844521 h 2068144"/>
                <a:gd name="connsiteX180" fmla="*/ 4807235 w 5569082"/>
                <a:gd name="connsiteY180" fmla="*/ 1186325 h 2068144"/>
                <a:gd name="connsiteX181" fmla="*/ 4607571 w 5569082"/>
                <a:gd name="connsiteY181" fmla="*/ 1186325 h 2068144"/>
                <a:gd name="connsiteX182" fmla="*/ 4571176 w 5569082"/>
                <a:gd name="connsiteY182" fmla="*/ 1222634 h 2068144"/>
                <a:gd name="connsiteX183" fmla="*/ 4571176 w 5569082"/>
                <a:gd name="connsiteY183" fmla="*/ 2017857 h 2068144"/>
                <a:gd name="connsiteX184" fmla="*/ 4607571 w 5569082"/>
                <a:gd name="connsiteY184" fmla="*/ 2055319 h 2068144"/>
                <a:gd name="connsiteX185" fmla="*/ 4807235 w 5569082"/>
                <a:gd name="connsiteY185" fmla="*/ 2055319 h 2068144"/>
                <a:gd name="connsiteX186" fmla="*/ 5018613 w 5569082"/>
                <a:gd name="connsiteY186" fmla="*/ 1844521 h 2068144"/>
                <a:gd name="connsiteX187" fmla="*/ 5018613 w 5569082"/>
                <a:gd name="connsiteY187" fmla="*/ 1397113 h 2068144"/>
                <a:gd name="connsiteX188" fmla="*/ 4807235 w 5569082"/>
                <a:gd name="connsiteY188" fmla="*/ 1186325 h 2068144"/>
                <a:gd name="connsiteX189" fmla="*/ 4807235 w 5569082"/>
                <a:gd name="connsiteY189" fmla="*/ 1186325 h 2068144"/>
                <a:gd name="connsiteX190" fmla="*/ 5530972 w 5569082"/>
                <a:gd name="connsiteY190" fmla="*/ 1186325 h 2068144"/>
                <a:gd name="connsiteX191" fmla="*/ 5478118 w 5569082"/>
                <a:gd name="connsiteY191" fmla="*/ 1186325 h 2068144"/>
                <a:gd name="connsiteX192" fmla="*/ 5442885 w 5569082"/>
                <a:gd name="connsiteY192" fmla="*/ 1209747 h 2068144"/>
                <a:gd name="connsiteX193" fmla="*/ 5331310 w 5569082"/>
                <a:gd name="connsiteY193" fmla="*/ 1518938 h 2068144"/>
                <a:gd name="connsiteX194" fmla="*/ 5219752 w 5569082"/>
                <a:gd name="connsiteY194" fmla="*/ 1209747 h 2068144"/>
                <a:gd name="connsiteX195" fmla="*/ 5184520 w 5569082"/>
                <a:gd name="connsiteY195" fmla="*/ 1186325 h 2068144"/>
                <a:gd name="connsiteX196" fmla="*/ 5131656 w 5569082"/>
                <a:gd name="connsiteY196" fmla="*/ 1186325 h 2068144"/>
                <a:gd name="connsiteX197" fmla="*/ 5096433 w 5569082"/>
                <a:gd name="connsiteY197" fmla="*/ 1236683 h 2068144"/>
                <a:gd name="connsiteX198" fmla="*/ 5269073 w 5569082"/>
                <a:gd name="connsiteY198" fmla="*/ 1675871 h 2068144"/>
                <a:gd name="connsiteX199" fmla="*/ 5269073 w 5569082"/>
                <a:gd name="connsiteY199" fmla="*/ 2017848 h 2068144"/>
                <a:gd name="connsiteX200" fmla="*/ 5306649 w 5569082"/>
                <a:gd name="connsiteY200" fmla="*/ 2055319 h 2068144"/>
                <a:gd name="connsiteX201" fmla="*/ 5355979 w 5569082"/>
                <a:gd name="connsiteY201" fmla="*/ 2055319 h 2068144"/>
                <a:gd name="connsiteX202" fmla="*/ 5393565 w 5569082"/>
                <a:gd name="connsiteY202" fmla="*/ 2017848 h 2068144"/>
                <a:gd name="connsiteX203" fmla="*/ 5393565 w 5569082"/>
                <a:gd name="connsiteY203" fmla="*/ 1675871 h 2068144"/>
                <a:gd name="connsiteX204" fmla="*/ 5566186 w 5569082"/>
                <a:gd name="connsiteY204" fmla="*/ 1236683 h 2068144"/>
                <a:gd name="connsiteX205" fmla="*/ 5530972 w 5569082"/>
                <a:gd name="connsiteY205" fmla="*/ 1186325 h 2068144"/>
                <a:gd name="connsiteX206" fmla="*/ 2451502 w 5569082"/>
                <a:gd name="connsiteY206" fmla="*/ 844469 h 2068144"/>
                <a:gd name="connsiteX207" fmla="*/ 2413916 w 5569082"/>
                <a:gd name="connsiteY207" fmla="*/ 881952 h 2068144"/>
                <a:gd name="connsiteX208" fmla="*/ 2364586 w 5569082"/>
                <a:gd name="connsiteY208" fmla="*/ 881952 h 2068144"/>
                <a:gd name="connsiteX209" fmla="*/ 2326991 w 5569082"/>
                <a:gd name="connsiteY209" fmla="*/ 844469 h 2068144"/>
                <a:gd name="connsiteX210" fmla="*/ 2326991 w 5569082"/>
                <a:gd name="connsiteY210" fmla="*/ 49176 h 2068144"/>
                <a:gd name="connsiteX211" fmla="*/ 2364586 w 5569082"/>
                <a:gd name="connsiteY211" fmla="*/ 12861 h 2068144"/>
                <a:gd name="connsiteX212" fmla="*/ 2413916 w 5569082"/>
                <a:gd name="connsiteY212" fmla="*/ 12861 h 2068144"/>
                <a:gd name="connsiteX213" fmla="*/ 2451502 w 5569082"/>
                <a:gd name="connsiteY213" fmla="*/ 49176 h 2068144"/>
                <a:gd name="connsiteX214" fmla="*/ 2451502 w 5569082"/>
                <a:gd name="connsiteY214" fmla="*/ 844469 h 2068144"/>
                <a:gd name="connsiteX215" fmla="*/ 2906101 w 5569082"/>
                <a:gd name="connsiteY215" fmla="*/ 1698741 h 2068144"/>
                <a:gd name="connsiteX216" fmla="*/ 3072884 w 5569082"/>
                <a:gd name="connsiteY216" fmla="*/ 1698741 h 2068144"/>
                <a:gd name="connsiteX217" fmla="*/ 2989502 w 5569082"/>
                <a:gd name="connsiteY217" fmla="*/ 1318065 h 2068144"/>
                <a:gd name="connsiteX218" fmla="*/ 2906101 w 5569082"/>
                <a:gd name="connsiteY218" fmla="*/ 1698741 h 2068144"/>
                <a:gd name="connsiteX219" fmla="*/ 3098716 w 5569082"/>
                <a:gd name="connsiteY219" fmla="*/ 1820547 h 2068144"/>
                <a:gd name="connsiteX220" fmla="*/ 2880260 w 5569082"/>
                <a:gd name="connsiteY220" fmla="*/ 1820547 h 2068144"/>
                <a:gd name="connsiteX221" fmla="*/ 2835626 w 5569082"/>
                <a:gd name="connsiteY221" fmla="*/ 2025515 h 2068144"/>
                <a:gd name="connsiteX222" fmla="*/ 2799222 w 5569082"/>
                <a:gd name="connsiteY222" fmla="*/ 2054795 h 2068144"/>
                <a:gd name="connsiteX223" fmla="*/ 2748720 w 5569082"/>
                <a:gd name="connsiteY223" fmla="*/ 2054795 h 2068144"/>
                <a:gd name="connsiteX224" fmla="*/ 2713487 w 5569082"/>
                <a:gd name="connsiteY224" fmla="*/ 2011475 h 2068144"/>
                <a:gd name="connsiteX225" fmla="*/ 2895529 w 5569082"/>
                <a:gd name="connsiteY225" fmla="*/ 1213814 h 2068144"/>
                <a:gd name="connsiteX226" fmla="*/ 2935467 w 5569082"/>
                <a:gd name="connsiteY226" fmla="*/ 1185705 h 2068144"/>
                <a:gd name="connsiteX227" fmla="*/ 3044690 w 5569082"/>
                <a:gd name="connsiteY227" fmla="*/ 1185705 h 2068144"/>
                <a:gd name="connsiteX228" fmla="*/ 3083447 w 5569082"/>
                <a:gd name="connsiteY228" fmla="*/ 1213814 h 2068144"/>
                <a:gd name="connsiteX229" fmla="*/ 3267861 w 5569082"/>
                <a:gd name="connsiteY229" fmla="*/ 2011475 h 2068144"/>
                <a:gd name="connsiteX230" fmla="*/ 3231447 w 5569082"/>
                <a:gd name="connsiteY230" fmla="*/ 2054795 h 2068144"/>
                <a:gd name="connsiteX231" fmla="*/ 3180945 w 5569082"/>
                <a:gd name="connsiteY231" fmla="*/ 2054795 h 2068144"/>
                <a:gd name="connsiteX232" fmla="*/ 3144531 w 5569082"/>
                <a:gd name="connsiteY232" fmla="*/ 2025515 h 2068144"/>
                <a:gd name="connsiteX233" fmla="*/ 3098716 w 5569082"/>
                <a:gd name="connsiteY233" fmla="*/ 1820547 h 206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5569082" h="2068144">
                  <a:moveTo>
                    <a:pt x="2111926" y="12957"/>
                  </a:moveTo>
                  <a:lnTo>
                    <a:pt x="2061424" y="12957"/>
                  </a:lnTo>
                  <a:cubicBezTo>
                    <a:pt x="2041460" y="12957"/>
                    <a:pt x="2025020" y="29360"/>
                    <a:pt x="2025020" y="50440"/>
                  </a:cubicBezTo>
                  <a:lnTo>
                    <a:pt x="2025020" y="654765"/>
                  </a:lnTo>
                  <a:lnTo>
                    <a:pt x="1803059" y="36380"/>
                  </a:lnTo>
                  <a:cubicBezTo>
                    <a:pt x="1798363" y="23507"/>
                    <a:pt x="1781923" y="12957"/>
                    <a:pt x="1767826" y="12957"/>
                  </a:cubicBezTo>
                  <a:lnTo>
                    <a:pt x="1663298" y="12957"/>
                  </a:lnTo>
                  <a:cubicBezTo>
                    <a:pt x="1643334" y="12957"/>
                    <a:pt x="1625713" y="29360"/>
                    <a:pt x="1625713" y="49273"/>
                  </a:cubicBezTo>
                  <a:lnTo>
                    <a:pt x="1625713" y="844471"/>
                  </a:lnTo>
                  <a:cubicBezTo>
                    <a:pt x="1625713" y="865570"/>
                    <a:pt x="1643334" y="881954"/>
                    <a:pt x="1663298" y="881954"/>
                  </a:cubicBezTo>
                  <a:lnTo>
                    <a:pt x="1713800" y="881954"/>
                  </a:lnTo>
                  <a:cubicBezTo>
                    <a:pt x="1733755" y="881954"/>
                    <a:pt x="1750224" y="865570"/>
                    <a:pt x="1750224" y="844471"/>
                  </a:cubicBezTo>
                  <a:lnTo>
                    <a:pt x="1750224" y="240156"/>
                  </a:lnTo>
                  <a:lnTo>
                    <a:pt x="1972175" y="857364"/>
                  </a:lnTo>
                  <a:cubicBezTo>
                    <a:pt x="1976871" y="871433"/>
                    <a:pt x="1993302" y="881954"/>
                    <a:pt x="2007399" y="881954"/>
                  </a:cubicBezTo>
                  <a:lnTo>
                    <a:pt x="2111926" y="881954"/>
                  </a:lnTo>
                  <a:cubicBezTo>
                    <a:pt x="2131881" y="881954"/>
                    <a:pt x="2149493" y="865570"/>
                    <a:pt x="2149493" y="844471"/>
                  </a:cubicBezTo>
                  <a:lnTo>
                    <a:pt x="2149493" y="50440"/>
                  </a:lnTo>
                  <a:cubicBezTo>
                    <a:pt x="2149493" y="29360"/>
                    <a:pt x="2131881" y="12957"/>
                    <a:pt x="2111926" y="12957"/>
                  </a:cubicBezTo>
                  <a:moveTo>
                    <a:pt x="214" y="965935"/>
                  </a:moveTo>
                  <a:lnTo>
                    <a:pt x="214" y="1089322"/>
                  </a:lnTo>
                  <a:cubicBezTo>
                    <a:pt x="214" y="1114678"/>
                    <a:pt x="21019" y="1135404"/>
                    <a:pt x="46420" y="1135404"/>
                  </a:cubicBezTo>
                  <a:lnTo>
                    <a:pt x="893496" y="1135404"/>
                  </a:lnTo>
                  <a:cubicBezTo>
                    <a:pt x="918895" y="1135404"/>
                    <a:pt x="939700" y="1114678"/>
                    <a:pt x="939700" y="1089322"/>
                  </a:cubicBezTo>
                  <a:lnTo>
                    <a:pt x="939700" y="965935"/>
                  </a:lnTo>
                  <a:cubicBezTo>
                    <a:pt x="939700" y="940592"/>
                    <a:pt x="918895" y="919864"/>
                    <a:pt x="893496" y="919864"/>
                  </a:cubicBezTo>
                  <a:lnTo>
                    <a:pt x="46420" y="919864"/>
                  </a:lnTo>
                  <a:cubicBezTo>
                    <a:pt x="21019" y="919864"/>
                    <a:pt x="214" y="940592"/>
                    <a:pt x="214" y="965935"/>
                  </a:cubicBezTo>
                  <a:moveTo>
                    <a:pt x="2952393" y="859710"/>
                  </a:moveTo>
                  <a:cubicBezTo>
                    <a:pt x="2957108" y="871426"/>
                    <a:pt x="2973548" y="881957"/>
                    <a:pt x="2986454" y="881957"/>
                  </a:cubicBezTo>
                  <a:lnTo>
                    <a:pt x="3040490" y="881957"/>
                  </a:lnTo>
                  <a:cubicBezTo>
                    <a:pt x="3069846" y="881957"/>
                    <a:pt x="3086295" y="855024"/>
                    <a:pt x="3074532" y="829268"/>
                  </a:cubicBezTo>
                  <a:lnTo>
                    <a:pt x="2893681" y="433404"/>
                  </a:lnTo>
                  <a:lnTo>
                    <a:pt x="3062807" y="65669"/>
                  </a:lnTo>
                  <a:cubicBezTo>
                    <a:pt x="3074532" y="38717"/>
                    <a:pt x="3056920" y="12960"/>
                    <a:pt x="3028736" y="12960"/>
                  </a:cubicBezTo>
                  <a:lnTo>
                    <a:pt x="2973548" y="12960"/>
                  </a:lnTo>
                  <a:cubicBezTo>
                    <a:pt x="2960613" y="12960"/>
                    <a:pt x="2945363" y="22333"/>
                    <a:pt x="2939486" y="34049"/>
                  </a:cubicBezTo>
                  <a:lnTo>
                    <a:pt x="2825568" y="283503"/>
                  </a:lnTo>
                  <a:lnTo>
                    <a:pt x="2711649" y="34049"/>
                  </a:lnTo>
                  <a:cubicBezTo>
                    <a:pt x="2705772" y="22333"/>
                    <a:pt x="2690513" y="12960"/>
                    <a:pt x="2677578" y="12960"/>
                  </a:cubicBezTo>
                  <a:lnTo>
                    <a:pt x="2622399" y="12960"/>
                  </a:lnTo>
                  <a:cubicBezTo>
                    <a:pt x="2594205" y="12960"/>
                    <a:pt x="2576594" y="38717"/>
                    <a:pt x="2588338" y="65669"/>
                  </a:cubicBezTo>
                  <a:lnTo>
                    <a:pt x="2757454" y="433404"/>
                  </a:lnTo>
                  <a:lnTo>
                    <a:pt x="2576594" y="829268"/>
                  </a:lnTo>
                  <a:cubicBezTo>
                    <a:pt x="2564840" y="855024"/>
                    <a:pt x="2581289" y="881957"/>
                    <a:pt x="2610646" y="881957"/>
                  </a:cubicBezTo>
                  <a:lnTo>
                    <a:pt x="2664671" y="881957"/>
                  </a:lnTo>
                  <a:cubicBezTo>
                    <a:pt x="2677578" y="881957"/>
                    <a:pt x="2694027" y="871426"/>
                    <a:pt x="2698733" y="859710"/>
                  </a:cubicBezTo>
                  <a:lnTo>
                    <a:pt x="2825568" y="583314"/>
                  </a:lnTo>
                  <a:lnTo>
                    <a:pt x="2952393" y="859710"/>
                  </a:lnTo>
                  <a:close/>
                  <a:moveTo>
                    <a:pt x="3286673" y="682862"/>
                  </a:moveTo>
                  <a:lnTo>
                    <a:pt x="3286673" y="210896"/>
                  </a:lnTo>
                  <a:cubicBezTo>
                    <a:pt x="3286673" y="162874"/>
                    <a:pt x="3325430" y="124225"/>
                    <a:pt x="3373598" y="124225"/>
                  </a:cubicBezTo>
                  <a:lnTo>
                    <a:pt x="3411165" y="124225"/>
                  </a:lnTo>
                  <a:cubicBezTo>
                    <a:pt x="3459313" y="124225"/>
                    <a:pt x="3498071" y="162874"/>
                    <a:pt x="3498071" y="210896"/>
                  </a:cubicBezTo>
                  <a:lnTo>
                    <a:pt x="3498071" y="682862"/>
                  </a:lnTo>
                  <a:cubicBezTo>
                    <a:pt x="3498071" y="730884"/>
                    <a:pt x="3459313" y="770691"/>
                    <a:pt x="3411165" y="770691"/>
                  </a:cubicBezTo>
                  <a:lnTo>
                    <a:pt x="3373598" y="770691"/>
                  </a:lnTo>
                  <a:cubicBezTo>
                    <a:pt x="3325430" y="770691"/>
                    <a:pt x="3286673" y="730884"/>
                    <a:pt x="3286673" y="682862"/>
                  </a:cubicBezTo>
                  <a:moveTo>
                    <a:pt x="3622563" y="682862"/>
                  </a:moveTo>
                  <a:lnTo>
                    <a:pt x="3622563" y="210896"/>
                  </a:lnTo>
                  <a:cubicBezTo>
                    <a:pt x="3622563" y="94949"/>
                    <a:pt x="3527436" y="71"/>
                    <a:pt x="3411165" y="71"/>
                  </a:cubicBezTo>
                  <a:lnTo>
                    <a:pt x="3373598" y="71"/>
                  </a:lnTo>
                  <a:cubicBezTo>
                    <a:pt x="3257317" y="71"/>
                    <a:pt x="3162181" y="94949"/>
                    <a:pt x="3162181" y="210896"/>
                  </a:cubicBezTo>
                  <a:lnTo>
                    <a:pt x="3162181" y="682862"/>
                  </a:lnTo>
                  <a:cubicBezTo>
                    <a:pt x="3162181" y="799976"/>
                    <a:pt x="3257317" y="894853"/>
                    <a:pt x="3373598" y="894853"/>
                  </a:cubicBezTo>
                  <a:lnTo>
                    <a:pt x="3411165" y="894853"/>
                  </a:lnTo>
                  <a:cubicBezTo>
                    <a:pt x="3527436" y="894853"/>
                    <a:pt x="3622563" y="799976"/>
                    <a:pt x="3622563" y="682862"/>
                  </a:cubicBezTo>
                  <a:moveTo>
                    <a:pt x="4146885" y="881954"/>
                  </a:moveTo>
                  <a:lnTo>
                    <a:pt x="4251413" y="881954"/>
                  </a:lnTo>
                  <a:cubicBezTo>
                    <a:pt x="4271377" y="881954"/>
                    <a:pt x="4288989" y="865561"/>
                    <a:pt x="4288989" y="844471"/>
                  </a:cubicBezTo>
                  <a:lnTo>
                    <a:pt x="4288989" y="50440"/>
                  </a:lnTo>
                  <a:cubicBezTo>
                    <a:pt x="4288989" y="29360"/>
                    <a:pt x="4271377" y="12957"/>
                    <a:pt x="4251413" y="12957"/>
                  </a:cubicBezTo>
                  <a:lnTo>
                    <a:pt x="4200911" y="12957"/>
                  </a:lnTo>
                  <a:cubicBezTo>
                    <a:pt x="4180946" y="12957"/>
                    <a:pt x="4164506" y="29360"/>
                    <a:pt x="4164506" y="50440"/>
                  </a:cubicBezTo>
                  <a:lnTo>
                    <a:pt x="4164506" y="654765"/>
                  </a:lnTo>
                  <a:lnTo>
                    <a:pt x="3942545" y="36380"/>
                  </a:lnTo>
                  <a:cubicBezTo>
                    <a:pt x="3937840" y="23507"/>
                    <a:pt x="3921409" y="12957"/>
                    <a:pt x="3907303" y="12957"/>
                  </a:cubicBezTo>
                  <a:lnTo>
                    <a:pt x="3802795" y="12957"/>
                  </a:lnTo>
                  <a:cubicBezTo>
                    <a:pt x="3782820" y="12957"/>
                    <a:pt x="3765209" y="29360"/>
                    <a:pt x="3765209" y="49273"/>
                  </a:cubicBezTo>
                  <a:lnTo>
                    <a:pt x="3765209" y="844471"/>
                  </a:lnTo>
                  <a:cubicBezTo>
                    <a:pt x="3765209" y="865561"/>
                    <a:pt x="3782820" y="881954"/>
                    <a:pt x="3802795" y="881954"/>
                  </a:cubicBezTo>
                  <a:lnTo>
                    <a:pt x="3853287" y="881954"/>
                  </a:lnTo>
                  <a:cubicBezTo>
                    <a:pt x="3873241" y="881954"/>
                    <a:pt x="3889691" y="865561"/>
                    <a:pt x="3889691" y="844471"/>
                  </a:cubicBezTo>
                  <a:lnTo>
                    <a:pt x="3889691" y="240156"/>
                  </a:lnTo>
                  <a:lnTo>
                    <a:pt x="4111652" y="857364"/>
                  </a:lnTo>
                  <a:cubicBezTo>
                    <a:pt x="4116357" y="871433"/>
                    <a:pt x="4132807" y="881954"/>
                    <a:pt x="4146885" y="881954"/>
                  </a:cubicBezTo>
                  <a:moveTo>
                    <a:pt x="1948686" y="1570458"/>
                  </a:moveTo>
                  <a:cubicBezTo>
                    <a:pt x="1948686" y="1618483"/>
                    <a:pt x="1909920" y="1658288"/>
                    <a:pt x="1861761" y="1658288"/>
                  </a:cubicBezTo>
                  <a:lnTo>
                    <a:pt x="1750205" y="1658288"/>
                  </a:lnTo>
                  <a:lnTo>
                    <a:pt x="1750205" y="1310464"/>
                  </a:lnTo>
                  <a:lnTo>
                    <a:pt x="1861761" y="1310464"/>
                  </a:lnTo>
                  <a:cubicBezTo>
                    <a:pt x="1909920" y="1310464"/>
                    <a:pt x="1948686" y="1349107"/>
                    <a:pt x="1948686" y="1397122"/>
                  </a:cubicBezTo>
                  <a:lnTo>
                    <a:pt x="1948686" y="1570458"/>
                  </a:lnTo>
                  <a:close/>
                  <a:moveTo>
                    <a:pt x="1861761" y="1186325"/>
                  </a:moveTo>
                  <a:lnTo>
                    <a:pt x="1662108" y="1186325"/>
                  </a:lnTo>
                  <a:cubicBezTo>
                    <a:pt x="1642162" y="1186325"/>
                    <a:pt x="1625713" y="1202727"/>
                    <a:pt x="1625713" y="1222643"/>
                  </a:cubicBezTo>
                  <a:lnTo>
                    <a:pt x="1625713" y="2017848"/>
                  </a:lnTo>
                  <a:cubicBezTo>
                    <a:pt x="1625713" y="2038926"/>
                    <a:pt x="1642162" y="2055309"/>
                    <a:pt x="1662108" y="2055309"/>
                  </a:cubicBezTo>
                  <a:lnTo>
                    <a:pt x="1712638" y="2055309"/>
                  </a:lnTo>
                  <a:cubicBezTo>
                    <a:pt x="1732593" y="2055309"/>
                    <a:pt x="1750205" y="2038926"/>
                    <a:pt x="1750205" y="2017848"/>
                  </a:cubicBezTo>
                  <a:lnTo>
                    <a:pt x="1750205" y="1782456"/>
                  </a:lnTo>
                  <a:lnTo>
                    <a:pt x="1861761" y="1782456"/>
                  </a:lnTo>
                  <a:cubicBezTo>
                    <a:pt x="1979224" y="1782456"/>
                    <a:pt x="2073159" y="1687578"/>
                    <a:pt x="2073159" y="1570458"/>
                  </a:cubicBezTo>
                  <a:lnTo>
                    <a:pt x="2073159" y="1397122"/>
                  </a:lnTo>
                  <a:cubicBezTo>
                    <a:pt x="2073159" y="1280012"/>
                    <a:pt x="1979224" y="1186325"/>
                    <a:pt x="1861761" y="1186325"/>
                  </a:cubicBezTo>
                  <a:lnTo>
                    <a:pt x="1861761" y="1186325"/>
                  </a:lnTo>
                  <a:close/>
                  <a:moveTo>
                    <a:pt x="2602054" y="1186325"/>
                  </a:moveTo>
                  <a:lnTo>
                    <a:pt x="2227407" y="1186325"/>
                  </a:lnTo>
                  <a:cubicBezTo>
                    <a:pt x="2207443" y="1186325"/>
                    <a:pt x="2191012" y="1202727"/>
                    <a:pt x="2191012" y="1222634"/>
                  </a:cubicBezTo>
                  <a:lnTo>
                    <a:pt x="2191012" y="2017848"/>
                  </a:lnTo>
                  <a:cubicBezTo>
                    <a:pt x="2191012" y="2038926"/>
                    <a:pt x="2207443" y="2055319"/>
                    <a:pt x="2227407" y="2055319"/>
                  </a:cubicBezTo>
                  <a:lnTo>
                    <a:pt x="2602054" y="2055319"/>
                  </a:lnTo>
                  <a:cubicBezTo>
                    <a:pt x="2622009" y="2055319"/>
                    <a:pt x="2639620" y="2038926"/>
                    <a:pt x="2639620" y="2017848"/>
                  </a:cubicBezTo>
                  <a:lnTo>
                    <a:pt x="2639620" y="1968651"/>
                  </a:lnTo>
                  <a:cubicBezTo>
                    <a:pt x="2639620" y="1947582"/>
                    <a:pt x="2622009" y="1931161"/>
                    <a:pt x="2602054" y="1931161"/>
                  </a:cubicBezTo>
                  <a:lnTo>
                    <a:pt x="2315494" y="1931161"/>
                  </a:lnTo>
                  <a:lnTo>
                    <a:pt x="2315494" y="1682891"/>
                  </a:lnTo>
                  <a:lnTo>
                    <a:pt x="2576203" y="1682891"/>
                  </a:lnTo>
                  <a:cubicBezTo>
                    <a:pt x="2597349" y="1682891"/>
                    <a:pt x="2613779" y="1665327"/>
                    <a:pt x="2613779" y="1645420"/>
                  </a:cubicBezTo>
                  <a:lnTo>
                    <a:pt x="2613779" y="1596223"/>
                  </a:lnTo>
                  <a:cubicBezTo>
                    <a:pt x="2613779" y="1575135"/>
                    <a:pt x="2597349" y="1558762"/>
                    <a:pt x="2576203" y="1558762"/>
                  </a:cubicBezTo>
                  <a:lnTo>
                    <a:pt x="2315494" y="1558762"/>
                  </a:lnTo>
                  <a:lnTo>
                    <a:pt x="2315494" y="1310464"/>
                  </a:lnTo>
                  <a:lnTo>
                    <a:pt x="2602054" y="1310464"/>
                  </a:lnTo>
                  <a:cubicBezTo>
                    <a:pt x="2622009" y="1310464"/>
                    <a:pt x="2639620" y="1292900"/>
                    <a:pt x="2639620" y="1272983"/>
                  </a:cubicBezTo>
                  <a:lnTo>
                    <a:pt x="2639620" y="1222634"/>
                  </a:lnTo>
                  <a:cubicBezTo>
                    <a:pt x="2639620" y="1202727"/>
                    <a:pt x="2622009" y="1186325"/>
                    <a:pt x="2602054" y="1186325"/>
                  </a:cubicBezTo>
                  <a:moveTo>
                    <a:pt x="3712431" y="1844521"/>
                  </a:moveTo>
                  <a:cubicBezTo>
                    <a:pt x="3712431" y="1892527"/>
                    <a:pt x="3673683" y="1931151"/>
                    <a:pt x="3625525" y="1931151"/>
                  </a:cubicBezTo>
                  <a:lnTo>
                    <a:pt x="3501033" y="1931151"/>
                  </a:lnTo>
                  <a:lnTo>
                    <a:pt x="3501033" y="1682882"/>
                  </a:lnTo>
                  <a:lnTo>
                    <a:pt x="3625525" y="1682882"/>
                  </a:lnTo>
                  <a:cubicBezTo>
                    <a:pt x="3673683" y="1682882"/>
                    <a:pt x="3712431" y="1721534"/>
                    <a:pt x="3712431" y="1769559"/>
                  </a:cubicBezTo>
                  <a:lnTo>
                    <a:pt x="3712431" y="1844521"/>
                  </a:lnTo>
                  <a:close/>
                  <a:moveTo>
                    <a:pt x="3501033" y="1310464"/>
                  </a:moveTo>
                  <a:lnTo>
                    <a:pt x="3612609" y="1310464"/>
                  </a:lnTo>
                  <a:cubicBezTo>
                    <a:pt x="3660748" y="1310464"/>
                    <a:pt x="3699515" y="1349116"/>
                    <a:pt x="3699515" y="1397113"/>
                  </a:cubicBezTo>
                  <a:lnTo>
                    <a:pt x="3699515" y="1470903"/>
                  </a:lnTo>
                  <a:cubicBezTo>
                    <a:pt x="3699515" y="1518938"/>
                    <a:pt x="3660748" y="1558762"/>
                    <a:pt x="3612609" y="1558762"/>
                  </a:cubicBezTo>
                  <a:lnTo>
                    <a:pt x="3501033" y="1558762"/>
                  </a:lnTo>
                  <a:lnTo>
                    <a:pt x="3501033" y="1310464"/>
                  </a:lnTo>
                  <a:close/>
                  <a:moveTo>
                    <a:pt x="3768800" y="1613797"/>
                  </a:moveTo>
                  <a:cubicBezTo>
                    <a:pt x="3802871" y="1576326"/>
                    <a:pt x="3824007" y="1527129"/>
                    <a:pt x="3824007" y="1470903"/>
                  </a:cubicBezTo>
                  <a:lnTo>
                    <a:pt x="3824007" y="1397113"/>
                  </a:lnTo>
                  <a:cubicBezTo>
                    <a:pt x="3824007" y="1280022"/>
                    <a:pt x="3730043" y="1186325"/>
                    <a:pt x="3612609" y="1186325"/>
                  </a:cubicBezTo>
                  <a:lnTo>
                    <a:pt x="3412965" y="1186325"/>
                  </a:lnTo>
                  <a:cubicBezTo>
                    <a:pt x="3392981" y="1186325"/>
                    <a:pt x="3376560" y="1202727"/>
                    <a:pt x="3376560" y="1222634"/>
                  </a:cubicBezTo>
                  <a:lnTo>
                    <a:pt x="3376560" y="2017857"/>
                  </a:lnTo>
                  <a:cubicBezTo>
                    <a:pt x="3376560" y="2038926"/>
                    <a:pt x="3392981" y="2055319"/>
                    <a:pt x="3412965" y="2055319"/>
                  </a:cubicBezTo>
                  <a:lnTo>
                    <a:pt x="3625525" y="2055319"/>
                  </a:lnTo>
                  <a:cubicBezTo>
                    <a:pt x="3741787" y="2055319"/>
                    <a:pt x="3836913" y="1960440"/>
                    <a:pt x="3836913" y="1844521"/>
                  </a:cubicBezTo>
                  <a:lnTo>
                    <a:pt x="3836913" y="1769559"/>
                  </a:lnTo>
                  <a:cubicBezTo>
                    <a:pt x="3836913" y="1708657"/>
                    <a:pt x="3811091" y="1652440"/>
                    <a:pt x="3768800" y="1613797"/>
                  </a:cubicBezTo>
                  <a:lnTo>
                    <a:pt x="3768800" y="1613797"/>
                  </a:lnTo>
                  <a:close/>
                  <a:moveTo>
                    <a:pt x="4303457" y="1856227"/>
                  </a:moveTo>
                  <a:cubicBezTo>
                    <a:pt x="4303457" y="1904243"/>
                    <a:pt x="4264700" y="1944057"/>
                    <a:pt x="4216551" y="1944057"/>
                  </a:cubicBezTo>
                  <a:lnTo>
                    <a:pt x="4178965" y="1944057"/>
                  </a:lnTo>
                  <a:cubicBezTo>
                    <a:pt x="4130836" y="1944057"/>
                    <a:pt x="4092059" y="1904243"/>
                    <a:pt x="4092059" y="1856227"/>
                  </a:cubicBezTo>
                  <a:lnTo>
                    <a:pt x="4092059" y="1384254"/>
                  </a:lnTo>
                  <a:cubicBezTo>
                    <a:pt x="4092059" y="1336229"/>
                    <a:pt x="4130836" y="1297577"/>
                    <a:pt x="4178965" y="1297577"/>
                  </a:cubicBezTo>
                  <a:lnTo>
                    <a:pt x="4216551" y="1297577"/>
                  </a:lnTo>
                  <a:cubicBezTo>
                    <a:pt x="4264700" y="1297577"/>
                    <a:pt x="4303457" y="1336229"/>
                    <a:pt x="4303457" y="1384254"/>
                  </a:cubicBezTo>
                  <a:lnTo>
                    <a:pt x="4303457" y="1856227"/>
                  </a:lnTo>
                  <a:close/>
                  <a:moveTo>
                    <a:pt x="4216551" y="1173437"/>
                  </a:moveTo>
                  <a:lnTo>
                    <a:pt x="4178965" y="1173437"/>
                  </a:lnTo>
                  <a:cubicBezTo>
                    <a:pt x="4062713" y="1173437"/>
                    <a:pt x="3967567" y="1268306"/>
                    <a:pt x="3967567" y="1384254"/>
                  </a:cubicBezTo>
                  <a:lnTo>
                    <a:pt x="3967567" y="1856227"/>
                  </a:lnTo>
                  <a:cubicBezTo>
                    <a:pt x="3967567" y="1973337"/>
                    <a:pt x="4062713" y="2068216"/>
                    <a:pt x="4178965" y="2068216"/>
                  </a:cubicBezTo>
                  <a:lnTo>
                    <a:pt x="4216551" y="2068216"/>
                  </a:lnTo>
                  <a:cubicBezTo>
                    <a:pt x="4332813" y="2068216"/>
                    <a:pt x="4427949" y="1973337"/>
                    <a:pt x="4427949" y="1856227"/>
                  </a:cubicBezTo>
                  <a:lnTo>
                    <a:pt x="4427949" y="1384254"/>
                  </a:lnTo>
                  <a:cubicBezTo>
                    <a:pt x="4427949" y="1268306"/>
                    <a:pt x="4332813" y="1173437"/>
                    <a:pt x="4216551" y="1173437"/>
                  </a:cubicBezTo>
                  <a:lnTo>
                    <a:pt x="4216551" y="1173437"/>
                  </a:lnTo>
                  <a:close/>
                  <a:moveTo>
                    <a:pt x="4894122" y="1844521"/>
                  </a:moveTo>
                  <a:cubicBezTo>
                    <a:pt x="4894122" y="1892527"/>
                    <a:pt x="4855364" y="1931151"/>
                    <a:pt x="4807235" y="1931151"/>
                  </a:cubicBezTo>
                  <a:lnTo>
                    <a:pt x="4695649" y="1931151"/>
                  </a:lnTo>
                  <a:lnTo>
                    <a:pt x="4695649" y="1310464"/>
                  </a:lnTo>
                  <a:lnTo>
                    <a:pt x="4807235" y="1310464"/>
                  </a:lnTo>
                  <a:cubicBezTo>
                    <a:pt x="4855364" y="1310464"/>
                    <a:pt x="4894122" y="1349116"/>
                    <a:pt x="4894122" y="1397113"/>
                  </a:cubicBezTo>
                  <a:lnTo>
                    <a:pt x="4894122" y="1844521"/>
                  </a:lnTo>
                  <a:close/>
                  <a:moveTo>
                    <a:pt x="4807235" y="1186325"/>
                  </a:moveTo>
                  <a:lnTo>
                    <a:pt x="4607571" y="1186325"/>
                  </a:lnTo>
                  <a:cubicBezTo>
                    <a:pt x="4587597" y="1186325"/>
                    <a:pt x="4571176" y="1202727"/>
                    <a:pt x="4571176" y="1222634"/>
                  </a:cubicBezTo>
                  <a:lnTo>
                    <a:pt x="4571176" y="2017857"/>
                  </a:lnTo>
                  <a:cubicBezTo>
                    <a:pt x="4571176" y="2038926"/>
                    <a:pt x="4587597" y="2055319"/>
                    <a:pt x="4607571" y="2055319"/>
                  </a:cubicBezTo>
                  <a:lnTo>
                    <a:pt x="4807235" y="2055319"/>
                  </a:lnTo>
                  <a:cubicBezTo>
                    <a:pt x="4924668" y="2055319"/>
                    <a:pt x="5018613" y="1960440"/>
                    <a:pt x="5018613" y="1844521"/>
                  </a:cubicBezTo>
                  <a:lnTo>
                    <a:pt x="5018613" y="1397113"/>
                  </a:lnTo>
                  <a:cubicBezTo>
                    <a:pt x="5018613" y="1280022"/>
                    <a:pt x="4924668" y="1186325"/>
                    <a:pt x="4807235" y="1186325"/>
                  </a:cubicBezTo>
                  <a:lnTo>
                    <a:pt x="4807235" y="1186325"/>
                  </a:lnTo>
                  <a:close/>
                  <a:moveTo>
                    <a:pt x="5530972" y="1186325"/>
                  </a:moveTo>
                  <a:lnTo>
                    <a:pt x="5478118" y="1186325"/>
                  </a:lnTo>
                  <a:cubicBezTo>
                    <a:pt x="5464031" y="1186325"/>
                    <a:pt x="5447581" y="1196859"/>
                    <a:pt x="5442885" y="1209747"/>
                  </a:cubicBezTo>
                  <a:lnTo>
                    <a:pt x="5331310" y="1518938"/>
                  </a:lnTo>
                  <a:lnTo>
                    <a:pt x="5219752" y="1209747"/>
                  </a:lnTo>
                  <a:cubicBezTo>
                    <a:pt x="5215047" y="1196859"/>
                    <a:pt x="5198607" y="1186325"/>
                    <a:pt x="5184520" y="1186325"/>
                  </a:cubicBezTo>
                  <a:lnTo>
                    <a:pt x="5131656" y="1186325"/>
                  </a:lnTo>
                  <a:cubicBezTo>
                    <a:pt x="5103481" y="1186325"/>
                    <a:pt x="5085860" y="1210918"/>
                    <a:pt x="5096433" y="1236683"/>
                  </a:cubicBezTo>
                  <a:lnTo>
                    <a:pt x="5269073" y="1675871"/>
                  </a:lnTo>
                  <a:lnTo>
                    <a:pt x="5269073" y="2017848"/>
                  </a:lnTo>
                  <a:cubicBezTo>
                    <a:pt x="5269073" y="2038926"/>
                    <a:pt x="5285504" y="2055319"/>
                    <a:pt x="5306649" y="2055319"/>
                  </a:cubicBezTo>
                  <a:lnTo>
                    <a:pt x="5355979" y="2055319"/>
                  </a:lnTo>
                  <a:cubicBezTo>
                    <a:pt x="5377115" y="2055319"/>
                    <a:pt x="5393565" y="2038926"/>
                    <a:pt x="5393565" y="2017848"/>
                  </a:cubicBezTo>
                  <a:lnTo>
                    <a:pt x="5393565" y="1675871"/>
                  </a:lnTo>
                  <a:lnTo>
                    <a:pt x="5566186" y="1236683"/>
                  </a:lnTo>
                  <a:cubicBezTo>
                    <a:pt x="5576778" y="1210918"/>
                    <a:pt x="5559157" y="1186325"/>
                    <a:pt x="5530972" y="1186325"/>
                  </a:cubicBezTo>
                  <a:moveTo>
                    <a:pt x="2451502" y="844469"/>
                  </a:moveTo>
                  <a:cubicBezTo>
                    <a:pt x="2451502" y="865549"/>
                    <a:pt x="2433881" y="881952"/>
                    <a:pt x="2413916" y="881952"/>
                  </a:cubicBezTo>
                  <a:lnTo>
                    <a:pt x="2364586" y="881952"/>
                  </a:lnTo>
                  <a:cubicBezTo>
                    <a:pt x="2344612" y="881952"/>
                    <a:pt x="2326991" y="865549"/>
                    <a:pt x="2326991" y="844469"/>
                  </a:cubicBezTo>
                  <a:lnTo>
                    <a:pt x="2326991" y="49176"/>
                  </a:lnTo>
                  <a:cubicBezTo>
                    <a:pt x="2326991" y="29263"/>
                    <a:pt x="2344612" y="12861"/>
                    <a:pt x="2364586" y="12861"/>
                  </a:cubicBezTo>
                  <a:lnTo>
                    <a:pt x="2413916" y="12861"/>
                  </a:lnTo>
                  <a:cubicBezTo>
                    <a:pt x="2433881" y="12861"/>
                    <a:pt x="2451502" y="29263"/>
                    <a:pt x="2451502" y="49176"/>
                  </a:cubicBezTo>
                  <a:lnTo>
                    <a:pt x="2451502" y="844469"/>
                  </a:lnTo>
                  <a:close/>
                  <a:moveTo>
                    <a:pt x="2906101" y="1698741"/>
                  </a:moveTo>
                  <a:lnTo>
                    <a:pt x="3072884" y="1698741"/>
                  </a:lnTo>
                  <a:lnTo>
                    <a:pt x="2989502" y="1318065"/>
                  </a:lnTo>
                  <a:lnTo>
                    <a:pt x="2906101" y="1698741"/>
                  </a:lnTo>
                  <a:close/>
                  <a:moveTo>
                    <a:pt x="3098716" y="1820547"/>
                  </a:moveTo>
                  <a:lnTo>
                    <a:pt x="2880260" y="1820547"/>
                  </a:lnTo>
                  <a:lnTo>
                    <a:pt x="2835626" y="2025515"/>
                  </a:lnTo>
                  <a:cubicBezTo>
                    <a:pt x="2829759" y="2041917"/>
                    <a:pt x="2821538" y="2054795"/>
                    <a:pt x="2799222" y="2054795"/>
                  </a:cubicBezTo>
                  <a:lnTo>
                    <a:pt x="2748720" y="2054795"/>
                  </a:lnTo>
                  <a:cubicBezTo>
                    <a:pt x="2720526" y="2054795"/>
                    <a:pt x="2705248" y="2036050"/>
                    <a:pt x="2713487" y="2011475"/>
                  </a:cubicBezTo>
                  <a:lnTo>
                    <a:pt x="2895529" y="1213814"/>
                  </a:lnTo>
                  <a:cubicBezTo>
                    <a:pt x="2900225" y="1195088"/>
                    <a:pt x="2914331" y="1185705"/>
                    <a:pt x="2935467" y="1185705"/>
                  </a:cubicBezTo>
                  <a:lnTo>
                    <a:pt x="3044690" y="1185705"/>
                  </a:lnTo>
                  <a:cubicBezTo>
                    <a:pt x="3067026" y="1185705"/>
                    <a:pt x="3078752" y="1195088"/>
                    <a:pt x="3083447" y="1213814"/>
                  </a:cubicBezTo>
                  <a:lnTo>
                    <a:pt x="3267861" y="2011475"/>
                  </a:lnTo>
                  <a:cubicBezTo>
                    <a:pt x="3276081" y="2036050"/>
                    <a:pt x="3259641" y="2054795"/>
                    <a:pt x="3231447" y="2054795"/>
                  </a:cubicBezTo>
                  <a:lnTo>
                    <a:pt x="3180945" y="2054795"/>
                  </a:lnTo>
                  <a:cubicBezTo>
                    <a:pt x="3159800" y="2054795"/>
                    <a:pt x="3149227" y="2041917"/>
                    <a:pt x="3144531" y="2025515"/>
                  </a:cubicBezTo>
                  <a:lnTo>
                    <a:pt x="3098716" y="1820547"/>
                  </a:lnTo>
                  <a:close/>
                </a:path>
              </a:pathLst>
            </a:custGeom>
            <a:solidFill>
              <a:srgbClr val="FFFFFF"/>
            </a:solidFill>
            <a:ln w="9525" cap="flat">
              <a:noFill/>
              <a:prstDash val="solid"/>
              <a:miter/>
            </a:ln>
          </p:spPr>
          <p:txBody>
            <a:bodyPr rtlCol="0" anchor="ctr">
              <a:noAutofit/>
            </a:bodyPr>
            <a:lstStyle/>
            <a:p>
              <a:endParaRPr lang="en-US"/>
            </a:p>
          </p:txBody>
        </p:sp>
      </p:grpSp>
      <p:sp>
        <p:nvSpPr>
          <p:cNvPr id="16" name="TextBox 15">
            <a:extLst>
              <a:ext uri="{FF2B5EF4-FFF2-40B4-BE49-F238E27FC236}">
                <a16:creationId xmlns:a16="http://schemas.microsoft.com/office/drawing/2014/main" id="{7EFB059C-EB3C-7B1F-1C80-08E2C2D31F86}"/>
              </a:ext>
            </a:extLst>
          </p:cNvPr>
          <p:cNvSpPr txBox="1"/>
          <p:nvPr/>
        </p:nvSpPr>
        <p:spPr>
          <a:xfrm>
            <a:off x="3122339" y="6083490"/>
            <a:ext cx="8460059" cy="461665"/>
          </a:xfrm>
          <a:prstGeom prst="rect">
            <a:avLst/>
          </a:prstGeom>
          <a:noFill/>
        </p:spPr>
        <p:txBody>
          <a:bodyPr wrap="square" lIns="0" tIns="60949" rIns="121899" bIns="60949" rtlCol="0">
            <a:noAutofit/>
          </a:bodyPr>
          <a:lstStyle/>
          <a:p>
            <a:pPr>
              <a:spcAft>
                <a:spcPts val="400"/>
              </a:spcAft>
              <a:defRPr/>
            </a:pPr>
            <a:r>
              <a:rPr lang="en-US" sz="700" kern="1200" dirty="0">
                <a:solidFill>
                  <a:schemeClr val="bg2"/>
                </a:solidFill>
                <a:latin typeface="+mn-lt"/>
                <a:ea typeface="+mn-ea"/>
                <a:cs typeface="+mn-cs"/>
              </a:rPr>
              <a:t>This presentation contains images used under license. Retransmission, republication, redistribution, and downloading of this presentation, including any of the images as stand-alone files, is prohibited. This presentation may be considered advertising under certain rules of professional conduct. The content should not be construed as legal advice, and readers should not act upon information in this publication without professional counsel. ©</a:t>
            </a:r>
            <a:r>
              <a:rPr lang="en-US" sz="100" kern="1200" dirty="0">
                <a:solidFill>
                  <a:schemeClr val="accent2"/>
                </a:solidFill>
                <a:latin typeface="+mn-lt"/>
                <a:ea typeface="+mn-ea"/>
                <a:cs typeface="+mn-cs"/>
              </a:rPr>
              <a:t>1/4/</a:t>
            </a:r>
            <a:r>
              <a:rPr lang="en-US" sz="700" kern="1200" dirty="0">
                <a:solidFill>
                  <a:schemeClr val="bg2"/>
                </a:solidFill>
                <a:latin typeface="+mn-lt"/>
                <a:ea typeface="+mn-ea"/>
                <a:cs typeface="+mn-cs"/>
              </a:rPr>
              <a:t>2024 Nixon Peabody LLP. All rights reserved.</a:t>
            </a:r>
            <a:endParaRPr lang="en-US" sz="700" dirty="0">
              <a:solidFill>
                <a:schemeClr val="bg2"/>
              </a:solidFill>
            </a:endParaRPr>
          </a:p>
        </p:txBody>
      </p:sp>
    </p:spTree>
    <p:extLst>
      <p:ext uri="{BB962C8B-B14F-4D97-AF65-F5344CB8AC3E}">
        <p14:creationId xmlns:p14="http://schemas.microsoft.com/office/powerpoint/2010/main" val="651283032"/>
      </p:ext>
    </p:extLst>
  </p:cSld>
  <p:clrMapOvr>
    <a:masterClrMapping/>
  </p:clrMapOvr>
  <p:extLst>
    <p:ext uri="{DCECCB84-F9BA-43D5-87BE-67443E8EF086}">
      <p15:sldGuideLst xmlns:p15="http://schemas.microsoft.com/office/powerpoint/2012/main">
        <p15:guide id="1" orient="horz" pos="648">
          <p15:clr>
            <a:srgbClr val="FBAE40"/>
          </p15:clr>
        </p15:guide>
        <p15:guide id="2" pos="1008">
          <p15:clr>
            <a:srgbClr val="FBAE40"/>
          </p15:clr>
        </p15:guide>
        <p15:guide id="3" orient="horz" pos="984">
          <p15:clr>
            <a:srgbClr val="FBAE40"/>
          </p15:clr>
        </p15:guide>
        <p15:guide id="4" orient="horz" pos="108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Closing Slide 2 Presenter w disclaimer">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DA9712-B02F-61A0-E2B7-CE99C4704775}"/>
              </a:ext>
            </a:extLst>
          </p:cNvPr>
          <p:cNvSpPr/>
          <p:nvPr/>
        </p:nvSpPr>
        <p:spPr>
          <a:xfrm>
            <a:off x="1084448" y="2177081"/>
            <a:ext cx="11107551" cy="3258983"/>
          </a:xfrm>
          <a:prstGeom prst="rect">
            <a:avLst/>
          </a:prstGeom>
          <a:solidFill>
            <a:schemeClr val="bg1"/>
          </a:solidFill>
          <a:ln>
            <a:noFill/>
          </a:ln>
          <a:effectLst>
            <a:outerShdw blurRad="254000" dist="38100" dir="10800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4">
            <a:extLst>
              <a:ext uri="{FF2B5EF4-FFF2-40B4-BE49-F238E27FC236}">
                <a16:creationId xmlns:a16="http://schemas.microsoft.com/office/drawing/2014/main" id="{94F2ACE2-CD5B-3C47-32A7-811DB9ADAE35}"/>
              </a:ext>
            </a:extLst>
          </p:cNvPr>
          <p:cNvSpPr>
            <a:spLocks noGrp="1"/>
          </p:cNvSpPr>
          <p:nvPr>
            <p:ph type="body" sz="quarter" idx="13"/>
          </p:nvPr>
        </p:nvSpPr>
        <p:spPr>
          <a:xfrm>
            <a:off x="3122339" y="5894179"/>
            <a:ext cx="10026650" cy="278211"/>
          </a:xfrm>
        </p:spPr>
        <p:txBody>
          <a:bodyPr/>
          <a:lstStyle>
            <a:lvl1pPr marL="0" indent="0">
              <a:buClr>
                <a:schemeClr val="accent6"/>
              </a:buClr>
              <a:buFont typeface="Soleil Lt" panose="00000400000000000000" pitchFamily="50" charset="0"/>
              <a:buNone/>
              <a:defRPr sz="1200" b="1">
                <a:solidFill>
                  <a:schemeClr val="accent6"/>
                </a:solidFill>
                <a:latin typeface="+mn-lt"/>
              </a:defRPr>
            </a:lvl1pPr>
            <a:lvl2pPr>
              <a:defRPr sz="1800"/>
            </a:lvl2pPr>
            <a:lvl3pPr>
              <a:defRPr sz="1800"/>
            </a:lvl3pPr>
            <a:lvl4pPr>
              <a:defRPr sz="1800"/>
            </a:lvl4pPr>
            <a:lvl5pPr>
              <a:defRPr sz="1800"/>
            </a:lvl5pPr>
          </a:lstStyle>
          <a:p>
            <a:pPr lvl="0"/>
            <a:r>
              <a:rPr lang="en-US" dirty="0"/>
              <a:t>Click to edit Master text styles</a:t>
            </a:r>
          </a:p>
        </p:txBody>
      </p:sp>
      <p:sp>
        <p:nvSpPr>
          <p:cNvPr id="2" name="Title 1"/>
          <p:cNvSpPr>
            <a:spLocks noGrp="1"/>
          </p:cNvSpPr>
          <p:nvPr>
            <p:ph type="title" hasCustomPrompt="1"/>
          </p:nvPr>
        </p:nvSpPr>
        <p:spPr>
          <a:xfrm>
            <a:off x="1084448" y="810936"/>
            <a:ext cx="8161152" cy="805218"/>
          </a:xfrm>
        </p:spPr>
        <p:txBody>
          <a:bodyPr anchor="t" anchorCtr="0">
            <a:noAutofit/>
          </a:bodyPr>
          <a:lstStyle>
            <a:lvl1pPr>
              <a:defRPr sz="8000">
                <a:solidFill>
                  <a:schemeClr val="bg1"/>
                </a:solidFill>
              </a:defRPr>
            </a:lvl1pPr>
          </a:lstStyle>
          <a:p>
            <a:r>
              <a:rPr lang="en-US" dirty="0"/>
              <a:t>Click to edit title</a:t>
            </a:r>
          </a:p>
        </p:txBody>
      </p:sp>
      <p:sp>
        <p:nvSpPr>
          <p:cNvPr id="53" name="Picture Placeholder 6">
            <a:extLst>
              <a:ext uri="{FF2B5EF4-FFF2-40B4-BE49-F238E27FC236}">
                <a16:creationId xmlns:a16="http://schemas.microsoft.com/office/drawing/2014/main" id="{9B79540D-0064-A941-9F70-F95000D578DB}"/>
              </a:ext>
            </a:extLst>
          </p:cNvPr>
          <p:cNvSpPr>
            <a:spLocks noGrp="1"/>
          </p:cNvSpPr>
          <p:nvPr>
            <p:ph type="pic" sz="quarter" idx="15"/>
          </p:nvPr>
        </p:nvSpPr>
        <p:spPr>
          <a:xfrm>
            <a:off x="1456125" y="2837301"/>
            <a:ext cx="1914424" cy="1914424"/>
          </a:xfrm>
          <a:prstGeom prst="ellipse">
            <a:avLst/>
          </a:prstGeom>
          <a:solidFill>
            <a:schemeClr val="bg2"/>
          </a:solidFill>
        </p:spPr>
        <p:txBody>
          <a:bodyPr>
            <a:noAutofit/>
          </a:bodyPr>
          <a:lstStyle>
            <a:lvl1pPr>
              <a:defRPr>
                <a:noFill/>
              </a:defRPr>
            </a:lvl1pPr>
          </a:lstStyle>
          <a:p>
            <a:r>
              <a:rPr lang="en-US" dirty="0"/>
              <a:t>Click icon to add picture</a:t>
            </a:r>
          </a:p>
        </p:txBody>
      </p:sp>
      <p:sp>
        <p:nvSpPr>
          <p:cNvPr id="7" name="Text Placeholder 6"/>
          <p:cNvSpPr>
            <a:spLocks noGrp="1"/>
          </p:cNvSpPr>
          <p:nvPr>
            <p:ph type="body" sz="quarter" idx="60"/>
          </p:nvPr>
        </p:nvSpPr>
        <p:spPr>
          <a:xfrm>
            <a:off x="3666026" y="3022600"/>
            <a:ext cx="2689560" cy="1820131"/>
          </a:xfrm>
        </p:spPr>
        <p:txBody>
          <a:bodyPr anchor="t" anchorCtr="0">
            <a:noAutofit/>
          </a:bodyPr>
          <a:lstStyle>
            <a:lvl1pPr>
              <a:lnSpc>
                <a:spcPct val="90000"/>
              </a:lnSpc>
              <a:defRPr sz="2200">
                <a:solidFill>
                  <a:schemeClr val="accent1"/>
                </a:solidFill>
              </a:defRPr>
            </a:lvl1pPr>
            <a:lvl2pPr>
              <a:lnSpc>
                <a:spcPct val="100000"/>
              </a:lnSpc>
              <a:defRPr sz="1600">
                <a:solidFill>
                  <a:schemeClr val="tx1"/>
                </a:solidFill>
              </a:defRPr>
            </a:lvl2pPr>
            <a:lvl3pPr>
              <a:buClr>
                <a:schemeClr val="accent1"/>
              </a:buCl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99293102-3C73-E7FB-F386-806B0D7CFD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373" b="80015"/>
          <a:stretch/>
        </p:blipFill>
        <p:spPr>
          <a:xfrm>
            <a:off x="1" y="-2486"/>
            <a:ext cx="12192000" cy="183807"/>
          </a:xfrm>
          <a:prstGeom prst="rect">
            <a:avLst/>
          </a:prstGeom>
        </p:spPr>
      </p:pic>
      <p:sp>
        <p:nvSpPr>
          <p:cNvPr id="9" name="SmartArt Placeholder 3">
            <a:extLst>
              <a:ext uri="{FF2B5EF4-FFF2-40B4-BE49-F238E27FC236}">
                <a16:creationId xmlns:a16="http://schemas.microsoft.com/office/drawing/2014/main" id="{897B2F22-4B70-F02A-8A50-04A6D09222CB}"/>
              </a:ext>
            </a:extLst>
          </p:cNvPr>
          <p:cNvSpPr txBox="1">
            <a:spLocks/>
          </p:cNvSpPr>
          <p:nvPr/>
        </p:nvSpPr>
        <p:spPr>
          <a:xfrm>
            <a:off x="-328" y="813807"/>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grpSp>
        <p:nvGrpSpPr>
          <p:cNvPr id="13" name="Group 12">
            <a:extLst>
              <a:ext uri="{FF2B5EF4-FFF2-40B4-BE49-F238E27FC236}">
                <a16:creationId xmlns:a16="http://schemas.microsoft.com/office/drawing/2014/main" id="{6D534BB1-7D49-0CE4-51D6-810CC3914ED7}"/>
              </a:ext>
            </a:extLst>
          </p:cNvPr>
          <p:cNvGrpSpPr>
            <a:grpSpLocks noChangeAspect="1"/>
          </p:cNvGrpSpPr>
          <p:nvPr/>
        </p:nvGrpSpPr>
        <p:grpSpPr>
          <a:xfrm>
            <a:off x="268658" y="5854430"/>
            <a:ext cx="1654082" cy="740664"/>
            <a:chOff x="2286000" y="1723996"/>
            <a:chExt cx="7610479" cy="3407816"/>
          </a:xfrm>
        </p:grpSpPr>
        <p:sp>
          <p:nvSpPr>
            <p:cNvPr id="14" name="Freeform 7">
              <a:extLst>
                <a:ext uri="{FF2B5EF4-FFF2-40B4-BE49-F238E27FC236}">
                  <a16:creationId xmlns:a16="http://schemas.microsoft.com/office/drawing/2014/main" id="{456C6943-5F83-9985-7B59-59DEFC989408}"/>
                </a:ext>
              </a:extLst>
            </p:cNvPr>
            <p:cNvSpPr/>
            <p:nvPr/>
          </p:nvSpPr>
          <p:spPr>
            <a:xfrm>
              <a:off x="2286000" y="1723996"/>
              <a:ext cx="3251116" cy="3407816"/>
            </a:xfrm>
            <a:custGeom>
              <a:avLst/>
              <a:gdLst>
                <a:gd name="connsiteX0" fmla="*/ 1742094 w 3251116"/>
                <a:gd name="connsiteY0" fmla="*/ 1035216 h 3407816"/>
                <a:gd name="connsiteX1" fmla="*/ 1747437 w 3251116"/>
                <a:gd name="connsiteY1" fmla="*/ 1036340 h 3407816"/>
                <a:gd name="connsiteX2" fmla="*/ 1772269 w 3251116"/>
                <a:gd name="connsiteY2" fmla="*/ 1020281 h 3407816"/>
                <a:gd name="connsiteX3" fmla="*/ 1907038 w 3251116"/>
                <a:gd name="connsiteY3" fmla="*/ 393663 h 3407816"/>
                <a:gd name="connsiteX4" fmla="*/ 1890960 w 3251116"/>
                <a:gd name="connsiteY4" fmla="*/ 368931 h 3407816"/>
                <a:gd name="connsiteX5" fmla="*/ 1885655 w 3251116"/>
                <a:gd name="connsiteY5" fmla="*/ 367820 h 3407816"/>
                <a:gd name="connsiteX6" fmla="*/ 1860804 w 3251116"/>
                <a:gd name="connsiteY6" fmla="*/ 383881 h 3407816"/>
                <a:gd name="connsiteX7" fmla="*/ 1726025 w 3251116"/>
                <a:gd name="connsiteY7" fmla="*/ 1010480 h 3407816"/>
                <a:gd name="connsiteX8" fmla="*/ 1742094 w 3251116"/>
                <a:gd name="connsiteY8" fmla="*/ 1035216 h 3407816"/>
                <a:gd name="connsiteX9" fmla="*/ 1467117 w 3251116"/>
                <a:gd name="connsiteY9" fmla="*/ 1280542 h 3407816"/>
                <a:gd name="connsiteX10" fmla="*/ 1493034 w 3251116"/>
                <a:gd name="connsiteY10" fmla="*/ 1294744 h 3407816"/>
                <a:gd name="connsiteX11" fmla="*/ 1498273 w 3251116"/>
                <a:gd name="connsiteY11" fmla="*/ 1293220 h 3407816"/>
                <a:gd name="connsiteX12" fmla="*/ 1512532 w 3251116"/>
                <a:gd name="connsiteY12" fmla="*/ 1267388 h 3407816"/>
                <a:gd name="connsiteX13" fmla="*/ 1261367 w 3251116"/>
                <a:gd name="connsiteY13" fmla="*/ 406203 h 3407816"/>
                <a:gd name="connsiteX14" fmla="*/ 1235440 w 3251116"/>
                <a:gd name="connsiteY14" fmla="*/ 391992 h 3407816"/>
                <a:gd name="connsiteX15" fmla="*/ 1230201 w 3251116"/>
                <a:gd name="connsiteY15" fmla="*/ 393510 h 3407816"/>
                <a:gd name="connsiteX16" fmla="*/ 1215962 w 3251116"/>
                <a:gd name="connsiteY16" fmla="*/ 419352 h 3407816"/>
                <a:gd name="connsiteX17" fmla="*/ 1467117 w 3251116"/>
                <a:gd name="connsiteY17" fmla="*/ 1280542 h 3407816"/>
                <a:gd name="connsiteX18" fmla="*/ 1289056 w 3251116"/>
                <a:gd name="connsiteY18" fmla="*/ 1978582 h 3407816"/>
                <a:gd name="connsiteX19" fmla="*/ 1262567 w 3251116"/>
                <a:gd name="connsiteY19" fmla="*/ 1944901 h 3407816"/>
                <a:gd name="connsiteX20" fmla="*/ 1221610 w 3251116"/>
                <a:gd name="connsiteY20" fmla="*/ 1939958 h 3407816"/>
                <a:gd name="connsiteX21" fmla="*/ 526221 w 3251116"/>
                <a:gd name="connsiteY21" fmla="*/ 2483969 h 3407816"/>
                <a:gd name="connsiteX22" fmla="*/ 521275 w 3251116"/>
                <a:gd name="connsiteY22" fmla="*/ 2524803 h 3407816"/>
                <a:gd name="connsiteX23" fmla="*/ 547788 w 3251116"/>
                <a:gd name="connsiteY23" fmla="*/ 2558511 h 3407816"/>
                <a:gd name="connsiteX24" fmla="*/ 588751 w 3251116"/>
                <a:gd name="connsiteY24" fmla="*/ 2563445 h 3407816"/>
                <a:gd name="connsiteX25" fmla="*/ 1284113 w 3251116"/>
                <a:gd name="connsiteY25" fmla="*/ 2019444 h 3407816"/>
                <a:gd name="connsiteX26" fmla="*/ 1289056 w 3251116"/>
                <a:gd name="connsiteY26" fmla="*/ 1978582 h 3407816"/>
                <a:gd name="connsiteX27" fmla="*/ 1868881 w 3251116"/>
                <a:gd name="connsiteY27" fmla="*/ 2115342 h 3407816"/>
                <a:gd name="connsiteX28" fmla="*/ 1810026 w 3251116"/>
                <a:gd name="connsiteY28" fmla="*/ 2087052 h 3407816"/>
                <a:gd name="connsiteX29" fmla="*/ 1693221 w 3251116"/>
                <a:gd name="connsiteY29" fmla="*/ 2127772 h 3407816"/>
                <a:gd name="connsiteX30" fmla="*/ 1664837 w 3251116"/>
                <a:gd name="connsiteY30" fmla="*/ 2186465 h 3407816"/>
                <a:gd name="connsiteX31" fmla="*/ 1944357 w 3251116"/>
                <a:gd name="connsiteY31" fmla="*/ 2984231 h 3407816"/>
                <a:gd name="connsiteX32" fmla="*/ 2003222 w 3251116"/>
                <a:gd name="connsiteY32" fmla="*/ 3012520 h 3407816"/>
                <a:gd name="connsiteX33" fmla="*/ 2120018 w 3251116"/>
                <a:gd name="connsiteY33" fmla="*/ 2971830 h 3407816"/>
                <a:gd name="connsiteX34" fmla="*/ 2148402 w 3251116"/>
                <a:gd name="connsiteY34" fmla="*/ 2913127 h 3407816"/>
                <a:gd name="connsiteX35" fmla="*/ 1868881 w 3251116"/>
                <a:gd name="connsiteY35" fmla="*/ 2115342 h 3407816"/>
                <a:gd name="connsiteX36" fmla="*/ 3218441 w 3251116"/>
                <a:gd name="connsiteY36" fmla="*/ 2147127 h 3407816"/>
                <a:gd name="connsiteX37" fmla="*/ 2656113 w 3251116"/>
                <a:gd name="connsiteY37" fmla="*/ 1962141 h 3407816"/>
                <a:gd name="connsiteX38" fmla="*/ 2597772 w 3251116"/>
                <a:gd name="connsiteY38" fmla="*/ 1991478 h 3407816"/>
                <a:gd name="connsiteX39" fmla="*/ 2559015 w 3251116"/>
                <a:gd name="connsiteY39" fmla="*/ 2108655 h 3407816"/>
                <a:gd name="connsiteX40" fmla="*/ 2588409 w 3251116"/>
                <a:gd name="connsiteY40" fmla="*/ 2166843 h 3407816"/>
                <a:gd name="connsiteX41" fmla="*/ 3150727 w 3251116"/>
                <a:gd name="connsiteY41" fmla="*/ 2351809 h 3407816"/>
                <a:gd name="connsiteX42" fmla="*/ 3209077 w 3251116"/>
                <a:gd name="connsiteY42" fmla="*/ 2322501 h 3407816"/>
                <a:gd name="connsiteX43" fmla="*/ 3247835 w 3251116"/>
                <a:gd name="connsiteY43" fmla="*/ 2205305 h 3407816"/>
                <a:gd name="connsiteX44" fmla="*/ 3218441 w 3251116"/>
                <a:gd name="connsiteY44" fmla="*/ 2147127 h 3407816"/>
                <a:gd name="connsiteX45" fmla="*/ 2348113 w 3251116"/>
                <a:gd name="connsiteY45" fmla="*/ 989363 h 3407816"/>
                <a:gd name="connsiteX46" fmla="*/ 2351999 w 3251116"/>
                <a:gd name="connsiteY46" fmla="*/ 993201 h 3407816"/>
                <a:gd name="connsiteX47" fmla="*/ 2381555 w 3251116"/>
                <a:gd name="connsiteY47" fmla="*/ 993059 h 3407816"/>
                <a:gd name="connsiteX48" fmla="*/ 2833326 w 3251116"/>
                <a:gd name="connsiteY48" fmla="*/ 538245 h 3407816"/>
                <a:gd name="connsiteX49" fmla="*/ 2833192 w 3251116"/>
                <a:gd name="connsiteY49" fmla="*/ 508732 h 3407816"/>
                <a:gd name="connsiteX50" fmla="*/ 2829306 w 3251116"/>
                <a:gd name="connsiteY50" fmla="*/ 504909 h 3407816"/>
                <a:gd name="connsiteX51" fmla="*/ 2799750 w 3251116"/>
                <a:gd name="connsiteY51" fmla="*/ 505051 h 3407816"/>
                <a:gd name="connsiteX52" fmla="*/ 2347970 w 3251116"/>
                <a:gd name="connsiteY52" fmla="*/ 959883 h 3407816"/>
                <a:gd name="connsiteX53" fmla="*/ 2348113 w 3251116"/>
                <a:gd name="connsiteY53" fmla="*/ 989363 h 3407816"/>
                <a:gd name="connsiteX54" fmla="*/ 1826581 w 3251116"/>
                <a:gd name="connsiteY54" fmla="*/ 1333873 h 3407816"/>
                <a:gd name="connsiteX55" fmla="*/ 1831172 w 3251116"/>
                <a:gd name="connsiteY55" fmla="*/ 1336816 h 3407816"/>
                <a:gd name="connsiteX56" fmla="*/ 1860109 w 3251116"/>
                <a:gd name="connsiteY56" fmla="*/ 1330558 h 3407816"/>
                <a:gd name="connsiteX57" fmla="*/ 2347865 w 3251116"/>
                <a:gd name="connsiteY57" fmla="*/ 576989 h 3407816"/>
                <a:gd name="connsiteX58" fmla="*/ 2341617 w 3251116"/>
                <a:gd name="connsiteY58" fmla="*/ 548188 h 3407816"/>
                <a:gd name="connsiteX59" fmla="*/ 2337016 w 3251116"/>
                <a:gd name="connsiteY59" fmla="*/ 545265 h 3407816"/>
                <a:gd name="connsiteX60" fmla="*/ 2308089 w 3251116"/>
                <a:gd name="connsiteY60" fmla="*/ 551518 h 3407816"/>
                <a:gd name="connsiteX61" fmla="*/ 1820323 w 3251116"/>
                <a:gd name="connsiteY61" fmla="*/ 1305088 h 3407816"/>
                <a:gd name="connsiteX62" fmla="*/ 1826581 w 3251116"/>
                <a:gd name="connsiteY62" fmla="*/ 1333873 h 3407816"/>
                <a:gd name="connsiteX63" fmla="*/ 205327 w 3251116"/>
                <a:gd name="connsiteY63" fmla="*/ 793844 h 3407816"/>
                <a:gd name="connsiteX64" fmla="*/ 720347 w 3251116"/>
                <a:gd name="connsiteY64" fmla="*/ 1146192 h 3407816"/>
                <a:gd name="connsiteX65" fmla="*/ 760911 w 3251116"/>
                <a:gd name="connsiteY65" fmla="*/ 1138658 h 3407816"/>
                <a:gd name="connsiteX66" fmla="*/ 785217 w 3251116"/>
                <a:gd name="connsiteY66" fmla="*/ 1103329 h 3407816"/>
                <a:gd name="connsiteX67" fmla="*/ 777654 w 3251116"/>
                <a:gd name="connsiteY67" fmla="*/ 1062867 h 3407816"/>
                <a:gd name="connsiteX68" fmla="*/ 262642 w 3251116"/>
                <a:gd name="connsiteY68" fmla="*/ 710522 h 3407816"/>
                <a:gd name="connsiteX69" fmla="*/ 222070 w 3251116"/>
                <a:gd name="connsiteY69" fmla="*/ 718064 h 3407816"/>
                <a:gd name="connsiteX70" fmla="*/ 197773 w 3251116"/>
                <a:gd name="connsiteY70" fmla="*/ 753392 h 3407816"/>
                <a:gd name="connsiteX71" fmla="*/ 205327 w 3251116"/>
                <a:gd name="connsiteY71" fmla="*/ 793844 h 3407816"/>
                <a:gd name="connsiteX72" fmla="*/ 657107 w 3251116"/>
                <a:gd name="connsiteY72" fmla="*/ 2066850 h 3407816"/>
                <a:gd name="connsiteX73" fmla="*/ 641867 w 3251116"/>
                <a:gd name="connsiteY73" fmla="*/ 2026797 h 3407816"/>
                <a:gd name="connsiteX74" fmla="*/ 604223 w 3251116"/>
                <a:gd name="connsiteY74" fmla="*/ 2009909 h 3407816"/>
                <a:gd name="connsiteX75" fmla="*/ 18815 w 3251116"/>
                <a:gd name="connsiteY75" fmla="*/ 2231423 h 3407816"/>
                <a:gd name="connsiteX76" fmla="*/ 1891 w 3251116"/>
                <a:gd name="connsiteY76" fmla="*/ 2268923 h 3407816"/>
                <a:gd name="connsiteX77" fmla="*/ 17150 w 3251116"/>
                <a:gd name="connsiteY77" fmla="*/ 2308975 h 3407816"/>
                <a:gd name="connsiteX78" fmla="*/ 54775 w 3251116"/>
                <a:gd name="connsiteY78" fmla="*/ 2325863 h 3407816"/>
                <a:gd name="connsiteX79" fmla="*/ 640192 w 3251116"/>
                <a:gd name="connsiteY79" fmla="*/ 2104369 h 3407816"/>
                <a:gd name="connsiteX80" fmla="*/ 657107 w 3251116"/>
                <a:gd name="connsiteY80" fmla="*/ 2066850 h 3407816"/>
                <a:gd name="connsiteX81" fmla="*/ 1385840 w 3251116"/>
                <a:gd name="connsiteY81" fmla="*/ 2349657 h 3407816"/>
                <a:gd name="connsiteX82" fmla="*/ 1274645 w 3251116"/>
                <a:gd name="connsiteY82" fmla="*/ 2295517 h 3407816"/>
                <a:gd name="connsiteX83" fmla="*/ 1212809 w 3251116"/>
                <a:gd name="connsiteY83" fmla="*/ 2316681 h 3407816"/>
                <a:gd name="connsiteX84" fmla="*/ 953224 w 3251116"/>
                <a:gd name="connsiteY84" fmla="*/ 2845119 h 3407816"/>
                <a:gd name="connsiteX85" fmla="*/ 974436 w 3251116"/>
                <a:gd name="connsiteY85" fmla="*/ 2906707 h 3407816"/>
                <a:gd name="connsiteX86" fmla="*/ 1085640 w 3251116"/>
                <a:gd name="connsiteY86" fmla="*/ 2960838 h 3407816"/>
                <a:gd name="connsiteX87" fmla="*/ 1147477 w 3251116"/>
                <a:gd name="connsiteY87" fmla="*/ 2939664 h 3407816"/>
                <a:gd name="connsiteX88" fmla="*/ 1407033 w 3251116"/>
                <a:gd name="connsiteY88" fmla="*/ 2411236 h 3407816"/>
                <a:gd name="connsiteX89" fmla="*/ 1385840 w 3251116"/>
                <a:gd name="connsiteY89" fmla="*/ 2349657 h 3407816"/>
                <a:gd name="connsiteX90" fmla="*/ 1129665 w 3251116"/>
                <a:gd name="connsiteY90" fmla="*/ 1178987 h 3407816"/>
                <a:gd name="connsiteX91" fmla="*/ 1170623 w 3251116"/>
                <a:gd name="connsiteY91" fmla="*/ 1183739 h 3407816"/>
                <a:gd name="connsiteX92" fmla="*/ 1204274 w 3251116"/>
                <a:gd name="connsiteY92" fmla="*/ 1157127 h 3407816"/>
                <a:gd name="connsiteX93" fmla="*/ 1209065 w 3251116"/>
                <a:gd name="connsiteY93" fmla="*/ 1116207 h 3407816"/>
                <a:gd name="connsiteX94" fmla="*/ 821167 w 3251116"/>
                <a:gd name="connsiteY94" fmla="*/ 626352 h 3407816"/>
                <a:gd name="connsiteX95" fmla="*/ 780242 w 3251116"/>
                <a:gd name="connsiteY95" fmla="*/ 621580 h 3407816"/>
                <a:gd name="connsiteX96" fmla="*/ 746556 w 3251116"/>
                <a:gd name="connsiteY96" fmla="*/ 648191 h 3407816"/>
                <a:gd name="connsiteX97" fmla="*/ 741781 w 3251116"/>
                <a:gd name="connsiteY97" fmla="*/ 689107 h 3407816"/>
                <a:gd name="connsiteX98" fmla="*/ 1129665 w 3251116"/>
                <a:gd name="connsiteY98" fmla="*/ 1178987 h 3407816"/>
                <a:gd name="connsiteX99" fmla="*/ 2688889 w 3251116"/>
                <a:gd name="connsiteY99" fmla="*/ 2473234 h 3407816"/>
                <a:gd name="connsiteX100" fmla="*/ 2232031 w 3251116"/>
                <a:gd name="connsiteY100" fmla="*/ 2096730 h 3407816"/>
                <a:gd name="connsiteX101" fmla="*/ 2167080 w 3251116"/>
                <a:gd name="connsiteY101" fmla="*/ 2102959 h 3407816"/>
                <a:gd name="connsiteX102" fmla="*/ 2088480 w 3251116"/>
                <a:gd name="connsiteY102" fmla="*/ 2198266 h 3407816"/>
                <a:gd name="connsiteX103" fmla="*/ 2094757 w 3251116"/>
                <a:gd name="connsiteY103" fmla="*/ 2263179 h 3407816"/>
                <a:gd name="connsiteX104" fmla="*/ 2551576 w 3251116"/>
                <a:gd name="connsiteY104" fmla="*/ 2639702 h 3407816"/>
                <a:gd name="connsiteX105" fmla="*/ 2616537 w 3251116"/>
                <a:gd name="connsiteY105" fmla="*/ 2633473 h 3407816"/>
                <a:gd name="connsiteX106" fmla="*/ 2695156 w 3251116"/>
                <a:gd name="connsiteY106" fmla="*/ 2538176 h 3407816"/>
                <a:gd name="connsiteX107" fmla="*/ 2688889 w 3251116"/>
                <a:gd name="connsiteY107" fmla="*/ 2473234 h 3407816"/>
                <a:gd name="connsiteX108" fmla="*/ 277892 w 3251116"/>
                <a:gd name="connsiteY108" fmla="*/ 1705805 h 3407816"/>
                <a:gd name="connsiteX109" fmla="*/ 248706 w 3251116"/>
                <a:gd name="connsiteY109" fmla="*/ 1734894 h 3407816"/>
                <a:gd name="connsiteX110" fmla="*/ 248706 w 3251116"/>
                <a:gd name="connsiteY110" fmla="*/ 1777738 h 3407816"/>
                <a:gd name="connsiteX111" fmla="*/ 277892 w 3251116"/>
                <a:gd name="connsiteY111" fmla="*/ 1806836 h 3407816"/>
                <a:gd name="connsiteX112" fmla="*/ 902865 w 3251116"/>
                <a:gd name="connsiteY112" fmla="*/ 1806836 h 3407816"/>
                <a:gd name="connsiteX113" fmla="*/ 932042 w 3251116"/>
                <a:gd name="connsiteY113" fmla="*/ 1777738 h 3407816"/>
                <a:gd name="connsiteX114" fmla="*/ 932042 w 3251116"/>
                <a:gd name="connsiteY114" fmla="*/ 1734894 h 3407816"/>
                <a:gd name="connsiteX115" fmla="*/ 902865 w 3251116"/>
                <a:gd name="connsiteY115" fmla="*/ 1705805 h 3407816"/>
                <a:gd name="connsiteX116" fmla="*/ 277892 w 3251116"/>
                <a:gd name="connsiteY116" fmla="*/ 1705805 h 3407816"/>
                <a:gd name="connsiteX117" fmla="*/ 2797045 w 3251116"/>
                <a:gd name="connsiteY117" fmla="*/ 1016604 h 3407816"/>
                <a:gd name="connsiteX118" fmla="*/ 2794340 w 3251116"/>
                <a:gd name="connsiteY118" fmla="*/ 1011889 h 3407816"/>
                <a:gd name="connsiteX119" fmla="*/ 2765794 w 3251116"/>
                <a:gd name="connsiteY119" fmla="*/ 1004146 h 3407816"/>
                <a:gd name="connsiteX120" fmla="*/ 2207524 w 3251116"/>
                <a:gd name="connsiteY120" fmla="*/ 1322271 h 3407816"/>
                <a:gd name="connsiteX121" fmla="*/ 2199751 w 3251116"/>
                <a:gd name="connsiteY121" fmla="*/ 1350703 h 3407816"/>
                <a:gd name="connsiteX122" fmla="*/ 2202456 w 3251116"/>
                <a:gd name="connsiteY122" fmla="*/ 1355437 h 3407816"/>
                <a:gd name="connsiteX123" fmla="*/ 2231012 w 3251116"/>
                <a:gd name="connsiteY123" fmla="*/ 1363191 h 3407816"/>
                <a:gd name="connsiteX124" fmla="*/ 2789273 w 3251116"/>
                <a:gd name="connsiteY124" fmla="*/ 1045046 h 3407816"/>
                <a:gd name="connsiteX125" fmla="*/ 2797045 w 3251116"/>
                <a:gd name="connsiteY125" fmla="*/ 1016604 h 3407816"/>
                <a:gd name="connsiteX126" fmla="*/ 3248587 w 3251116"/>
                <a:gd name="connsiteY126" fmla="*/ 1200132 h 3407816"/>
                <a:gd name="connsiteX127" fmla="*/ 3222422 w 3251116"/>
                <a:gd name="connsiteY127" fmla="*/ 1186311 h 3407816"/>
                <a:gd name="connsiteX128" fmla="*/ 2609212 w 3251116"/>
                <a:gd name="connsiteY128" fmla="*/ 1373792 h 3407816"/>
                <a:gd name="connsiteX129" fmla="*/ 2595391 w 3251116"/>
                <a:gd name="connsiteY129" fmla="*/ 1399814 h 3407816"/>
                <a:gd name="connsiteX130" fmla="*/ 2597001 w 3251116"/>
                <a:gd name="connsiteY130" fmla="*/ 1405015 h 3407816"/>
                <a:gd name="connsiteX131" fmla="*/ 2623166 w 3251116"/>
                <a:gd name="connsiteY131" fmla="*/ 1418826 h 3407816"/>
                <a:gd name="connsiteX132" fmla="*/ 3236367 w 3251116"/>
                <a:gd name="connsiteY132" fmla="*/ 1231345 h 3407816"/>
                <a:gd name="connsiteX133" fmla="*/ 3250187 w 3251116"/>
                <a:gd name="connsiteY133" fmla="*/ 1205323 h 3407816"/>
                <a:gd name="connsiteX134" fmla="*/ 3248587 w 3251116"/>
                <a:gd name="connsiteY134" fmla="*/ 1200132 h 3407816"/>
                <a:gd name="connsiteX135" fmla="*/ 1630604 w 3251116"/>
                <a:gd name="connsiteY135" fmla="*/ 2725704 h 3407816"/>
                <a:gd name="connsiteX136" fmla="*/ 1506874 w 3251116"/>
                <a:gd name="connsiteY136" fmla="*/ 2725704 h 3407816"/>
                <a:gd name="connsiteX137" fmla="*/ 1460678 w 3251116"/>
                <a:gd name="connsiteY137" fmla="*/ 2771776 h 3407816"/>
                <a:gd name="connsiteX138" fmla="*/ 1460678 w 3251116"/>
                <a:gd name="connsiteY138" fmla="*/ 3361755 h 3407816"/>
                <a:gd name="connsiteX139" fmla="*/ 1506874 w 3251116"/>
                <a:gd name="connsiteY139" fmla="*/ 3407818 h 3407816"/>
                <a:gd name="connsiteX140" fmla="*/ 1630604 w 3251116"/>
                <a:gd name="connsiteY140" fmla="*/ 3407818 h 3407816"/>
                <a:gd name="connsiteX141" fmla="*/ 1676810 w 3251116"/>
                <a:gd name="connsiteY141" fmla="*/ 3361755 h 3407816"/>
                <a:gd name="connsiteX142" fmla="*/ 1676810 w 3251116"/>
                <a:gd name="connsiteY142" fmla="*/ 2771776 h 3407816"/>
                <a:gd name="connsiteX143" fmla="*/ 1630604 w 3251116"/>
                <a:gd name="connsiteY143" fmla="*/ 2725704 h 3407816"/>
                <a:gd name="connsiteX144" fmla="*/ 1566034 w 3251116"/>
                <a:gd name="connsiteY144" fmla="*/ 681624 h 3407816"/>
                <a:gd name="connsiteX145" fmla="*/ 1571454 w 3251116"/>
                <a:gd name="connsiteY145" fmla="*/ 681624 h 3407816"/>
                <a:gd name="connsiteX146" fmla="*/ 1592256 w 3251116"/>
                <a:gd name="connsiteY146" fmla="*/ 660867 h 3407816"/>
                <a:gd name="connsiteX147" fmla="*/ 1592256 w 3251116"/>
                <a:gd name="connsiteY147" fmla="*/ 20758 h 3407816"/>
                <a:gd name="connsiteX148" fmla="*/ 1571454 w 3251116"/>
                <a:gd name="connsiteY148" fmla="*/ 1 h 3407816"/>
                <a:gd name="connsiteX149" fmla="*/ 1566034 w 3251116"/>
                <a:gd name="connsiteY149" fmla="*/ 1 h 3407816"/>
                <a:gd name="connsiteX150" fmla="*/ 1545212 w 3251116"/>
                <a:gd name="connsiteY150" fmla="*/ 20758 h 3407816"/>
                <a:gd name="connsiteX151" fmla="*/ 1545212 w 3251116"/>
                <a:gd name="connsiteY151" fmla="*/ 660867 h 3407816"/>
                <a:gd name="connsiteX152" fmla="*/ 1566034 w 3251116"/>
                <a:gd name="connsiteY152" fmla="*/ 681624 h 3407816"/>
                <a:gd name="connsiteX153" fmla="*/ 1205465 w 3251116"/>
                <a:gd name="connsiteY153" fmla="*/ 1588542 h 3407816"/>
                <a:gd name="connsiteX154" fmla="*/ 1219267 w 3251116"/>
                <a:gd name="connsiteY154" fmla="*/ 1547995 h 3407816"/>
                <a:gd name="connsiteX155" fmla="*/ 1201026 w 3251116"/>
                <a:gd name="connsiteY155" fmla="*/ 1511085 h 3407816"/>
                <a:gd name="connsiteX156" fmla="*/ 365049 w 3251116"/>
                <a:gd name="connsiteY156" fmla="*/ 1227945 h 3407816"/>
                <a:gd name="connsiteX157" fmla="*/ 328053 w 3251116"/>
                <a:gd name="connsiteY157" fmla="*/ 1246138 h 3407816"/>
                <a:gd name="connsiteX158" fmla="*/ 314221 w 3251116"/>
                <a:gd name="connsiteY158" fmla="*/ 1286714 h 3407816"/>
                <a:gd name="connsiteX159" fmla="*/ 332486 w 3251116"/>
                <a:gd name="connsiteY159" fmla="*/ 1323624 h 3407816"/>
                <a:gd name="connsiteX160" fmla="*/ 1168432 w 3251116"/>
                <a:gd name="connsiteY160" fmla="*/ 1606726 h 3407816"/>
                <a:gd name="connsiteX161" fmla="*/ 1205465 w 3251116"/>
                <a:gd name="connsiteY161" fmla="*/ 1588542 h 340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3251116" h="3407816">
                  <a:moveTo>
                    <a:pt x="1742094" y="1035216"/>
                  </a:moveTo>
                  <a:lnTo>
                    <a:pt x="1747437" y="1036340"/>
                  </a:lnTo>
                  <a:cubicBezTo>
                    <a:pt x="1758687" y="1038721"/>
                    <a:pt x="1769869" y="1031492"/>
                    <a:pt x="1772269" y="1020281"/>
                  </a:cubicBezTo>
                  <a:lnTo>
                    <a:pt x="1907038" y="393663"/>
                  </a:lnTo>
                  <a:cubicBezTo>
                    <a:pt x="1909458" y="382449"/>
                    <a:pt x="1902228" y="371321"/>
                    <a:pt x="1890960" y="368931"/>
                  </a:cubicBezTo>
                  <a:lnTo>
                    <a:pt x="1885655" y="367820"/>
                  </a:lnTo>
                  <a:cubicBezTo>
                    <a:pt x="1874406" y="365420"/>
                    <a:pt x="1863214" y="372669"/>
                    <a:pt x="1860804" y="383881"/>
                  </a:cubicBezTo>
                  <a:lnTo>
                    <a:pt x="1726025" y="1010480"/>
                  </a:lnTo>
                  <a:cubicBezTo>
                    <a:pt x="1723625" y="1021691"/>
                    <a:pt x="1730835" y="1032825"/>
                    <a:pt x="1742094" y="1035216"/>
                  </a:cubicBezTo>
                  <a:moveTo>
                    <a:pt x="1467117" y="1280542"/>
                  </a:moveTo>
                  <a:cubicBezTo>
                    <a:pt x="1470327" y="1291553"/>
                    <a:pt x="1481995" y="1297935"/>
                    <a:pt x="1493034" y="1294744"/>
                  </a:cubicBezTo>
                  <a:lnTo>
                    <a:pt x="1498273" y="1293220"/>
                  </a:lnTo>
                  <a:cubicBezTo>
                    <a:pt x="1509322" y="1290038"/>
                    <a:pt x="1515732" y="1278408"/>
                    <a:pt x="1512532" y="1267388"/>
                  </a:cubicBezTo>
                  <a:lnTo>
                    <a:pt x="1261367" y="406203"/>
                  </a:lnTo>
                  <a:cubicBezTo>
                    <a:pt x="1258148" y="395198"/>
                    <a:pt x="1246499" y="388804"/>
                    <a:pt x="1235440" y="391992"/>
                  </a:cubicBezTo>
                  <a:lnTo>
                    <a:pt x="1230201" y="393510"/>
                  </a:lnTo>
                  <a:cubicBezTo>
                    <a:pt x="1219162" y="396707"/>
                    <a:pt x="1212752" y="408347"/>
                    <a:pt x="1215962" y="419352"/>
                  </a:cubicBezTo>
                  <a:lnTo>
                    <a:pt x="1467117" y="1280542"/>
                  </a:lnTo>
                  <a:close/>
                  <a:moveTo>
                    <a:pt x="1289056" y="1978582"/>
                  </a:moveTo>
                  <a:lnTo>
                    <a:pt x="1262567" y="1944901"/>
                  </a:lnTo>
                  <a:cubicBezTo>
                    <a:pt x="1252671" y="1932309"/>
                    <a:pt x="1234231" y="1930090"/>
                    <a:pt x="1221610" y="1939958"/>
                  </a:cubicBezTo>
                  <a:lnTo>
                    <a:pt x="526221" y="2483969"/>
                  </a:lnTo>
                  <a:cubicBezTo>
                    <a:pt x="513598" y="2493837"/>
                    <a:pt x="511372" y="2512210"/>
                    <a:pt x="521275" y="2524803"/>
                  </a:cubicBezTo>
                  <a:lnTo>
                    <a:pt x="547788" y="2558511"/>
                  </a:lnTo>
                  <a:cubicBezTo>
                    <a:pt x="557691" y="2571113"/>
                    <a:pt x="576127" y="2573342"/>
                    <a:pt x="588751" y="2563445"/>
                  </a:cubicBezTo>
                  <a:lnTo>
                    <a:pt x="1284113" y="2019444"/>
                  </a:lnTo>
                  <a:cubicBezTo>
                    <a:pt x="1296734" y="2009566"/>
                    <a:pt x="1298962" y="1991183"/>
                    <a:pt x="1289056" y="1978582"/>
                  </a:cubicBezTo>
                  <a:moveTo>
                    <a:pt x="1868881" y="2115342"/>
                  </a:moveTo>
                  <a:cubicBezTo>
                    <a:pt x="1860490" y="2091424"/>
                    <a:pt x="1834020" y="2078699"/>
                    <a:pt x="1810026" y="2087052"/>
                  </a:cubicBezTo>
                  <a:lnTo>
                    <a:pt x="1693221" y="2127772"/>
                  </a:lnTo>
                  <a:cubicBezTo>
                    <a:pt x="1669237" y="2136125"/>
                    <a:pt x="1656455" y="2162538"/>
                    <a:pt x="1664837" y="2186465"/>
                  </a:cubicBezTo>
                  <a:lnTo>
                    <a:pt x="1944357" y="2984231"/>
                  </a:lnTo>
                  <a:cubicBezTo>
                    <a:pt x="1952739" y="3008158"/>
                    <a:pt x="1979219" y="3020893"/>
                    <a:pt x="2003222" y="3012520"/>
                  </a:cubicBezTo>
                  <a:lnTo>
                    <a:pt x="2120018" y="2971830"/>
                  </a:lnTo>
                  <a:cubicBezTo>
                    <a:pt x="2144001" y="2963467"/>
                    <a:pt x="2156784" y="2937054"/>
                    <a:pt x="2148402" y="2913127"/>
                  </a:cubicBezTo>
                  <a:lnTo>
                    <a:pt x="1868881" y="2115342"/>
                  </a:lnTo>
                  <a:close/>
                  <a:moveTo>
                    <a:pt x="3218441" y="2147127"/>
                  </a:moveTo>
                  <a:lnTo>
                    <a:pt x="2656113" y="1962141"/>
                  </a:lnTo>
                  <a:cubicBezTo>
                    <a:pt x="2631986" y="1954198"/>
                    <a:pt x="2605726" y="1967399"/>
                    <a:pt x="2597772" y="1991478"/>
                  </a:cubicBezTo>
                  <a:lnTo>
                    <a:pt x="2559015" y="2108655"/>
                  </a:lnTo>
                  <a:cubicBezTo>
                    <a:pt x="2551043" y="2132715"/>
                    <a:pt x="2564283" y="2158900"/>
                    <a:pt x="2588409" y="2166843"/>
                  </a:cubicBezTo>
                  <a:lnTo>
                    <a:pt x="3150727" y="2351809"/>
                  </a:lnTo>
                  <a:cubicBezTo>
                    <a:pt x="3174844" y="2359753"/>
                    <a:pt x="3201095" y="2346542"/>
                    <a:pt x="3209077" y="2322501"/>
                  </a:cubicBezTo>
                  <a:lnTo>
                    <a:pt x="3247835" y="2205305"/>
                  </a:lnTo>
                  <a:cubicBezTo>
                    <a:pt x="3255798" y="2181245"/>
                    <a:pt x="3242567" y="2155061"/>
                    <a:pt x="3218441" y="2147127"/>
                  </a:cubicBezTo>
                  <a:moveTo>
                    <a:pt x="2348113" y="989363"/>
                  </a:moveTo>
                  <a:lnTo>
                    <a:pt x="2351999" y="993201"/>
                  </a:lnTo>
                  <a:cubicBezTo>
                    <a:pt x="2360171" y="1001269"/>
                    <a:pt x="2373468" y="1001221"/>
                    <a:pt x="2381555" y="993059"/>
                  </a:cubicBezTo>
                  <a:lnTo>
                    <a:pt x="2833326" y="538245"/>
                  </a:lnTo>
                  <a:cubicBezTo>
                    <a:pt x="2841422" y="530087"/>
                    <a:pt x="2841374" y="516815"/>
                    <a:pt x="2833192" y="508732"/>
                  </a:cubicBezTo>
                  <a:lnTo>
                    <a:pt x="2829306" y="504909"/>
                  </a:lnTo>
                  <a:cubicBezTo>
                    <a:pt x="2821143" y="496835"/>
                    <a:pt x="2807837" y="496912"/>
                    <a:pt x="2799750" y="505051"/>
                  </a:cubicBezTo>
                  <a:lnTo>
                    <a:pt x="2347970" y="959883"/>
                  </a:lnTo>
                  <a:cubicBezTo>
                    <a:pt x="2339893" y="968027"/>
                    <a:pt x="2339950" y="981286"/>
                    <a:pt x="2348113" y="989363"/>
                  </a:cubicBezTo>
                  <a:moveTo>
                    <a:pt x="1826581" y="1333873"/>
                  </a:moveTo>
                  <a:lnTo>
                    <a:pt x="1831172" y="1336816"/>
                  </a:lnTo>
                  <a:cubicBezTo>
                    <a:pt x="1840849" y="1343007"/>
                    <a:pt x="1853879" y="1340197"/>
                    <a:pt x="1860109" y="1330558"/>
                  </a:cubicBezTo>
                  <a:lnTo>
                    <a:pt x="2347865" y="576989"/>
                  </a:lnTo>
                  <a:cubicBezTo>
                    <a:pt x="2354113" y="567351"/>
                    <a:pt x="2351285" y="554383"/>
                    <a:pt x="2341617" y="548188"/>
                  </a:cubicBezTo>
                  <a:lnTo>
                    <a:pt x="2337016" y="545265"/>
                  </a:lnTo>
                  <a:cubicBezTo>
                    <a:pt x="2327339" y="539062"/>
                    <a:pt x="2314318" y="541879"/>
                    <a:pt x="2308089" y="551518"/>
                  </a:cubicBezTo>
                  <a:lnTo>
                    <a:pt x="1820323" y="1305088"/>
                  </a:lnTo>
                  <a:cubicBezTo>
                    <a:pt x="1814103" y="1314718"/>
                    <a:pt x="1816903" y="1327672"/>
                    <a:pt x="1826581" y="1333873"/>
                  </a:cubicBezTo>
                  <a:moveTo>
                    <a:pt x="205327" y="793844"/>
                  </a:moveTo>
                  <a:lnTo>
                    <a:pt x="720347" y="1146192"/>
                  </a:lnTo>
                  <a:cubicBezTo>
                    <a:pt x="733589" y="1155241"/>
                    <a:pt x="751825" y="1151869"/>
                    <a:pt x="760911" y="1138658"/>
                  </a:cubicBezTo>
                  <a:lnTo>
                    <a:pt x="785217" y="1103329"/>
                  </a:lnTo>
                  <a:cubicBezTo>
                    <a:pt x="794283" y="1090128"/>
                    <a:pt x="790886" y="1071916"/>
                    <a:pt x="777654" y="1062867"/>
                  </a:cubicBezTo>
                  <a:lnTo>
                    <a:pt x="262642" y="710522"/>
                  </a:lnTo>
                  <a:cubicBezTo>
                    <a:pt x="249401" y="701462"/>
                    <a:pt x="231145" y="704868"/>
                    <a:pt x="222070" y="718064"/>
                  </a:cubicBezTo>
                  <a:lnTo>
                    <a:pt x="197773" y="753392"/>
                  </a:lnTo>
                  <a:cubicBezTo>
                    <a:pt x="188687" y="766580"/>
                    <a:pt x="192084" y="784785"/>
                    <a:pt x="205327" y="793844"/>
                  </a:cubicBezTo>
                  <a:moveTo>
                    <a:pt x="657107" y="2066850"/>
                  </a:moveTo>
                  <a:lnTo>
                    <a:pt x="641867" y="2026797"/>
                  </a:lnTo>
                  <a:cubicBezTo>
                    <a:pt x="636168" y="2011843"/>
                    <a:pt x="619235" y="2004242"/>
                    <a:pt x="604223" y="2009909"/>
                  </a:cubicBezTo>
                  <a:lnTo>
                    <a:pt x="18815" y="2231423"/>
                  </a:lnTo>
                  <a:cubicBezTo>
                    <a:pt x="3813" y="2237081"/>
                    <a:pt x="-3807" y="2253978"/>
                    <a:pt x="1891" y="2268923"/>
                  </a:cubicBezTo>
                  <a:lnTo>
                    <a:pt x="17150" y="2308975"/>
                  </a:lnTo>
                  <a:cubicBezTo>
                    <a:pt x="22839" y="2323930"/>
                    <a:pt x="39772" y="2331531"/>
                    <a:pt x="54775" y="2325863"/>
                  </a:cubicBezTo>
                  <a:lnTo>
                    <a:pt x="640192" y="2104369"/>
                  </a:lnTo>
                  <a:cubicBezTo>
                    <a:pt x="655185" y="2098702"/>
                    <a:pt x="662814" y="2081814"/>
                    <a:pt x="657107" y="2066850"/>
                  </a:cubicBezTo>
                  <a:moveTo>
                    <a:pt x="1385840" y="2349657"/>
                  </a:moveTo>
                  <a:lnTo>
                    <a:pt x="1274645" y="2295517"/>
                  </a:lnTo>
                  <a:cubicBezTo>
                    <a:pt x="1251814" y="2284401"/>
                    <a:pt x="1223982" y="2293926"/>
                    <a:pt x="1212809" y="2316681"/>
                  </a:cubicBezTo>
                  <a:lnTo>
                    <a:pt x="953224" y="2845119"/>
                  </a:lnTo>
                  <a:cubicBezTo>
                    <a:pt x="942063" y="2867874"/>
                    <a:pt x="951604" y="2895592"/>
                    <a:pt x="974436" y="2906707"/>
                  </a:cubicBezTo>
                  <a:lnTo>
                    <a:pt x="1085640" y="2960838"/>
                  </a:lnTo>
                  <a:cubicBezTo>
                    <a:pt x="1108462" y="2971973"/>
                    <a:pt x="1136304" y="2962438"/>
                    <a:pt x="1147477" y="2939664"/>
                  </a:cubicBezTo>
                  <a:lnTo>
                    <a:pt x="1407033" y="2411236"/>
                  </a:lnTo>
                  <a:cubicBezTo>
                    <a:pt x="1418215" y="2388481"/>
                    <a:pt x="1408671" y="2360753"/>
                    <a:pt x="1385840" y="2349657"/>
                  </a:cubicBezTo>
                  <a:moveTo>
                    <a:pt x="1129665" y="1178987"/>
                  </a:moveTo>
                  <a:cubicBezTo>
                    <a:pt x="1139609" y="1191540"/>
                    <a:pt x="1158031" y="1193684"/>
                    <a:pt x="1170623" y="1183739"/>
                  </a:cubicBezTo>
                  <a:lnTo>
                    <a:pt x="1204274" y="1157127"/>
                  </a:lnTo>
                  <a:cubicBezTo>
                    <a:pt x="1216857" y="1147183"/>
                    <a:pt x="1219000" y="1128780"/>
                    <a:pt x="1209065" y="1116207"/>
                  </a:cubicBezTo>
                  <a:lnTo>
                    <a:pt x="821167" y="626352"/>
                  </a:lnTo>
                  <a:cubicBezTo>
                    <a:pt x="811245" y="613772"/>
                    <a:pt x="792810" y="611637"/>
                    <a:pt x="780242" y="621580"/>
                  </a:cubicBezTo>
                  <a:lnTo>
                    <a:pt x="746556" y="648191"/>
                  </a:lnTo>
                  <a:cubicBezTo>
                    <a:pt x="733990" y="658133"/>
                    <a:pt x="731831" y="676547"/>
                    <a:pt x="741781" y="689107"/>
                  </a:cubicBezTo>
                  <a:lnTo>
                    <a:pt x="1129665" y="1178987"/>
                  </a:lnTo>
                  <a:close/>
                  <a:moveTo>
                    <a:pt x="2688889" y="2473234"/>
                  </a:moveTo>
                  <a:lnTo>
                    <a:pt x="2232031" y="2096730"/>
                  </a:lnTo>
                  <a:cubicBezTo>
                    <a:pt x="2212438" y="2080585"/>
                    <a:pt x="2183216" y="2083395"/>
                    <a:pt x="2167080" y="2102959"/>
                  </a:cubicBezTo>
                  <a:lnTo>
                    <a:pt x="2088480" y="2198266"/>
                  </a:lnTo>
                  <a:cubicBezTo>
                    <a:pt x="2072335" y="2217821"/>
                    <a:pt x="2075164" y="2247044"/>
                    <a:pt x="2094757" y="2263179"/>
                  </a:cubicBezTo>
                  <a:lnTo>
                    <a:pt x="2551576" y="2639702"/>
                  </a:lnTo>
                  <a:cubicBezTo>
                    <a:pt x="2571159" y="2655838"/>
                    <a:pt x="2600392" y="2653037"/>
                    <a:pt x="2616537" y="2633473"/>
                  </a:cubicBezTo>
                  <a:lnTo>
                    <a:pt x="2695156" y="2538176"/>
                  </a:lnTo>
                  <a:cubicBezTo>
                    <a:pt x="2711301" y="2518592"/>
                    <a:pt x="2708482" y="2489370"/>
                    <a:pt x="2688889" y="2473234"/>
                  </a:cubicBezTo>
                  <a:moveTo>
                    <a:pt x="277892" y="1705805"/>
                  </a:moveTo>
                  <a:cubicBezTo>
                    <a:pt x="261834" y="1705805"/>
                    <a:pt x="248706" y="1718902"/>
                    <a:pt x="248706" y="1734894"/>
                  </a:cubicBezTo>
                  <a:lnTo>
                    <a:pt x="248706" y="1777738"/>
                  </a:lnTo>
                  <a:cubicBezTo>
                    <a:pt x="248706" y="1793740"/>
                    <a:pt x="261834" y="1806836"/>
                    <a:pt x="277892" y="1806836"/>
                  </a:cubicBezTo>
                  <a:lnTo>
                    <a:pt x="902865" y="1806836"/>
                  </a:lnTo>
                  <a:cubicBezTo>
                    <a:pt x="918914" y="1806836"/>
                    <a:pt x="932042" y="1793740"/>
                    <a:pt x="932042" y="1777738"/>
                  </a:cubicBezTo>
                  <a:lnTo>
                    <a:pt x="932042" y="1734894"/>
                  </a:lnTo>
                  <a:cubicBezTo>
                    <a:pt x="932042" y="1718902"/>
                    <a:pt x="918914" y="1705805"/>
                    <a:pt x="902865" y="1705805"/>
                  </a:cubicBezTo>
                  <a:lnTo>
                    <a:pt x="277892" y="1705805"/>
                  </a:lnTo>
                  <a:close/>
                  <a:moveTo>
                    <a:pt x="2797045" y="1016604"/>
                  </a:moveTo>
                  <a:lnTo>
                    <a:pt x="2794340" y="1011889"/>
                  </a:lnTo>
                  <a:cubicBezTo>
                    <a:pt x="2788625" y="1001936"/>
                    <a:pt x="2775776" y="998440"/>
                    <a:pt x="2765794" y="1004146"/>
                  </a:cubicBezTo>
                  <a:lnTo>
                    <a:pt x="2207524" y="1322271"/>
                  </a:lnTo>
                  <a:cubicBezTo>
                    <a:pt x="2197522" y="1327958"/>
                    <a:pt x="2194036" y="1340759"/>
                    <a:pt x="2199751" y="1350703"/>
                  </a:cubicBezTo>
                  <a:lnTo>
                    <a:pt x="2202456" y="1355437"/>
                  </a:lnTo>
                  <a:cubicBezTo>
                    <a:pt x="2208181" y="1365391"/>
                    <a:pt x="2221030" y="1368867"/>
                    <a:pt x="2231012" y="1363191"/>
                  </a:cubicBezTo>
                  <a:lnTo>
                    <a:pt x="2789273" y="1045046"/>
                  </a:lnTo>
                  <a:cubicBezTo>
                    <a:pt x="2799274" y="1039360"/>
                    <a:pt x="2802769" y="1026567"/>
                    <a:pt x="2797045" y="1016604"/>
                  </a:cubicBezTo>
                  <a:moveTo>
                    <a:pt x="3248587" y="1200132"/>
                  </a:moveTo>
                  <a:cubicBezTo>
                    <a:pt x="3245187" y="1189159"/>
                    <a:pt x="3233414" y="1182949"/>
                    <a:pt x="3222422" y="1186311"/>
                  </a:cubicBezTo>
                  <a:lnTo>
                    <a:pt x="2609212" y="1373792"/>
                  </a:lnTo>
                  <a:cubicBezTo>
                    <a:pt x="2598211" y="1377154"/>
                    <a:pt x="2591991" y="1388870"/>
                    <a:pt x="2595391" y="1399814"/>
                  </a:cubicBezTo>
                  <a:lnTo>
                    <a:pt x="2597001" y="1405015"/>
                  </a:lnTo>
                  <a:cubicBezTo>
                    <a:pt x="2600392" y="1415969"/>
                    <a:pt x="2612174" y="1422207"/>
                    <a:pt x="2623166" y="1418826"/>
                  </a:cubicBezTo>
                  <a:lnTo>
                    <a:pt x="3236367" y="1231345"/>
                  </a:lnTo>
                  <a:cubicBezTo>
                    <a:pt x="3247358" y="1227993"/>
                    <a:pt x="3253588" y="1216267"/>
                    <a:pt x="3250187" y="1205323"/>
                  </a:cubicBezTo>
                  <a:lnTo>
                    <a:pt x="3248587" y="1200132"/>
                  </a:lnTo>
                  <a:close/>
                  <a:moveTo>
                    <a:pt x="1630604" y="2725704"/>
                  </a:moveTo>
                  <a:lnTo>
                    <a:pt x="1506874" y="2725704"/>
                  </a:lnTo>
                  <a:cubicBezTo>
                    <a:pt x="1481461" y="2725704"/>
                    <a:pt x="1460678" y="2746449"/>
                    <a:pt x="1460678" y="2771776"/>
                  </a:cubicBezTo>
                  <a:lnTo>
                    <a:pt x="1460678" y="3361755"/>
                  </a:lnTo>
                  <a:cubicBezTo>
                    <a:pt x="1460678" y="3387091"/>
                    <a:pt x="1481461" y="3407818"/>
                    <a:pt x="1506874" y="3407818"/>
                  </a:cubicBezTo>
                  <a:lnTo>
                    <a:pt x="1630604" y="3407818"/>
                  </a:lnTo>
                  <a:cubicBezTo>
                    <a:pt x="1656026" y="3407818"/>
                    <a:pt x="1676810" y="3387091"/>
                    <a:pt x="1676810" y="3361755"/>
                  </a:cubicBezTo>
                  <a:lnTo>
                    <a:pt x="1676810" y="2771776"/>
                  </a:lnTo>
                  <a:cubicBezTo>
                    <a:pt x="1676810" y="2746449"/>
                    <a:pt x="1656026" y="2725704"/>
                    <a:pt x="1630604" y="2725704"/>
                  </a:cubicBezTo>
                  <a:moveTo>
                    <a:pt x="1566034" y="681624"/>
                  </a:moveTo>
                  <a:lnTo>
                    <a:pt x="1571454" y="681624"/>
                  </a:lnTo>
                  <a:cubicBezTo>
                    <a:pt x="1582893" y="681624"/>
                    <a:pt x="1592256" y="672280"/>
                    <a:pt x="1592256" y="660867"/>
                  </a:cubicBezTo>
                  <a:lnTo>
                    <a:pt x="1592256" y="20758"/>
                  </a:lnTo>
                  <a:cubicBezTo>
                    <a:pt x="1592256" y="9355"/>
                    <a:pt x="1582893" y="1"/>
                    <a:pt x="1571454" y="1"/>
                  </a:cubicBezTo>
                  <a:lnTo>
                    <a:pt x="1566034" y="1"/>
                  </a:lnTo>
                  <a:cubicBezTo>
                    <a:pt x="1554585" y="1"/>
                    <a:pt x="1545212" y="9355"/>
                    <a:pt x="1545212" y="20758"/>
                  </a:cubicBezTo>
                  <a:lnTo>
                    <a:pt x="1545212" y="660867"/>
                  </a:lnTo>
                  <a:cubicBezTo>
                    <a:pt x="1545212" y="672280"/>
                    <a:pt x="1554585" y="681624"/>
                    <a:pt x="1566034" y="681624"/>
                  </a:cubicBezTo>
                  <a:moveTo>
                    <a:pt x="1205465" y="1588542"/>
                  </a:moveTo>
                  <a:lnTo>
                    <a:pt x="1219267" y="1547995"/>
                  </a:lnTo>
                  <a:cubicBezTo>
                    <a:pt x="1224439" y="1532840"/>
                    <a:pt x="1216228" y="1516219"/>
                    <a:pt x="1201026" y="1511085"/>
                  </a:cubicBezTo>
                  <a:lnTo>
                    <a:pt x="365049" y="1227945"/>
                  </a:lnTo>
                  <a:cubicBezTo>
                    <a:pt x="349857" y="1222802"/>
                    <a:pt x="333209" y="1230983"/>
                    <a:pt x="328053" y="1246138"/>
                  </a:cubicBezTo>
                  <a:lnTo>
                    <a:pt x="314221" y="1286714"/>
                  </a:lnTo>
                  <a:cubicBezTo>
                    <a:pt x="309065" y="1301869"/>
                    <a:pt x="317284" y="1318480"/>
                    <a:pt x="332486" y="1323624"/>
                  </a:cubicBezTo>
                  <a:lnTo>
                    <a:pt x="1168432" y="1606726"/>
                  </a:lnTo>
                  <a:cubicBezTo>
                    <a:pt x="1183634" y="1611888"/>
                    <a:pt x="1200312" y="1603697"/>
                    <a:pt x="1205465" y="1588542"/>
                  </a:cubicBezTo>
                </a:path>
              </a:pathLst>
            </a:custGeom>
            <a:solidFill>
              <a:srgbClr val="FFFFFF"/>
            </a:solidFill>
            <a:ln w="9525" cap="flat">
              <a:noFill/>
              <a:prstDash val="solid"/>
              <a:miter/>
            </a:ln>
          </p:spPr>
          <p:txBody>
            <a:bodyPr rtlCol="0" anchor="ctr">
              <a:noAutofit/>
            </a:bodyPr>
            <a:lstStyle/>
            <a:p>
              <a:endParaRPr lang="en-US"/>
            </a:p>
          </p:txBody>
        </p:sp>
        <p:sp>
          <p:nvSpPr>
            <p:cNvPr id="15" name="Freeform 8">
              <a:extLst>
                <a:ext uri="{FF2B5EF4-FFF2-40B4-BE49-F238E27FC236}">
                  <a16:creationId xmlns:a16="http://schemas.microsoft.com/office/drawing/2014/main" id="{4D5441DF-66EC-9103-D23C-540CDE464CD3}"/>
                </a:ext>
              </a:extLst>
            </p:cNvPr>
            <p:cNvSpPr/>
            <p:nvPr/>
          </p:nvSpPr>
          <p:spPr>
            <a:xfrm>
              <a:off x="4327397" y="2395508"/>
              <a:ext cx="5569082" cy="2068144"/>
            </a:xfrm>
            <a:custGeom>
              <a:avLst/>
              <a:gdLst>
                <a:gd name="connsiteX0" fmla="*/ 2111926 w 5569082"/>
                <a:gd name="connsiteY0" fmla="*/ 12957 h 2068144"/>
                <a:gd name="connsiteX1" fmla="*/ 2061424 w 5569082"/>
                <a:gd name="connsiteY1" fmla="*/ 12957 h 2068144"/>
                <a:gd name="connsiteX2" fmla="*/ 2025020 w 5569082"/>
                <a:gd name="connsiteY2" fmla="*/ 50440 h 2068144"/>
                <a:gd name="connsiteX3" fmla="*/ 2025020 w 5569082"/>
                <a:gd name="connsiteY3" fmla="*/ 654765 h 2068144"/>
                <a:gd name="connsiteX4" fmla="*/ 1803059 w 5569082"/>
                <a:gd name="connsiteY4" fmla="*/ 36380 h 2068144"/>
                <a:gd name="connsiteX5" fmla="*/ 1767826 w 5569082"/>
                <a:gd name="connsiteY5" fmla="*/ 12957 h 2068144"/>
                <a:gd name="connsiteX6" fmla="*/ 1663298 w 5569082"/>
                <a:gd name="connsiteY6" fmla="*/ 12957 h 2068144"/>
                <a:gd name="connsiteX7" fmla="*/ 1625713 w 5569082"/>
                <a:gd name="connsiteY7" fmla="*/ 49273 h 2068144"/>
                <a:gd name="connsiteX8" fmla="*/ 1625713 w 5569082"/>
                <a:gd name="connsiteY8" fmla="*/ 844471 h 2068144"/>
                <a:gd name="connsiteX9" fmla="*/ 1663298 w 5569082"/>
                <a:gd name="connsiteY9" fmla="*/ 881954 h 2068144"/>
                <a:gd name="connsiteX10" fmla="*/ 1713800 w 5569082"/>
                <a:gd name="connsiteY10" fmla="*/ 881954 h 2068144"/>
                <a:gd name="connsiteX11" fmla="*/ 1750224 w 5569082"/>
                <a:gd name="connsiteY11" fmla="*/ 844471 h 2068144"/>
                <a:gd name="connsiteX12" fmla="*/ 1750224 w 5569082"/>
                <a:gd name="connsiteY12" fmla="*/ 240156 h 2068144"/>
                <a:gd name="connsiteX13" fmla="*/ 1972175 w 5569082"/>
                <a:gd name="connsiteY13" fmla="*/ 857364 h 2068144"/>
                <a:gd name="connsiteX14" fmla="*/ 2007399 w 5569082"/>
                <a:gd name="connsiteY14" fmla="*/ 881954 h 2068144"/>
                <a:gd name="connsiteX15" fmla="*/ 2111926 w 5569082"/>
                <a:gd name="connsiteY15" fmla="*/ 881954 h 2068144"/>
                <a:gd name="connsiteX16" fmla="*/ 2149493 w 5569082"/>
                <a:gd name="connsiteY16" fmla="*/ 844471 h 2068144"/>
                <a:gd name="connsiteX17" fmla="*/ 2149493 w 5569082"/>
                <a:gd name="connsiteY17" fmla="*/ 50440 h 2068144"/>
                <a:gd name="connsiteX18" fmla="*/ 2111926 w 5569082"/>
                <a:gd name="connsiteY18" fmla="*/ 12957 h 2068144"/>
                <a:gd name="connsiteX19" fmla="*/ 214 w 5569082"/>
                <a:gd name="connsiteY19" fmla="*/ 965935 h 2068144"/>
                <a:gd name="connsiteX20" fmla="*/ 214 w 5569082"/>
                <a:gd name="connsiteY20" fmla="*/ 1089322 h 2068144"/>
                <a:gd name="connsiteX21" fmla="*/ 46420 w 5569082"/>
                <a:gd name="connsiteY21" fmla="*/ 1135404 h 2068144"/>
                <a:gd name="connsiteX22" fmla="*/ 893496 w 5569082"/>
                <a:gd name="connsiteY22" fmla="*/ 1135404 h 2068144"/>
                <a:gd name="connsiteX23" fmla="*/ 939700 w 5569082"/>
                <a:gd name="connsiteY23" fmla="*/ 1089322 h 2068144"/>
                <a:gd name="connsiteX24" fmla="*/ 939700 w 5569082"/>
                <a:gd name="connsiteY24" fmla="*/ 965935 h 2068144"/>
                <a:gd name="connsiteX25" fmla="*/ 893496 w 5569082"/>
                <a:gd name="connsiteY25" fmla="*/ 919864 h 2068144"/>
                <a:gd name="connsiteX26" fmla="*/ 46420 w 5569082"/>
                <a:gd name="connsiteY26" fmla="*/ 919864 h 2068144"/>
                <a:gd name="connsiteX27" fmla="*/ 214 w 5569082"/>
                <a:gd name="connsiteY27" fmla="*/ 965935 h 2068144"/>
                <a:gd name="connsiteX28" fmla="*/ 2952393 w 5569082"/>
                <a:gd name="connsiteY28" fmla="*/ 859710 h 2068144"/>
                <a:gd name="connsiteX29" fmla="*/ 2986454 w 5569082"/>
                <a:gd name="connsiteY29" fmla="*/ 881957 h 2068144"/>
                <a:gd name="connsiteX30" fmla="*/ 3040490 w 5569082"/>
                <a:gd name="connsiteY30" fmla="*/ 881957 h 2068144"/>
                <a:gd name="connsiteX31" fmla="*/ 3074532 w 5569082"/>
                <a:gd name="connsiteY31" fmla="*/ 829268 h 2068144"/>
                <a:gd name="connsiteX32" fmla="*/ 2893681 w 5569082"/>
                <a:gd name="connsiteY32" fmla="*/ 433404 h 2068144"/>
                <a:gd name="connsiteX33" fmla="*/ 3062807 w 5569082"/>
                <a:gd name="connsiteY33" fmla="*/ 65669 h 2068144"/>
                <a:gd name="connsiteX34" fmla="*/ 3028736 w 5569082"/>
                <a:gd name="connsiteY34" fmla="*/ 12960 h 2068144"/>
                <a:gd name="connsiteX35" fmla="*/ 2973548 w 5569082"/>
                <a:gd name="connsiteY35" fmla="*/ 12960 h 2068144"/>
                <a:gd name="connsiteX36" fmla="*/ 2939486 w 5569082"/>
                <a:gd name="connsiteY36" fmla="*/ 34049 h 2068144"/>
                <a:gd name="connsiteX37" fmla="*/ 2825568 w 5569082"/>
                <a:gd name="connsiteY37" fmla="*/ 283503 h 2068144"/>
                <a:gd name="connsiteX38" fmla="*/ 2711649 w 5569082"/>
                <a:gd name="connsiteY38" fmla="*/ 34049 h 2068144"/>
                <a:gd name="connsiteX39" fmla="*/ 2677578 w 5569082"/>
                <a:gd name="connsiteY39" fmla="*/ 12960 h 2068144"/>
                <a:gd name="connsiteX40" fmla="*/ 2622399 w 5569082"/>
                <a:gd name="connsiteY40" fmla="*/ 12960 h 2068144"/>
                <a:gd name="connsiteX41" fmla="*/ 2588338 w 5569082"/>
                <a:gd name="connsiteY41" fmla="*/ 65669 h 2068144"/>
                <a:gd name="connsiteX42" fmla="*/ 2757454 w 5569082"/>
                <a:gd name="connsiteY42" fmla="*/ 433404 h 2068144"/>
                <a:gd name="connsiteX43" fmla="*/ 2576594 w 5569082"/>
                <a:gd name="connsiteY43" fmla="*/ 829268 h 2068144"/>
                <a:gd name="connsiteX44" fmla="*/ 2610646 w 5569082"/>
                <a:gd name="connsiteY44" fmla="*/ 881957 h 2068144"/>
                <a:gd name="connsiteX45" fmla="*/ 2664671 w 5569082"/>
                <a:gd name="connsiteY45" fmla="*/ 881957 h 2068144"/>
                <a:gd name="connsiteX46" fmla="*/ 2698733 w 5569082"/>
                <a:gd name="connsiteY46" fmla="*/ 859710 h 2068144"/>
                <a:gd name="connsiteX47" fmla="*/ 2825568 w 5569082"/>
                <a:gd name="connsiteY47" fmla="*/ 583314 h 2068144"/>
                <a:gd name="connsiteX48" fmla="*/ 2952393 w 5569082"/>
                <a:gd name="connsiteY48" fmla="*/ 859710 h 2068144"/>
                <a:gd name="connsiteX49" fmla="*/ 3286673 w 5569082"/>
                <a:gd name="connsiteY49" fmla="*/ 682862 h 2068144"/>
                <a:gd name="connsiteX50" fmla="*/ 3286673 w 5569082"/>
                <a:gd name="connsiteY50" fmla="*/ 210896 h 2068144"/>
                <a:gd name="connsiteX51" fmla="*/ 3373598 w 5569082"/>
                <a:gd name="connsiteY51" fmla="*/ 124225 h 2068144"/>
                <a:gd name="connsiteX52" fmla="*/ 3411165 w 5569082"/>
                <a:gd name="connsiteY52" fmla="*/ 124225 h 2068144"/>
                <a:gd name="connsiteX53" fmla="*/ 3498071 w 5569082"/>
                <a:gd name="connsiteY53" fmla="*/ 210896 h 2068144"/>
                <a:gd name="connsiteX54" fmla="*/ 3498071 w 5569082"/>
                <a:gd name="connsiteY54" fmla="*/ 682862 h 2068144"/>
                <a:gd name="connsiteX55" fmla="*/ 3411165 w 5569082"/>
                <a:gd name="connsiteY55" fmla="*/ 770691 h 2068144"/>
                <a:gd name="connsiteX56" fmla="*/ 3373598 w 5569082"/>
                <a:gd name="connsiteY56" fmla="*/ 770691 h 2068144"/>
                <a:gd name="connsiteX57" fmla="*/ 3286673 w 5569082"/>
                <a:gd name="connsiteY57" fmla="*/ 682862 h 2068144"/>
                <a:gd name="connsiteX58" fmla="*/ 3622563 w 5569082"/>
                <a:gd name="connsiteY58" fmla="*/ 682862 h 2068144"/>
                <a:gd name="connsiteX59" fmla="*/ 3622563 w 5569082"/>
                <a:gd name="connsiteY59" fmla="*/ 210896 h 2068144"/>
                <a:gd name="connsiteX60" fmla="*/ 3411165 w 5569082"/>
                <a:gd name="connsiteY60" fmla="*/ 71 h 2068144"/>
                <a:gd name="connsiteX61" fmla="*/ 3373598 w 5569082"/>
                <a:gd name="connsiteY61" fmla="*/ 71 h 2068144"/>
                <a:gd name="connsiteX62" fmla="*/ 3162181 w 5569082"/>
                <a:gd name="connsiteY62" fmla="*/ 210896 h 2068144"/>
                <a:gd name="connsiteX63" fmla="*/ 3162181 w 5569082"/>
                <a:gd name="connsiteY63" fmla="*/ 682862 h 2068144"/>
                <a:gd name="connsiteX64" fmla="*/ 3373598 w 5569082"/>
                <a:gd name="connsiteY64" fmla="*/ 894853 h 2068144"/>
                <a:gd name="connsiteX65" fmla="*/ 3411165 w 5569082"/>
                <a:gd name="connsiteY65" fmla="*/ 894853 h 2068144"/>
                <a:gd name="connsiteX66" fmla="*/ 3622563 w 5569082"/>
                <a:gd name="connsiteY66" fmla="*/ 682862 h 2068144"/>
                <a:gd name="connsiteX67" fmla="*/ 4146885 w 5569082"/>
                <a:gd name="connsiteY67" fmla="*/ 881954 h 2068144"/>
                <a:gd name="connsiteX68" fmla="*/ 4251413 w 5569082"/>
                <a:gd name="connsiteY68" fmla="*/ 881954 h 2068144"/>
                <a:gd name="connsiteX69" fmla="*/ 4288989 w 5569082"/>
                <a:gd name="connsiteY69" fmla="*/ 844471 h 2068144"/>
                <a:gd name="connsiteX70" fmla="*/ 4288989 w 5569082"/>
                <a:gd name="connsiteY70" fmla="*/ 50440 h 2068144"/>
                <a:gd name="connsiteX71" fmla="*/ 4251413 w 5569082"/>
                <a:gd name="connsiteY71" fmla="*/ 12957 h 2068144"/>
                <a:gd name="connsiteX72" fmla="*/ 4200911 w 5569082"/>
                <a:gd name="connsiteY72" fmla="*/ 12957 h 2068144"/>
                <a:gd name="connsiteX73" fmla="*/ 4164506 w 5569082"/>
                <a:gd name="connsiteY73" fmla="*/ 50440 h 2068144"/>
                <a:gd name="connsiteX74" fmla="*/ 4164506 w 5569082"/>
                <a:gd name="connsiteY74" fmla="*/ 654765 h 2068144"/>
                <a:gd name="connsiteX75" fmla="*/ 3942545 w 5569082"/>
                <a:gd name="connsiteY75" fmla="*/ 36380 h 2068144"/>
                <a:gd name="connsiteX76" fmla="*/ 3907303 w 5569082"/>
                <a:gd name="connsiteY76" fmla="*/ 12957 h 2068144"/>
                <a:gd name="connsiteX77" fmla="*/ 3802795 w 5569082"/>
                <a:gd name="connsiteY77" fmla="*/ 12957 h 2068144"/>
                <a:gd name="connsiteX78" fmla="*/ 3765209 w 5569082"/>
                <a:gd name="connsiteY78" fmla="*/ 49273 h 2068144"/>
                <a:gd name="connsiteX79" fmla="*/ 3765209 w 5569082"/>
                <a:gd name="connsiteY79" fmla="*/ 844471 h 2068144"/>
                <a:gd name="connsiteX80" fmla="*/ 3802795 w 5569082"/>
                <a:gd name="connsiteY80" fmla="*/ 881954 h 2068144"/>
                <a:gd name="connsiteX81" fmla="*/ 3853287 w 5569082"/>
                <a:gd name="connsiteY81" fmla="*/ 881954 h 2068144"/>
                <a:gd name="connsiteX82" fmla="*/ 3889691 w 5569082"/>
                <a:gd name="connsiteY82" fmla="*/ 844471 h 2068144"/>
                <a:gd name="connsiteX83" fmla="*/ 3889691 w 5569082"/>
                <a:gd name="connsiteY83" fmla="*/ 240156 h 2068144"/>
                <a:gd name="connsiteX84" fmla="*/ 4111652 w 5569082"/>
                <a:gd name="connsiteY84" fmla="*/ 857364 h 2068144"/>
                <a:gd name="connsiteX85" fmla="*/ 4146885 w 5569082"/>
                <a:gd name="connsiteY85" fmla="*/ 881954 h 2068144"/>
                <a:gd name="connsiteX86" fmla="*/ 1948686 w 5569082"/>
                <a:gd name="connsiteY86" fmla="*/ 1570458 h 2068144"/>
                <a:gd name="connsiteX87" fmla="*/ 1861761 w 5569082"/>
                <a:gd name="connsiteY87" fmla="*/ 1658288 h 2068144"/>
                <a:gd name="connsiteX88" fmla="*/ 1750205 w 5569082"/>
                <a:gd name="connsiteY88" fmla="*/ 1658288 h 2068144"/>
                <a:gd name="connsiteX89" fmla="*/ 1750205 w 5569082"/>
                <a:gd name="connsiteY89" fmla="*/ 1310464 h 2068144"/>
                <a:gd name="connsiteX90" fmla="*/ 1861761 w 5569082"/>
                <a:gd name="connsiteY90" fmla="*/ 1310464 h 2068144"/>
                <a:gd name="connsiteX91" fmla="*/ 1948686 w 5569082"/>
                <a:gd name="connsiteY91" fmla="*/ 1397122 h 2068144"/>
                <a:gd name="connsiteX92" fmla="*/ 1948686 w 5569082"/>
                <a:gd name="connsiteY92" fmla="*/ 1570458 h 2068144"/>
                <a:gd name="connsiteX93" fmla="*/ 1861761 w 5569082"/>
                <a:gd name="connsiteY93" fmla="*/ 1186325 h 2068144"/>
                <a:gd name="connsiteX94" fmla="*/ 1662108 w 5569082"/>
                <a:gd name="connsiteY94" fmla="*/ 1186325 h 2068144"/>
                <a:gd name="connsiteX95" fmla="*/ 1625713 w 5569082"/>
                <a:gd name="connsiteY95" fmla="*/ 1222643 h 2068144"/>
                <a:gd name="connsiteX96" fmla="*/ 1625713 w 5569082"/>
                <a:gd name="connsiteY96" fmla="*/ 2017848 h 2068144"/>
                <a:gd name="connsiteX97" fmla="*/ 1662108 w 5569082"/>
                <a:gd name="connsiteY97" fmla="*/ 2055309 h 2068144"/>
                <a:gd name="connsiteX98" fmla="*/ 1712638 w 5569082"/>
                <a:gd name="connsiteY98" fmla="*/ 2055309 h 2068144"/>
                <a:gd name="connsiteX99" fmla="*/ 1750205 w 5569082"/>
                <a:gd name="connsiteY99" fmla="*/ 2017848 h 2068144"/>
                <a:gd name="connsiteX100" fmla="*/ 1750205 w 5569082"/>
                <a:gd name="connsiteY100" fmla="*/ 1782456 h 2068144"/>
                <a:gd name="connsiteX101" fmla="*/ 1861761 w 5569082"/>
                <a:gd name="connsiteY101" fmla="*/ 1782456 h 2068144"/>
                <a:gd name="connsiteX102" fmla="*/ 2073159 w 5569082"/>
                <a:gd name="connsiteY102" fmla="*/ 1570458 h 2068144"/>
                <a:gd name="connsiteX103" fmla="*/ 2073159 w 5569082"/>
                <a:gd name="connsiteY103" fmla="*/ 1397122 h 2068144"/>
                <a:gd name="connsiteX104" fmla="*/ 1861761 w 5569082"/>
                <a:gd name="connsiteY104" fmla="*/ 1186325 h 2068144"/>
                <a:gd name="connsiteX105" fmla="*/ 1861761 w 5569082"/>
                <a:gd name="connsiteY105" fmla="*/ 1186325 h 2068144"/>
                <a:gd name="connsiteX106" fmla="*/ 2602054 w 5569082"/>
                <a:gd name="connsiteY106" fmla="*/ 1186325 h 2068144"/>
                <a:gd name="connsiteX107" fmla="*/ 2227407 w 5569082"/>
                <a:gd name="connsiteY107" fmla="*/ 1186325 h 2068144"/>
                <a:gd name="connsiteX108" fmla="*/ 2191012 w 5569082"/>
                <a:gd name="connsiteY108" fmla="*/ 1222634 h 2068144"/>
                <a:gd name="connsiteX109" fmla="*/ 2191012 w 5569082"/>
                <a:gd name="connsiteY109" fmla="*/ 2017848 h 2068144"/>
                <a:gd name="connsiteX110" fmla="*/ 2227407 w 5569082"/>
                <a:gd name="connsiteY110" fmla="*/ 2055319 h 2068144"/>
                <a:gd name="connsiteX111" fmla="*/ 2602054 w 5569082"/>
                <a:gd name="connsiteY111" fmla="*/ 2055319 h 2068144"/>
                <a:gd name="connsiteX112" fmla="*/ 2639620 w 5569082"/>
                <a:gd name="connsiteY112" fmla="*/ 2017848 h 2068144"/>
                <a:gd name="connsiteX113" fmla="*/ 2639620 w 5569082"/>
                <a:gd name="connsiteY113" fmla="*/ 1968651 h 2068144"/>
                <a:gd name="connsiteX114" fmla="*/ 2602054 w 5569082"/>
                <a:gd name="connsiteY114" fmla="*/ 1931161 h 2068144"/>
                <a:gd name="connsiteX115" fmla="*/ 2315494 w 5569082"/>
                <a:gd name="connsiteY115" fmla="*/ 1931161 h 2068144"/>
                <a:gd name="connsiteX116" fmla="*/ 2315494 w 5569082"/>
                <a:gd name="connsiteY116" fmla="*/ 1682891 h 2068144"/>
                <a:gd name="connsiteX117" fmla="*/ 2576203 w 5569082"/>
                <a:gd name="connsiteY117" fmla="*/ 1682891 h 2068144"/>
                <a:gd name="connsiteX118" fmla="*/ 2613779 w 5569082"/>
                <a:gd name="connsiteY118" fmla="*/ 1645420 h 2068144"/>
                <a:gd name="connsiteX119" fmla="*/ 2613779 w 5569082"/>
                <a:gd name="connsiteY119" fmla="*/ 1596223 h 2068144"/>
                <a:gd name="connsiteX120" fmla="*/ 2576203 w 5569082"/>
                <a:gd name="connsiteY120" fmla="*/ 1558762 h 2068144"/>
                <a:gd name="connsiteX121" fmla="*/ 2315494 w 5569082"/>
                <a:gd name="connsiteY121" fmla="*/ 1558762 h 2068144"/>
                <a:gd name="connsiteX122" fmla="*/ 2315494 w 5569082"/>
                <a:gd name="connsiteY122" fmla="*/ 1310464 h 2068144"/>
                <a:gd name="connsiteX123" fmla="*/ 2602054 w 5569082"/>
                <a:gd name="connsiteY123" fmla="*/ 1310464 h 2068144"/>
                <a:gd name="connsiteX124" fmla="*/ 2639620 w 5569082"/>
                <a:gd name="connsiteY124" fmla="*/ 1272983 h 2068144"/>
                <a:gd name="connsiteX125" fmla="*/ 2639620 w 5569082"/>
                <a:gd name="connsiteY125" fmla="*/ 1222634 h 2068144"/>
                <a:gd name="connsiteX126" fmla="*/ 2602054 w 5569082"/>
                <a:gd name="connsiteY126" fmla="*/ 1186325 h 2068144"/>
                <a:gd name="connsiteX127" fmla="*/ 3712431 w 5569082"/>
                <a:gd name="connsiteY127" fmla="*/ 1844521 h 2068144"/>
                <a:gd name="connsiteX128" fmla="*/ 3625525 w 5569082"/>
                <a:gd name="connsiteY128" fmla="*/ 1931151 h 2068144"/>
                <a:gd name="connsiteX129" fmla="*/ 3501033 w 5569082"/>
                <a:gd name="connsiteY129" fmla="*/ 1931151 h 2068144"/>
                <a:gd name="connsiteX130" fmla="*/ 3501033 w 5569082"/>
                <a:gd name="connsiteY130" fmla="*/ 1682882 h 2068144"/>
                <a:gd name="connsiteX131" fmla="*/ 3625525 w 5569082"/>
                <a:gd name="connsiteY131" fmla="*/ 1682882 h 2068144"/>
                <a:gd name="connsiteX132" fmla="*/ 3712431 w 5569082"/>
                <a:gd name="connsiteY132" fmla="*/ 1769559 h 2068144"/>
                <a:gd name="connsiteX133" fmla="*/ 3712431 w 5569082"/>
                <a:gd name="connsiteY133" fmla="*/ 1844521 h 2068144"/>
                <a:gd name="connsiteX134" fmla="*/ 3501033 w 5569082"/>
                <a:gd name="connsiteY134" fmla="*/ 1310464 h 2068144"/>
                <a:gd name="connsiteX135" fmla="*/ 3612609 w 5569082"/>
                <a:gd name="connsiteY135" fmla="*/ 1310464 h 2068144"/>
                <a:gd name="connsiteX136" fmla="*/ 3699515 w 5569082"/>
                <a:gd name="connsiteY136" fmla="*/ 1397113 h 2068144"/>
                <a:gd name="connsiteX137" fmla="*/ 3699515 w 5569082"/>
                <a:gd name="connsiteY137" fmla="*/ 1470903 h 2068144"/>
                <a:gd name="connsiteX138" fmla="*/ 3612609 w 5569082"/>
                <a:gd name="connsiteY138" fmla="*/ 1558762 h 2068144"/>
                <a:gd name="connsiteX139" fmla="*/ 3501033 w 5569082"/>
                <a:gd name="connsiteY139" fmla="*/ 1558762 h 2068144"/>
                <a:gd name="connsiteX140" fmla="*/ 3501033 w 5569082"/>
                <a:gd name="connsiteY140" fmla="*/ 1310464 h 2068144"/>
                <a:gd name="connsiteX141" fmla="*/ 3768800 w 5569082"/>
                <a:gd name="connsiteY141" fmla="*/ 1613797 h 2068144"/>
                <a:gd name="connsiteX142" fmla="*/ 3824007 w 5569082"/>
                <a:gd name="connsiteY142" fmla="*/ 1470903 h 2068144"/>
                <a:gd name="connsiteX143" fmla="*/ 3824007 w 5569082"/>
                <a:gd name="connsiteY143" fmla="*/ 1397113 h 2068144"/>
                <a:gd name="connsiteX144" fmla="*/ 3612609 w 5569082"/>
                <a:gd name="connsiteY144" fmla="*/ 1186325 h 2068144"/>
                <a:gd name="connsiteX145" fmla="*/ 3412965 w 5569082"/>
                <a:gd name="connsiteY145" fmla="*/ 1186325 h 2068144"/>
                <a:gd name="connsiteX146" fmla="*/ 3376560 w 5569082"/>
                <a:gd name="connsiteY146" fmla="*/ 1222634 h 2068144"/>
                <a:gd name="connsiteX147" fmla="*/ 3376560 w 5569082"/>
                <a:gd name="connsiteY147" fmla="*/ 2017857 h 2068144"/>
                <a:gd name="connsiteX148" fmla="*/ 3412965 w 5569082"/>
                <a:gd name="connsiteY148" fmla="*/ 2055319 h 2068144"/>
                <a:gd name="connsiteX149" fmla="*/ 3625525 w 5569082"/>
                <a:gd name="connsiteY149" fmla="*/ 2055319 h 2068144"/>
                <a:gd name="connsiteX150" fmla="*/ 3836913 w 5569082"/>
                <a:gd name="connsiteY150" fmla="*/ 1844521 h 2068144"/>
                <a:gd name="connsiteX151" fmla="*/ 3836913 w 5569082"/>
                <a:gd name="connsiteY151" fmla="*/ 1769559 h 2068144"/>
                <a:gd name="connsiteX152" fmla="*/ 3768800 w 5569082"/>
                <a:gd name="connsiteY152" fmla="*/ 1613797 h 2068144"/>
                <a:gd name="connsiteX153" fmla="*/ 3768800 w 5569082"/>
                <a:gd name="connsiteY153" fmla="*/ 1613797 h 2068144"/>
                <a:gd name="connsiteX154" fmla="*/ 4303457 w 5569082"/>
                <a:gd name="connsiteY154" fmla="*/ 1856227 h 2068144"/>
                <a:gd name="connsiteX155" fmla="*/ 4216551 w 5569082"/>
                <a:gd name="connsiteY155" fmla="*/ 1944057 h 2068144"/>
                <a:gd name="connsiteX156" fmla="*/ 4178965 w 5569082"/>
                <a:gd name="connsiteY156" fmla="*/ 1944057 h 2068144"/>
                <a:gd name="connsiteX157" fmla="*/ 4092059 w 5569082"/>
                <a:gd name="connsiteY157" fmla="*/ 1856227 h 2068144"/>
                <a:gd name="connsiteX158" fmla="*/ 4092059 w 5569082"/>
                <a:gd name="connsiteY158" fmla="*/ 1384254 h 2068144"/>
                <a:gd name="connsiteX159" fmla="*/ 4178965 w 5569082"/>
                <a:gd name="connsiteY159" fmla="*/ 1297577 h 2068144"/>
                <a:gd name="connsiteX160" fmla="*/ 4216551 w 5569082"/>
                <a:gd name="connsiteY160" fmla="*/ 1297577 h 2068144"/>
                <a:gd name="connsiteX161" fmla="*/ 4303457 w 5569082"/>
                <a:gd name="connsiteY161" fmla="*/ 1384254 h 2068144"/>
                <a:gd name="connsiteX162" fmla="*/ 4303457 w 5569082"/>
                <a:gd name="connsiteY162" fmla="*/ 1856227 h 2068144"/>
                <a:gd name="connsiteX163" fmla="*/ 4216551 w 5569082"/>
                <a:gd name="connsiteY163" fmla="*/ 1173437 h 2068144"/>
                <a:gd name="connsiteX164" fmla="*/ 4178965 w 5569082"/>
                <a:gd name="connsiteY164" fmla="*/ 1173437 h 2068144"/>
                <a:gd name="connsiteX165" fmla="*/ 3967567 w 5569082"/>
                <a:gd name="connsiteY165" fmla="*/ 1384254 h 2068144"/>
                <a:gd name="connsiteX166" fmla="*/ 3967567 w 5569082"/>
                <a:gd name="connsiteY166" fmla="*/ 1856227 h 2068144"/>
                <a:gd name="connsiteX167" fmla="*/ 4178965 w 5569082"/>
                <a:gd name="connsiteY167" fmla="*/ 2068216 h 2068144"/>
                <a:gd name="connsiteX168" fmla="*/ 4216551 w 5569082"/>
                <a:gd name="connsiteY168" fmla="*/ 2068216 h 2068144"/>
                <a:gd name="connsiteX169" fmla="*/ 4427949 w 5569082"/>
                <a:gd name="connsiteY169" fmla="*/ 1856227 h 2068144"/>
                <a:gd name="connsiteX170" fmla="*/ 4427949 w 5569082"/>
                <a:gd name="connsiteY170" fmla="*/ 1384254 h 2068144"/>
                <a:gd name="connsiteX171" fmla="*/ 4216551 w 5569082"/>
                <a:gd name="connsiteY171" fmla="*/ 1173437 h 2068144"/>
                <a:gd name="connsiteX172" fmla="*/ 4216551 w 5569082"/>
                <a:gd name="connsiteY172" fmla="*/ 1173437 h 2068144"/>
                <a:gd name="connsiteX173" fmla="*/ 4894122 w 5569082"/>
                <a:gd name="connsiteY173" fmla="*/ 1844521 h 2068144"/>
                <a:gd name="connsiteX174" fmla="*/ 4807235 w 5569082"/>
                <a:gd name="connsiteY174" fmla="*/ 1931151 h 2068144"/>
                <a:gd name="connsiteX175" fmla="*/ 4695649 w 5569082"/>
                <a:gd name="connsiteY175" fmla="*/ 1931151 h 2068144"/>
                <a:gd name="connsiteX176" fmla="*/ 4695649 w 5569082"/>
                <a:gd name="connsiteY176" fmla="*/ 1310464 h 2068144"/>
                <a:gd name="connsiteX177" fmla="*/ 4807235 w 5569082"/>
                <a:gd name="connsiteY177" fmla="*/ 1310464 h 2068144"/>
                <a:gd name="connsiteX178" fmla="*/ 4894122 w 5569082"/>
                <a:gd name="connsiteY178" fmla="*/ 1397113 h 2068144"/>
                <a:gd name="connsiteX179" fmla="*/ 4894122 w 5569082"/>
                <a:gd name="connsiteY179" fmla="*/ 1844521 h 2068144"/>
                <a:gd name="connsiteX180" fmla="*/ 4807235 w 5569082"/>
                <a:gd name="connsiteY180" fmla="*/ 1186325 h 2068144"/>
                <a:gd name="connsiteX181" fmla="*/ 4607571 w 5569082"/>
                <a:gd name="connsiteY181" fmla="*/ 1186325 h 2068144"/>
                <a:gd name="connsiteX182" fmla="*/ 4571176 w 5569082"/>
                <a:gd name="connsiteY182" fmla="*/ 1222634 h 2068144"/>
                <a:gd name="connsiteX183" fmla="*/ 4571176 w 5569082"/>
                <a:gd name="connsiteY183" fmla="*/ 2017857 h 2068144"/>
                <a:gd name="connsiteX184" fmla="*/ 4607571 w 5569082"/>
                <a:gd name="connsiteY184" fmla="*/ 2055319 h 2068144"/>
                <a:gd name="connsiteX185" fmla="*/ 4807235 w 5569082"/>
                <a:gd name="connsiteY185" fmla="*/ 2055319 h 2068144"/>
                <a:gd name="connsiteX186" fmla="*/ 5018613 w 5569082"/>
                <a:gd name="connsiteY186" fmla="*/ 1844521 h 2068144"/>
                <a:gd name="connsiteX187" fmla="*/ 5018613 w 5569082"/>
                <a:gd name="connsiteY187" fmla="*/ 1397113 h 2068144"/>
                <a:gd name="connsiteX188" fmla="*/ 4807235 w 5569082"/>
                <a:gd name="connsiteY188" fmla="*/ 1186325 h 2068144"/>
                <a:gd name="connsiteX189" fmla="*/ 4807235 w 5569082"/>
                <a:gd name="connsiteY189" fmla="*/ 1186325 h 2068144"/>
                <a:gd name="connsiteX190" fmla="*/ 5530972 w 5569082"/>
                <a:gd name="connsiteY190" fmla="*/ 1186325 h 2068144"/>
                <a:gd name="connsiteX191" fmla="*/ 5478118 w 5569082"/>
                <a:gd name="connsiteY191" fmla="*/ 1186325 h 2068144"/>
                <a:gd name="connsiteX192" fmla="*/ 5442885 w 5569082"/>
                <a:gd name="connsiteY192" fmla="*/ 1209747 h 2068144"/>
                <a:gd name="connsiteX193" fmla="*/ 5331310 w 5569082"/>
                <a:gd name="connsiteY193" fmla="*/ 1518938 h 2068144"/>
                <a:gd name="connsiteX194" fmla="*/ 5219752 w 5569082"/>
                <a:gd name="connsiteY194" fmla="*/ 1209747 h 2068144"/>
                <a:gd name="connsiteX195" fmla="*/ 5184520 w 5569082"/>
                <a:gd name="connsiteY195" fmla="*/ 1186325 h 2068144"/>
                <a:gd name="connsiteX196" fmla="*/ 5131656 w 5569082"/>
                <a:gd name="connsiteY196" fmla="*/ 1186325 h 2068144"/>
                <a:gd name="connsiteX197" fmla="*/ 5096433 w 5569082"/>
                <a:gd name="connsiteY197" fmla="*/ 1236683 h 2068144"/>
                <a:gd name="connsiteX198" fmla="*/ 5269073 w 5569082"/>
                <a:gd name="connsiteY198" fmla="*/ 1675871 h 2068144"/>
                <a:gd name="connsiteX199" fmla="*/ 5269073 w 5569082"/>
                <a:gd name="connsiteY199" fmla="*/ 2017848 h 2068144"/>
                <a:gd name="connsiteX200" fmla="*/ 5306649 w 5569082"/>
                <a:gd name="connsiteY200" fmla="*/ 2055319 h 2068144"/>
                <a:gd name="connsiteX201" fmla="*/ 5355979 w 5569082"/>
                <a:gd name="connsiteY201" fmla="*/ 2055319 h 2068144"/>
                <a:gd name="connsiteX202" fmla="*/ 5393565 w 5569082"/>
                <a:gd name="connsiteY202" fmla="*/ 2017848 h 2068144"/>
                <a:gd name="connsiteX203" fmla="*/ 5393565 w 5569082"/>
                <a:gd name="connsiteY203" fmla="*/ 1675871 h 2068144"/>
                <a:gd name="connsiteX204" fmla="*/ 5566186 w 5569082"/>
                <a:gd name="connsiteY204" fmla="*/ 1236683 h 2068144"/>
                <a:gd name="connsiteX205" fmla="*/ 5530972 w 5569082"/>
                <a:gd name="connsiteY205" fmla="*/ 1186325 h 2068144"/>
                <a:gd name="connsiteX206" fmla="*/ 2451502 w 5569082"/>
                <a:gd name="connsiteY206" fmla="*/ 844469 h 2068144"/>
                <a:gd name="connsiteX207" fmla="*/ 2413916 w 5569082"/>
                <a:gd name="connsiteY207" fmla="*/ 881952 h 2068144"/>
                <a:gd name="connsiteX208" fmla="*/ 2364586 w 5569082"/>
                <a:gd name="connsiteY208" fmla="*/ 881952 h 2068144"/>
                <a:gd name="connsiteX209" fmla="*/ 2326991 w 5569082"/>
                <a:gd name="connsiteY209" fmla="*/ 844469 h 2068144"/>
                <a:gd name="connsiteX210" fmla="*/ 2326991 w 5569082"/>
                <a:gd name="connsiteY210" fmla="*/ 49176 h 2068144"/>
                <a:gd name="connsiteX211" fmla="*/ 2364586 w 5569082"/>
                <a:gd name="connsiteY211" fmla="*/ 12861 h 2068144"/>
                <a:gd name="connsiteX212" fmla="*/ 2413916 w 5569082"/>
                <a:gd name="connsiteY212" fmla="*/ 12861 h 2068144"/>
                <a:gd name="connsiteX213" fmla="*/ 2451502 w 5569082"/>
                <a:gd name="connsiteY213" fmla="*/ 49176 h 2068144"/>
                <a:gd name="connsiteX214" fmla="*/ 2451502 w 5569082"/>
                <a:gd name="connsiteY214" fmla="*/ 844469 h 2068144"/>
                <a:gd name="connsiteX215" fmla="*/ 2906101 w 5569082"/>
                <a:gd name="connsiteY215" fmla="*/ 1698741 h 2068144"/>
                <a:gd name="connsiteX216" fmla="*/ 3072884 w 5569082"/>
                <a:gd name="connsiteY216" fmla="*/ 1698741 h 2068144"/>
                <a:gd name="connsiteX217" fmla="*/ 2989502 w 5569082"/>
                <a:gd name="connsiteY217" fmla="*/ 1318065 h 2068144"/>
                <a:gd name="connsiteX218" fmla="*/ 2906101 w 5569082"/>
                <a:gd name="connsiteY218" fmla="*/ 1698741 h 2068144"/>
                <a:gd name="connsiteX219" fmla="*/ 3098716 w 5569082"/>
                <a:gd name="connsiteY219" fmla="*/ 1820547 h 2068144"/>
                <a:gd name="connsiteX220" fmla="*/ 2880260 w 5569082"/>
                <a:gd name="connsiteY220" fmla="*/ 1820547 h 2068144"/>
                <a:gd name="connsiteX221" fmla="*/ 2835626 w 5569082"/>
                <a:gd name="connsiteY221" fmla="*/ 2025515 h 2068144"/>
                <a:gd name="connsiteX222" fmla="*/ 2799222 w 5569082"/>
                <a:gd name="connsiteY222" fmla="*/ 2054795 h 2068144"/>
                <a:gd name="connsiteX223" fmla="*/ 2748720 w 5569082"/>
                <a:gd name="connsiteY223" fmla="*/ 2054795 h 2068144"/>
                <a:gd name="connsiteX224" fmla="*/ 2713487 w 5569082"/>
                <a:gd name="connsiteY224" fmla="*/ 2011475 h 2068144"/>
                <a:gd name="connsiteX225" fmla="*/ 2895529 w 5569082"/>
                <a:gd name="connsiteY225" fmla="*/ 1213814 h 2068144"/>
                <a:gd name="connsiteX226" fmla="*/ 2935467 w 5569082"/>
                <a:gd name="connsiteY226" fmla="*/ 1185705 h 2068144"/>
                <a:gd name="connsiteX227" fmla="*/ 3044690 w 5569082"/>
                <a:gd name="connsiteY227" fmla="*/ 1185705 h 2068144"/>
                <a:gd name="connsiteX228" fmla="*/ 3083447 w 5569082"/>
                <a:gd name="connsiteY228" fmla="*/ 1213814 h 2068144"/>
                <a:gd name="connsiteX229" fmla="*/ 3267861 w 5569082"/>
                <a:gd name="connsiteY229" fmla="*/ 2011475 h 2068144"/>
                <a:gd name="connsiteX230" fmla="*/ 3231447 w 5569082"/>
                <a:gd name="connsiteY230" fmla="*/ 2054795 h 2068144"/>
                <a:gd name="connsiteX231" fmla="*/ 3180945 w 5569082"/>
                <a:gd name="connsiteY231" fmla="*/ 2054795 h 2068144"/>
                <a:gd name="connsiteX232" fmla="*/ 3144531 w 5569082"/>
                <a:gd name="connsiteY232" fmla="*/ 2025515 h 2068144"/>
                <a:gd name="connsiteX233" fmla="*/ 3098716 w 5569082"/>
                <a:gd name="connsiteY233" fmla="*/ 1820547 h 206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5569082" h="2068144">
                  <a:moveTo>
                    <a:pt x="2111926" y="12957"/>
                  </a:moveTo>
                  <a:lnTo>
                    <a:pt x="2061424" y="12957"/>
                  </a:lnTo>
                  <a:cubicBezTo>
                    <a:pt x="2041460" y="12957"/>
                    <a:pt x="2025020" y="29360"/>
                    <a:pt x="2025020" y="50440"/>
                  </a:cubicBezTo>
                  <a:lnTo>
                    <a:pt x="2025020" y="654765"/>
                  </a:lnTo>
                  <a:lnTo>
                    <a:pt x="1803059" y="36380"/>
                  </a:lnTo>
                  <a:cubicBezTo>
                    <a:pt x="1798363" y="23507"/>
                    <a:pt x="1781923" y="12957"/>
                    <a:pt x="1767826" y="12957"/>
                  </a:cubicBezTo>
                  <a:lnTo>
                    <a:pt x="1663298" y="12957"/>
                  </a:lnTo>
                  <a:cubicBezTo>
                    <a:pt x="1643334" y="12957"/>
                    <a:pt x="1625713" y="29360"/>
                    <a:pt x="1625713" y="49273"/>
                  </a:cubicBezTo>
                  <a:lnTo>
                    <a:pt x="1625713" y="844471"/>
                  </a:lnTo>
                  <a:cubicBezTo>
                    <a:pt x="1625713" y="865570"/>
                    <a:pt x="1643334" y="881954"/>
                    <a:pt x="1663298" y="881954"/>
                  </a:cubicBezTo>
                  <a:lnTo>
                    <a:pt x="1713800" y="881954"/>
                  </a:lnTo>
                  <a:cubicBezTo>
                    <a:pt x="1733755" y="881954"/>
                    <a:pt x="1750224" y="865570"/>
                    <a:pt x="1750224" y="844471"/>
                  </a:cubicBezTo>
                  <a:lnTo>
                    <a:pt x="1750224" y="240156"/>
                  </a:lnTo>
                  <a:lnTo>
                    <a:pt x="1972175" y="857364"/>
                  </a:lnTo>
                  <a:cubicBezTo>
                    <a:pt x="1976871" y="871433"/>
                    <a:pt x="1993302" y="881954"/>
                    <a:pt x="2007399" y="881954"/>
                  </a:cubicBezTo>
                  <a:lnTo>
                    <a:pt x="2111926" y="881954"/>
                  </a:lnTo>
                  <a:cubicBezTo>
                    <a:pt x="2131881" y="881954"/>
                    <a:pt x="2149493" y="865570"/>
                    <a:pt x="2149493" y="844471"/>
                  </a:cubicBezTo>
                  <a:lnTo>
                    <a:pt x="2149493" y="50440"/>
                  </a:lnTo>
                  <a:cubicBezTo>
                    <a:pt x="2149493" y="29360"/>
                    <a:pt x="2131881" y="12957"/>
                    <a:pt x="2111926" y="12957"/>
                  </a:cubicBezTo>
                  <a:moveTo>
                    <a:pt x="214" y="965935"/>
                  </a:moveTo>
                  <a:lnTo>
                    <a:pt x="214" y="1089322"/>
                  </a:lnTo>
                  <a:cubicBezTo>
                    <a:pt x="214" y="1114678"/>
                    <a:pt x="21019" y="1135404"/>
                    <a:pt x="46420" y="1135404"/>
                  </a:cubicBezTo>
                  <a:lnTo>
                    <a:pt x="893496" y="1135404"/>
                  </a:lnTo>
                  <a:cubicBezTo>
                    <a:pt x="918895" y="1135404"/>
                    <a:pt x="939700" y="1114678"/>
                    <a:pt x="939700" y="1089322"/>
                  </a:cubicBezTo>
                  <a:lnTo>
                    <a:pt x="939700" y="965935"/>
                  </a:lnTo>
                  <a:cubicBezTo>
                    <a:pt x="939700" y="940592"/>
                    <a:pt x="918895" y="919864"/>
                    <a:pt x="893496" y="919864"/>
                  </a:cubicBezTo>
                  <a:lnTo>
                    <a:pt x="46420" y="919864"/>
                  </a:lnTo>
                  <a:cubicBezTo>
                    <a:pt x="21019" y="919864"/>
                    <a:pt x="214" y="940592"/>
                    <a:pt x="214" y="965935"/>
                  </a:cubicBezTo>
                  <a:moveTo>
                    <a:pt x="2952393" y="859710"/>
                  </a:moveTo>
                  <a:cubicBezTo>
                    <a:pt x="2957108" y="871426"/>
                    <a:pt x="2973548" y="881957"/>
                    <a:pt x="2986454" y="881957"/>
                  </a:cubicBezTo>
                  <a:lnTo>
                    <a:pt x="3040490" y="881957"/>
                  </a:lnTo>
                  <a:cubicBezTo>
                    <a:pt x="3069846" y="881957"/>
                    <a:pt x="3086295" y="855024"/>
                    <a:pt x="3074532" y="829268"/>
                  </a:cubicBezTo>
                  <a:lnTo>
                    <a:pt x="2893681" y="433404"/>
                  </a:lnTo>
                  <a:lnTo>
                    <a:pt x="3062807" y="65669"/>
                  </a:lnTo>
                  <a:cubicBezTo>
                    <a:pt x="3074532" y="38717"/>
                    <a:pt x="3056920" y="12960"/>
                    <a:pt x="3028736" y="12960"/>
                  </a:cubicBezTo>
                  <a:lnTo>
                    <a:pt x="2973548" y="12960"/>
                  </a:lnTo>
                  <a:cubicBezTo>
                    <a:pt x="2960613" y="12960"/>
                    <a:pt x="2945363" y="22333"/>
                    <a:pt x="2939486" y="34049"/>
                  </a:cubicBezTo>
                  <a:lnTo>
                    <a:pt x="2825568" y="283503"/>
                  </a:lnTo>
                  <a:lnTo>
                    <a:pt x="2711649" y="34049"/>
                  </a:lnTo>
                  <a:cubicBezTo>
                    <a:pt x="2705772" y="22333"/>
                    <a:pt x="2690513" y="12960"/>
                    <a:pt x="2677578" y="12960"/>
                  </a:cubicBezTo>
                  <a:lnTo>
                    <a:pt x="2622399" y="12960"/>
                  </a:lnTo>
                  <a:cubicBezTo>
                    <a:pt x="2594205" y="12960"/>
                    <a:pt x="2576594" y="38717"/>
                    <a:pt x="2588338" y="65669"/>
                  </a:cubicBezTo>
                  <a:lnTo>
                    <a:pt x="2757454" y="433404"/>
                  </a:lnTo>
                  <a:lnTo>
                    <a:pt x="2576594" y="829268"/>
                  </a:lnTo>
                  <a:cubicBezTo>
                    <a:pt x="2564840" y="855024"/>
                    <a:pt x="2581289" y="881957"/>
                    <a:pt x="2610646" y="881957"/>
                  </a:cubicBezTo>
                  <a:lnTo>
                    <a:pt x="2664671" y="881957"/>
                  </a:lnTo>
                  <a:cubicBezTo>
                    <a:pt x="2677578" y="881957"/>
                    <a:pt x="2694027" y="871426"/>
                    <a:pt x="2698733" y="859710"/>
                  </a:cubicBezTo>
                  <a:lnTo>
                    <a:pt x="2825568" y="583314"/>
                  </a:lnTo>
                  <a:lnTo>
                    <a:pt x="2952393" y="859710"/>
                  </a:lnTo>
                  <a:close/>
                  <a:moveTo>
                    <a:pt x="3286673" y="682862"/>
                  </a:moveTo>
                  <a:lnTo>
                    <a:pt x="3286673" y="210896"/>
                  </a:lnTo>
                  <a:cubicBezTo>
                    <a:pt x="3286673" y="162874"/>
                    <a:pt x="3325430" y="124225"/>
                    <a:pt x="3373598" y="124225"/>
                  </a:cubicBezTo>
                  <a:lnTo>
                    <a:pt x="3411165" y="124225"/>
                  </a:lnTo>
                  <a:cubicBezTo>
                    <a:pt x="3459313" y="124225"/>
                    <a:pt x="3498071" y="162874"/>
                    <a:pt x="3498071" y="210896"/>
                  </a:cubicBezTo>
                  <a:lnTo>
                    <a:pt x="3498071" y="682862"/>
                  </a:lnTo>
                  <a:cubicBezTo>
                    <a:pt x="3498071" y="730884"/>
                    <a:pt x="3459313" y="770691"/>
                    <a:pt x="3411165" y="770691"/>
                  </a:cubicBezTo>
                  <a:lnTo>
                    <a:pt x="3373598" y="770691"/>
                  </a:lnTo>
                  <a:cubicBezTo>
                    <a:pt x="3325430" y="770691"/>
                    <a:pt x="3286673" y="730884"/>
                    <a:pt x="3286673" y="682862"/>
                  </a:cubicBezTo>
                  <a:moveTo>
                    <a:pt x="3622563" y="682862"/>
                  </a:moveTo>
                  <a:lnTo>
                    <a:pt x="3622563" y="210896"/>
                  </a:lnTo>
                  <a:cubicBezTo>
                    <a:pt x="3622563" y="94949"/>
                    <a:pt x="3527436" y="71"/>
                    <a:pt x="3411165" y="71"/>
                  </a:cubicBezTo>
                  <a:lnTo>
                    <a:pt x="3373598" y="71"/>
                  </a:lnTo>
                  <a:cubicBezTo>
                    <a:pt x="3257317" y="71"/>
                    <a:pt x="3162181" y="94949"/>
                    <a:pt x="3162181" y="210896"/>
                  </a:cubicBezTo>
                  <a:lnTo>
                    <a:pt x="3162181" y="682862"/>
                  </a:lnTo>
                  <a:cubicBezTo>
                    <a:pt x="3162181" y="799976"/>
                    <a:pt x="3257317" y="894853"/>
                    <a:pt x="3373598" y="894853"/>
                  </a:cubicBezTo>
                  <a:lnTo>
                    <a:pt x="3411165" y="894853"/>
                  </a:lnTo>
                  <a:cubicBezTo>
                    <a:pt x="3527436" y="894853"/>
                    <a:pt x="3622563" y="799976"/>
                    <a:pt x="3622563" y="682862"/>
                  </a:cubicBezTo>
                  <a:moveTo>
                    <a:pt x="4146885" y="881954"/>
                  </a:moveTo>
                  <a:lnTo>
                    <a:pt x="4251413" y="881954"/>
                  </a:lnTo>
                  <a:cubicBezTo>
                    <a:pt x="4271377" y="881954"/>
                    <a:pt x="4288989" y="865561"/>
                    <a:pt x="4288989" y="844471"/>
                  </a:cubicBezTo>
                  <a:lnTo>
                    <a:pt x="4288989" y="50440"/>
                  </a:lnTo>
                  <a:cubicBezTo>
                    <a:pt x="4288989" y="29360"/>
                    <a:pt x="4271377" y="12957"/>
                    <a:pt x="4251413" y="12957"/>
                  </a:cubicBezTo>
                  <a:lnTo>
                    <a:pt x="4200911" y="12957"/>
                  </a:lnTo>
                  <a:cubicBezTo>
                    <a:pt x="4180946" y="12957"/>
                    <a:pt x="4164506" y="29360"/>
                    <a:pt x="4164506" y="50440"/>
                  </a:cubicBezTo>
                  <a:lnTo>
                    <a:pt x="4164506" y="654765"/>
                  </a:lnTo>
                  <a:lnTo>
                    <a:pt x="3942545" y="36380"/>
                  </a:lnTo>
                  <a:cubicBezTo>
                    <a:pt x="3937840" y="23507"/>
                    <a:pt x="3921409" y="12957"/>
                    <a:pt x="3907303" y="12957"/>
                  </a:cubicBezTo>
                  <a:lnTo>
                    <a:pt x="3802795" y="12957"/>
                  </a:lnTo>
                  <a:cubicBezTo>
                    <a:pt x="3782820" y="12957"/>
                    <a:pt x="3765209" y="29360"/>
                    <a:pt x="3765209" y="49273"/>
                  </a:cubicBezTo>
                  <a:lnTo>
                    <a:pt x="3765209" y="844471"/>
                  </a:lnTo>
                  <a:cubicBezTo>
                    <a:pt x="3765209" y="865561"/>
                    <a:pt x="3782820" y="881954"/>
                    <a:pt x="3802795" y="881954"/>
                  </a:cubicBezTo>
                  <a:lnTo>
                    <a:pt x="3853287" y="881954"/>
                  </a:lnTo>
                  <a:cubicBezTo>
                    <a:pt x="3873241" y="881954"/>
                    <a:pt x="3889691" y="865561"/>
                    <a:pt x="3889691" y="844471"/>
                  </a:cubicBezTo>
                  <a:lnTo>
                    <a:pt x="3889691" y="240156"/>
                  </a:lnTo>
                  <a:lnTo>
                    <a:pt x="4111652" y="857364"/>
                  </a:lnTo>
                  <a:cubicBezTo>
                    <a:pt x="4116357" y="871433"/>
                    <a:pt x="4132807" y="881954"/>
                    <a:pt x="4146885" y="881954"/>
                  </a:cubicBezTo>
                  <a:moveTo>
                    <a:pt x="1948686" y="1570458"/>
                  </a:moveTo>
                  <a:cubicBezTo>
                    <a:pt x="1948686" y="1618483"/>
                    <a:pt x="1909920" y="1658288"/>
                    <a:pt x="1861761" y="1658288"/>
                  </a:cubicBezTo>
                  <a:lnTo>
                    <a:pt x="1750205" y="1658288"/>
                  </a:lnTo>
                  <a:lnTo>
                    <a:pt x="1750205" y="1310464"/>
                  </a:lnTo>
                  <a:lnTo>
                    <a:pt x="1861761" y="1310464"/>
                  </a:lnTo>
                  <a:cubicBezTo>
                    <a:pt x="1909920" y="1310464"/>
                    <a:pt x="1948686" y="1349107"/>
                    <a:pt x="1948686" y="1397122"/>
                  </a:cubicBezTo>
                  <a:lnTo>
                    <a:pt x="1948686" y="1570458"/>
                  </a:lnTo>
                  <a:close/>
                  <a:moveTo>
                    <a:pt x="1861761" y="1186325"/>
                  </a:moveTo>
                  <a:lnTo>
                    <a:pt x="1662108" y="1186325"/>
                  </a:lnTo>
                  <a:cubicBezTo>
                    <a:pt x="1642162" y="1186325"/>
                    <a:pt x="1625713" y="1202727"/>
                    <a:pt x="1625713" y="1222643"/>
                  </a:cubicBezTo>
                  <a:lnTo>
                    <a:pt x="1625713" y="2017848"/>
                  </a:lnTo>
                  <a:cubicBezTo>
                    <a:pt x="1625713" y="2038926"/>
                    <a:pt x="1642162" y="2055309"/>
                    <a:pt x="1662108" y="2055309"/>
                  </a:cubicBezTo>
                  <a:lnTo>
                    <a:pt x="1712638" y="2055309"/>
                  </a:lnTo>
                  <a:cubicBezTo>
                    <a:pt x="1732593" y="2055309"/>
                    <a:pt x="1750205" y="2038926"/>
                    <a:pt x="1750205" y="2017848"/>
                  </a:cubicBezTo>
                  <a:lnTo>
                    <a:pt x="1750205" y="1782456"/>
                  </a:lnTo>
                  <a:lnTo>
                    <a:pt x="1861761" y="1782456"/>
                  </a:lnTo>
                  <a:cubicBezTo>
                    <a:pt x="1979224" y="1782456"/>
                    <a:pt x="2073159" y="1687578"/>
                    <a:pt x="2073159" y="1570458"/>
                  </a:cubicBezTo>
                  <a:lnTo>
                    <a:pt x="2073159" y="1397122"/>
                  </a:lnTo>
                  <a:cubicBezTo>
                    <a:pt x="2073159" y="1280012"/>
                    <a:pt x="1979224" y="1186325"/>
                    <a:pt x="1861761" y="1186325"/>
                  </a:cubicBezTo>
                  <a:lnTo>
                    <a:pt x="1861761" y="1186325"/>
                  </a:lnTo>
                  <a:close/>
                  <a:moveTo>
                    <a:pt x="2602054" y="1186325"/>
                  </a:moveTo>
                  <a:lnTo>
                    <a:pt x="2227407" y="1186325"/>
                  </a:lnTo>
                  <a:cubicBezTo>
                    <a:pt x="2207443" y="1186325"/>
                    <a:pt x="2191012" y="1202727"/>
                    <a:pt x="2191012" y="1222634"/>
                  </a:cubicBezTo>
                  <a:lnTo>
                    <a:pt x="2191012" y="2017848"/>
                  </a:lnTo>
                  <a:cubicBezTo>
                    <a:pt x="2191012" y="2038926"/>
                    <a:pt x="2207443" y="2055319"/>
                    <a:pt x="2227407" y="2055319"/>
                  </a:cubicBezTo>
                  <a:lnTo>
                    <a:pt x="2602054" y="2055319"/>
                  </a:lnTo>
                  <a:cubicBezTo>
                    <a:pt x="2622009" y="2055319"/>
                    <a:pt x="2639620" y="2038926"/>
                    <a:pt x="2639620" y="2017848"/>
                  </a:cubicBezTo>
                  <a:lnTo>
                    <a:pt x="2639620" y="1968651"/>
                  </a:lnTo>
                  <a:cubicBezTo>
                    <a:pt x="2639620" y="1947582"/>
                    <a:pt x="2622009" y="1931161"/>
                    <a:pt x="2602054" y="1931161"/>
                  </a:cubicBezTo>
                  <a:lnTo>
                    <a:pt x="2315494" y="1931161"/>
                  </a:lnTo>
                  <a:lnTo>
                    <a:pt x="2315494" y="1682891"/>
                  </a:lnTo>
                  <a:lnTo>
                    <a:pt x="2576203" y="1682891"/>
                  </a:lnTo>
                  <a:cubicBezTo>
                    <a:pt x="2597349" y="1682891"/>
                    <a:pt x="2613779" y="1665327"/>
                    <a:pt x="2613779" y="1645420"/>
                  </a:cubicBezTo>
                  <a:lnTo>
                    <a:pt x="2613779" y="1596223"/>
                  </a:lnTo>
                  <a:cubicBezTo>
                    <a:pt x="2613779" y="1575135"/>
                    <a:pt x="2597349" y="1558762"/>
                    <a:pt x="2576203" y="1558762"/>
                  </a:cubicBezTo>
                  <a:lnTo>
                    <a:pt x="2315494" y="1558762"/>
                  </a:lnTo>
                  <a:lnTo>
                    <a:pt x="2315494" y="1310464"/>
                  </a:lnTo>
                  <a:lnTo>
                    <a:pt x="2602054" y="1310464"/>
                  </a:lnTo>
                  <a:cubicBezTo>
                    <a:pt x="2622009" y="1310464"/>
                    <a:pt x="2639620" y="1292900"/>
                    <a:pt x="2639620" y="1272983"/>
                  </a:cubicBezTo>
                  <a:lnTo>
                    <a:pt x="2639620" y="1222634"/>
                  </a:lnTo>
                  <a:cubicBezTo>
                    <a:pt x="2639620" y="1202727"/>
                    <a:pt x="2622009" y="1186325"/>
                    <a:pt x="2602054" y="1186325"/>
                  </a:cubicBezTo>
                  <a:moveTo>
                    <a:pt x="3712431" y="1844521"/>
                  </a:moveTo>
                  <a:cubicBezTo>
                    <a:pt x="3712431" y="1892527"/>
                    <a:pt x="3673683" y="1931151"/>
                    <a:pt x="3625525" y="1931151"/>
                  </a:cubicBezTo>
                  <a:lnTo>
                    <a:pt x="3501033" y="1931151"/>
                  </a:lnTo>
                  <a:lnTo>
                    <a:pt x="3501033" y="1682882"/>
                  </a:lnTo>
                  <a:lnTo>
                    <a:pt x="3625525" y="1682882"/>
                  </a:lnTo>
                  <a:cubicBezTo>
                    <a:pt x="3673683" y="1682882"/>
                    <a:pt x="3712431" y="1721534"/>
                    <a:pt x="3712431" y="1769559"/>
                  </a:cubicBezTo>
                  <a:lnTo>
                    <a:pt x="3712431" y="1844521"/>
                  </a:lnTo>
                  <a:close/>
                  <a:moveTo>
                    <a:pt x="3501033" y="1310464"/>
                  </a:moveTo>
                  <a:lnTo>
                    <a:pt x="3612609" y="1310464"/>
                  </a:lnTo>
                  <a:cubicBezTo>
                    <a:pt x="3660748" y="1310464"/>
                    <a:pt x="3699515" y="1349116"/>
                    <a:pt x="3699515" y="1397113"/>
                  </a:cubicBezTo>
                  <a:lnTo>
                    <a:pt x="3699515" y="1470903"/>
                  </a:lnTo>
                  <a:cubicBezTo>
                    <a:pt x="3699515" y="1518938"/>
                    <a:pt x="3660748" y="1558762"/>
                    <a:pt x="3612609" y="1558762"/>
                  </a:cubicBezTo>
                  <a:lnTo>
                    <a:pt x="3501033" y="1558762"/>
                  </a:lnTo>
                  <a:lnTo>
                    <a:pt x="3501033" y="1310464"/>
                  </a:lnTo>
                  <a:close/>
                  <a:moveTo>
                    <a:pt x="3768800" y="1613797"/>
                  </a:moveTo>
                  <a:cubicBezTo>
                    <a:pt x="3802871" y="1576326"/>
                    <a:pt x="3824007" y="1527129"/>
                    <a:pt x="3824007" y="1470903"/>
                  </a:cubicBezTo>
                  <a:lnTo>
                    <a:pt x="3824007" y="1397113"/>
                  </a:lnTo>
                  <a:cubicBezTo>
                    <a:pt x="3824007" y="1280022"/>
                    <a:pt x="3730043" y="1186325"/>
                    <a:pt x="3612609" y="1186325"/>
                  </a:cubicBezTo>
                  <a:lnTo>
                    <a:pt x="3412965" y="1186325"/>
                  </a:lnTo>
                  <a:cubicBezTo>
                    <a:pt x="3392981" y="1186325"/>
                    <a:pt x="3376560" y="1202727"/>
                    <a:pt x="3376560" y="1222634"/>
                  </a:cubicBezTo>
                  <a:lnTo>
                    <a:pt x="3376560" y="2017857"/>
                  </a:lnTo>
                  <a:cubicBezTo>
                    <a:pt x="3376560" y="2038926"/>
                    <a:pt x="3392981" y="2055319"/>
                    <a:pt x="3412965" y="2055319"/>
                  </a:cubicBezTo>
                  <a:lnTo>
                    <a:pt x="3625525" y="2055319"/>
                  </a:lnTo>
                  <a:cubicBezTo>
                    <a:pt x="3741787" y="2055319"/>
                    <a:pt x="3836913" y="1960440"/>
                    <a:pt x="3836913" y="1844521"/>
                  </a:cubicBezTo>
                  <a:lnTo>
                    <a:pt x="3836913" y="1769559"/>
                  </a:lnTo>
                  <a:cubicBezTo>
                    <a:pt x="3836913" y="1708657"/>
                    <a:pt x="3811091" y="1652440"/>
                    <a:pt x="3768800" y="1613797"/>
                  </a:cubicBezTo>
                  <a:lnTo>
                    <a:pt x="3768800" y="1613797"/>
                  </a:lnTo>
                  <a:close/>
                  <a:moveTo>
                    <a:pt x="4303457" y="1856227"/>
                  </a:moveTo>
                  <a:cubicBezTo>
                    <a:pt x="4303457" y="1904243"/>
                    <a:pt x="4264700" y="1944057"/>
                    <a:pt x="4216551" y="1944057"/>
                  </a:cubicBezTo>
                  <a:lnTo>
                    <a:pt x="4178965" y="1944057"/>
                  </a:lnTo>
                  <a:cubicBezTo>
                    <a:pt x="4130836" y="1944057"/>
                    <a:pt x="4092059" y="1904243"/>
                    <a:pt x="4092059" y="1856227"/>
                  </a:cubicBezTo>
                  <a:lnTo>
                    <a:pt x="4092059" y="1384254"/>
                  </a:lnTo>
                  <a:cubicBezTo>
                    <a:pt x="4092059" y="1336229"/>
                    <a:pt x="4130836" y="1297577"/>
                    <a:pt x="4178965" y="1297577"/>
                  </a:cubicBezTo>
                  <a:lnTo>
                    <a:pt x="4216551" y="1297577"/>
                  </a:lnTo>
                  <a:cubicBezTo>
                    <a:pt x="4264700" y="1297577"/>
                    <a:pt x="4303457" y="1336229"/>
                    <a:pt x="4303457" y="1384254"/>
                  </a:cubicBezTo>
                  <a:lnTo>
                    <a:pt x="4303457" y="1856227"/>
                  </a:lnTo>
                  <a:close/>
                  <a:moveTo>
                    <a:pt x="4216551" y="1173437"/>
                  </a:moveTo>
                  <a:lnTo>
                    <a:pt x="4178965" y="1173437"/>
                  </a:lnTo>
                  <a:cubicBezTo>
                    <a:pt x="4062713" y="1173437"/>
                    <a:pt x="3967567" y="1268306"/>
                    <a:pt x="3967567" y="1384254"/>
                  </a:cubicBezTo>
                  <a:lnTo>
                    <a:pt x="3967567" y="1856227"/>
                  </a:lnTo>
                  <a:cubicBezTo>
                    <a:pt x="3967567" y="1973337"/>
                    <a:pt x="4062713" y="2068216"/>
                    <a:pt x="4178965" y="2068216"/>
                  </a:cubicBezTo>
                  <a:lnTo>
                    <a:pt x="4216551" y="2068216"/>
                  </a:lnTo>
                  <a:cubicBezTo>
                    <a:pt x="4332813" y="2068216"/>
                    <a:pt x="4427949" y="1973337"/>
                    <a:pt x="4427949" y="1856227"/>
                  </a:cubicBezTo>
                  <a:lnTo>
                    <a:pt x="4427949" y="1384254"/>
                  </a:lnTo>
                  <a:cubicBezTo>
                    <a:pt x="4427949" y="1268306"/>
                    <a:pt x="4332813" y="1173437"/>
                    <a:pt x="4216551" y="1173437"/>
                  </a:cubicBezTo>
                  <a:lnTo>
                    <a:pt x="4216551" y="1173437"/>
                  </a:lnTo>
                  <a:close/>
                  <a:moveTo>
                    <a:pt x="4894122" y="1844521"/>
                  </a:moveTo>
                  <a:cubicBezTo>
                    <a:pt x="4894122" y="1892527"/>
                    <a:pt x="4855364" y="1931151"/>
                    <a:pt x="4807235" y="1931151"/>
                  </a:cubicBezTo>
                  <a:lnTo>
                    <a:pt x="4695649" y="1931151"/>
                  </a:lnTo>
                  <a:lnTo>
                    <a:pt x="4695649" y="1310464"/>
                  </a:lnTo>
                  <a:lnTo>
                    <a:pt x="4807235" y="1310464"/>
                  </a:lnTo>
                  <a:cubicBezTo>
                    <a:pt x="4855364" y="1310464"/>
                    <a:pt x="4894122" y="1349116"/>
                    <a:pt x="4894122" y="1397113"/>
                  </a:cubicBezTo>
                  <a:lnTo>
                    <a:pt x="4894122" y="1844521"/>
                  </a:lnTo>
                  <a:close/>
                  <a:moveTo>
                    <a:pt x="4807235" y="1186325"/>
                  </a:moveTo>
                  <a:lnTo>
                    <a:pt x="4607571" y="1186325"/>
                  </a:lnTo>
                  <a:cubicBezTo>
                    <a:pt x="4587597" y="1186325"/>
                    <a:pt x="4571176" y="1202727"/>
                    <a:pt x="4571176" y="1222634"/>
                  </a:cubicBezTo>
                  <a:lnTo>
                    <a:pt x="4571176" y="2017857"/>
                  </a:lnTo>
                  <a:cubicBezTo>
                    <a:pt x="4571176" y="2038926"/>
                    <a:pt x="4587597" y="2055319"/>
                    <a:pt x="4607571" y="2055319"/>
                  </a:cubicBezTo>
                  <a:lnTo>
                    <a:pt x="4807235" y="2055319"/>
                  </a:lnTo>
                  <a:cubicBezTo>
                    <a:pt x="4924668" y="2055319"/>
                    <a:pt x="5018613" y="1960440"/>
                    <a:pt x="5018613" y="1844521"/>
                  </a:cubicBezTo>
                  <a:lnTo>
                    <a:pt x="5018613" y="1397113"/>
                  </a:lnTo>
                  <a:cubicBezTo>
                    <a:pt x="5018613" y="1280022"/>
                    <a:pt x="4924668" y="1186325"/>
                    <a:pt x="4807235" y="1186325"/>
                  </a:cubicBezTo>
                  <a:lnTo>
                    <a:pt x="4807235" y="1186325"/>
                  </a:lnTo>
                  <a:close/>
                  <a:moveTo>
                    <a:pt x="5530972" y="1186325"/>
                  </a:moveTo>
                  <a:lnTo>
                    <a:pt x="5478118" y="1186325"/>
                  </a:lnTo>
                  <a:cubicBezTo>
                    <a:pt x="5464031" y="1186325"/>
                    <a:pt x="5447581" y="1196859"/>
                    <a:pt x="5442885" y="1209747"/>
                  </a:cubicBezTo>
                  <a:lnTo>
                    <a:pt x="5331310" y="1518938"/>
                  </a:lnTo>
                  <a:lnTo>
                    <a:pt x="5219752" y="1209747"/>
                  </a:lnTo>
                  <a:cubicBezTo>
                    <a:pt x="5215047" y="1196859"/>
                    <a:pt x="5198607" y="1186325"/>
                    <a:pt x="5184520" y="1186325"/>
                  </a:cubicBezTo>
                  <a:lnTo>
                    <a:pt x="5131656" y="1186325"/>
                  </a:lnTo>
                  <a:cubicBezTo>
                    <a:pt x="5103481" y="1186325"/>
                    <a:pt x="5085860" y="1210918"/>
                    <a:pt x="5096433" y="1236683"/>
                  </a:cubicBezTo>
                  <a:lnTo>
                    <a:pt x="5269073" y="1675871"/>
                  </a:lnTo>
                  <a:lnTo>
                    <a:pt x="5269073" y="2017848"/>
                  </a:lnTo>
                  <a:cubicBezTo>
                    <a:pt x="5269073" y="2038926"/>
                    <a:pt x="5285504" y="2055319"/>
                    <a:pt x="5306649" y="2055319"/>
                  </a:cubicBezTo>
                  <a:lnTo>
                    <a:pt x="5355979" y="2055319"/>
                  </a:lnTo>
                  <a:cubicBezTo>
                    <a:pt x="5377115" y="2055319"/>
                    <a:pt x="5393565" y="2038926"/>
                    <a:pt x="5393565" y="2017848"/>
                  </a:cubicBezTo>
                  <a:lnTo>
                    <a:pt x="5393565" y="1675871"/>
                  </a:lnTo>
                  <a:lnTo>
                    <a:pt x="5566186" y="1236683"/>
                  </a:lnTo>
                  <a:cubicBezTo>
                    <a:pt x="5576778" y="1210918"/>
                    <a:pt x="5559157" y="1186325"/>
                    <a:pt x="5530972" y="1186325"/>
                  </a:cubicBezTo>
                  <a:moveTo>
                    <a:pt x="2451502" y="844469"/>
                  </a:moveTo>
                  <a:cubicBezTo>
                    <a:pt x="2451502" y="865549"/>
                    <a:pt x="2433881" y="881952"/>
                    <a:pt x="2413916" y="881952"/>
                  </a:cubicBezTo>
                  <a:lnTo>
                    <a:pt x="2364586" y="881952"/>
                  </a:lnTo>
                  <a:cubicBezTo>
                    <a:pt x="2344612" y="881952"/>
                    <a:pt x="2326991" y="865549"/>
                    <a:pt x="2326991" y="844469"/>
                  </a:cubicBezTo>
                  <a:lnTo>
                    <a:pt x="2326991" y="49176"/>
                  </a:lnTo>
                  <a:cubicBezTo>
                    <a:pt x="2326991" y="29263"/>
                    <a:pt x="2344612" y="12861"/>
                    <a:pt x="2364586" y="12861"/>
                  </a:cubicBezTo>
                  <a:lnTo>
                    <a:pt x="2413916" y="12861"/>
                  </a:lnTo>
                  <a:cubicBezTo>
                    <a:pt x="2433881" y="12861"/>
                    <a:pt x="2451502" y="29263"/>
                    <a:pt x="2451502" y="49176"/>
                  </a:cubicBezTo>
                  <a:lnTo>
                    <a:pt x="2451502" y="844469"/>
                  </a:lnTo>
                  <a:close/>
                  <a:moveTo>
                    <a:pt x="2906101" y="1698741"/>
                  </a:moveTo>
                  <a:lnTo>
                    <a:pt x="3072884" y="1698741"/>
                  </a:lnTo>
                  <a:lnTo>
                    <a:pt x="2989502" y="1318065"/>
                  </a:lnTo>
                  <a:lnTo>
                    <a:pt x="2906101" y="1698741"/>
                  </a:lnTo>
                  <a:close/>
                  <a:moveTo>
                    <a:pt x="3098716" y="1820547"/>
                  </a:moveTo>
                  <a:lnTo>
                    <a:pt x="2880260" y="1820547"/>
                  </a:lnTo>
                  <a:lnTo>
                    <a:pt x="2835626" y="2025515"/>
                  </a:lnTo>
                  <a:cubicBezTo>
                    <a:pt x="2829759" y="2041917"/>
                    <a:pt x="2821538" y="2054795"/>
                    <a:pt x="2799222" y="2054795"/>
                  </a:cubicBezTo>
                  <a:lnTo>
                    <a:pt x="2748720" y="2054795"/>
                  </a:lnTo>
                  <a:cubicBezTo>
                    <a:pt x="2720526" y="2054795"/>
                    <a:pt x="2705248" y="2036050"/>
                    <a:pt x="2713487" y="2011475"/>
                  </a:cubicBezTo>
                  <a:lnTo>
                    <a:pt x="2895529" y="1213814"/>
                  </a:lnTo>
                  <a:cubicBezTo>
                    <a:pt x="2900225" y="1195088"/>
                    <a:pt x="2914331" y="1185705"/>
                    <a:pt x="2935467" y="1185705"/>
                  </a:cubicBezTo>
                  <a:lnTo>
                    <a:pt x="3044690" y="1185705"/>
                  </a:lnTo>
                  <a:cubicBezTo>
                    <a:pt x="3067026" y="1185705"/>
                    <a:pt x="3078752" y="1195088"/>
                    <a:pt x="3083447" y="1213814"/>
                  </a:cubicBezTo>
                  <a:lnTo>
                    <a:pt x="3267861" y="2011475"/>
                  </a:lnTo>
                  <a:cubicBezTo>
                    <a:pt x="3276081" y="2036050"/>
                    <a:pt x="3259641" y="2054795"/>
                    <a:pt x="3231447" y="2054795"/>
                  </a:cubicBezTo>
                  <a:lnTo>
                    <a:pt x="3180945" y="2054795"/>
                  </a:lnTo>
                  <a:cubicBezTo>
                    <a:pt x="3159800" y="2054795"/>
                    <a:pt x="3149227" y="2041917"/>
                    <a:pt x="3144531" y="2025515"/>
                  </a:cubicBezTo>
                  <a:lnTo>
                    <a:pt x="3098716" y="1820547"/>
                  </a:lnTo>
                  <a:close/>
                </a:path>
              </a:pathLst>
            </a:custGeom>
            <a:solidFill>
              <a:srgbClr val="FFFFFF"/>
            </a:solidFill>
            <a:ln w="9525" cap="flat">
              <a:noFill/>
              <a:prstDash val="solid"/>
              <a:miter/>
            </a:ln>
          </p:spPr>
          <p:txBody>
            <a:bodyPr rtlCol="0" anchor="ctr">
              <a:noAutofit/>
            </a:bodyPr>
            <a:lstStyle/>
            <a:p>
              <a:endParaRPr lang="en-US"/>
            </a:p>
          </p:txBody>
        </p:sp>
      </p:grpSp>
      <p:sp>
        <p:nvSpPr>
          <p:cNvPr id="16" name="TextBox 15">
            <a:extLst>
              <a:ext uri="{FF2B5EF4-FFF2-40B4-BE49-F238E27FC236}">
                <a16:creationId xmlns:a16="http://schemas.microsoft.com/office/drawing/2014/main" id="{7EFB059C-EB3C-7B1F-1C80-08E2C2D31F86}"/>
              </a:ext>
            </a:extLst>
          </p:cNvPr>
          <p:cNvSpPr txBox="1"/>
          <p:nvPr/>
        </p:nvSpPr>
        <p:spPr>
          <a:xfrm>
            <a:off x="3122339" y="6083490"/>
            <a:ext cx="8460059" cy="461665"/>
          </a:xfrm>
          <a:prstGeom prst="rect">
            <a:avLst/>
          </a:prstGeom>
          <a:noFill/>
        </p:spPr>
        <p:txBody>
          <a:bodyPr wrap="square" lIns="0" tIns="60949" rIns="121899" bIns="60949" rtlCol="0">
            <a:noAutofit/>
          </a:bodyPr>
          <a:lstStyle/>
          <a:p>
            <a:pPr>
              <a:spcAft>
                <a:spcPts val="400"/>
              </a:spcAft>
              <a:defRPr/>
            </a:pPr>
            <a:r>
              <a:rPr lang="en-US" sz="700" kern="1200" dirty="0">
                <a:solidFill>
                  <a:schemeClr val="bg2"/>
                </a:solidFill>
                <a:latin typeface="+mn-lt"/>
                <a:ea typeface="+mn-ea"/>
                <a:cs typeface="+mn-cs"/>
              </a:rPr>
              <a:t>This presentation contains images used under license. Retransmission, republication, redistribution, and downloading of this presentation, including any of the images as stand-alone files, is prohibited. This presentation may be considered advertising under certain rules of professional conduct. The content should not be construed as legal advice, and readers should not act upon information in this publication without professional counsel. ©</a:t>
            </a:r>
            <a:r>
              <a:rPr lang="en-US" sz="100" kern="1200" dirty="0">
                <a:solidFill>
                  <a:schemeClr val="accent2"/>
                </a:solidFill>
                <a:latin typeface="+mn-lt"/>
                <a:ea typeface="+mn-ea"/>
                <a:cs typeface="+mn-cs"/>
              </a:rPr>
              <a:t>1/4/</a:t>
            </a:r>
            <a:r>
              <a:rPr lang="en-US" sz="700" kern="1200" dirty="0">
                <a:solidFill>
                  <a:schemeClr val="bg2"/>
                </a:solidFill>
                <a:latin typeface="+mn-lt"/>
                <a:ea typeface="+mn-ea"/>
                <a:cs typeface="+mn-cs"/>
              </a:rPr>
              <a:t>2024 Nixon Peabody LLP. All rights reserved.</a:t>
            </a:r>
            <a:endParaRPr lang="en-US" sz="700" dirty="0">
              <a:solidFill>
                <a:schemeClr val="bg2"/>
              </a:solidFill>
            </a:endParaRPr>
          </a:p>
        </p:txBody>
      </p:sp>
      <p:sp>
        <p:nvSpPr>
          <p:cNvPr id="10" name="Picture Placeholder 6">
            <a:extLst>
              <a:ext uri="{FF2B5EF4-FFF2-40B4-BE49-F238E27FC236}">
                <a16:creationId xmlns:a16="http://schemas.microsoft.com/office/drawing/2014/main" id="{42EA79FE-0D07-FA78-7186-0BCAC729AF57}"/>
              </a:ext>
            </a:extLst>
          </p:cNvPr>
          <p:cNvSpPr>
            <a:spLocks noGrp="1"/>
          </p:cNvSpPr>
          <p:nvPr>
            <p:ph type="pic" sz="quarter" idx="61"/>
          </p:nvPr>
        </p:nvSpPr>
        <p:spPr>
          <a:xfrm>
            <a:off x="6498025" y="2837301"/>
            <a:ext cx="1914424" cy="1914424"/>
          </a:xfrm>
          <a:prstGeom prst="ellipse">
            <a:avLst/>
          </a:prstGeom>
          <a:solidFill>
            <a:schemeClr val="bg2"/>
          </a:solidFill>
        </p:spPr>
        <p:txBody>
          <a:bodyPr>
            <a:noAutofit/>
          </a:bodyPr>
          <a:lstStyle>
            <a:lvl1pPr>
              <a:defRPr>
                <a:noFill/>
              </a:defRPr>
            </a:lvl1pPr>
          </a:lstStyle>
          <a:p>
            <a:r>
              <a:rPr lang="en-US" dirty="0"/>
              <a:t>Click icon to add picture</a:t>
            </a:r>
          </a:p>
        </p:txBody>
      </p:sp>
      <p:sp>
        <p:nvSpPr>
          <p:cNvPr id="11" name="Text Placeholder 6">
            <a:extLst>
              <a:ext uri="{FF2B5EF4-FFF2-40B4-BE49-F238E27FC236}">
                <a16:creationId xmlns:a16="http://schemas.microsoft.com/office/drawing/2014/main" id="{2D7A8A20-CFC9-4EFA-6393-4BD961A22F2C}"/>
              </a:ext>
            </a:extLst>
          </p:cNvPr>
          <p:cNvSpPr>
            <a:spLocks noGrp="1"/>
          </p:cNvSpPr>
          <p:nvPr>
            <p:ph type="body" sz="quarter" idx="62"/>
          </p:nvPr>
        </p:nvSpPr>
        <p:spPr>
          <a:xfrm>
            <a:off x="8707926" y="3022600"/>
            <a:ext cx="2689560" cy="1820131"/>
          </a:xfrm>
        </p:spPr>
        <p:txBody>
          <a:bodyPr anchor="t" anchorCtr="0">
            <a:noAutofit/>
          </a:bodyPr>
          <a:lstStyle>
            <a:lvl1pPr>
              <a:lnSpc>
                <a:spcPct val="90000"/>
              </a:lnSpc>
              <a:defRPr sz="2200">
                <a:solidFill>
                  <a:schemeClr val="accent1"/>
                </a:solidFill>
              </a:defRPr>
            </a:lvl1pPr>
            <a:lvl2pPr>
              <a:lnSpc>
                <a:spcPct val="100000"/>
              </a:lnSpc>
              <a:defRPr sz="1600">
                <a:solidFill>
                  <a:schemeClr val="tx1"/>
                </a:solidFill>
              </a:defRPr>
            </a:lvl2pPr>
            <a:lvl3pPr>
              <a:buClr>
                <a:schemeClr val="accent1"/>
              </a:buCl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5380432"/>
      </p:ext>
    </p:extLst>
  </p:cSld>
  <p:clrMapOvr>
    <a:masterClrMapping/>
  </p:clrMapOvr>
  <p:extLst>
    <p:ext uri="{DCECCB84-F9BA-43D5-87BE-67443E8EF086}">
      <p15:sldGuideLst xmlns:p15="http://schemas.microsoft.com/office/powerpoint/2012/main">
        <p15:guide id="1" orient="horz" pos="648">
          <p15:clr>
            <a:srgbClr val="FBAE40"/>
          </p15:clr>
        </p15:guide>
        <p15:guide id="2" pos="1008">
          <p15:clr>
            <a:srgbClr val="FBAE40"/>
          </p15:clr>
        </p15:guide>
        <p15:guide id="3" orient="horz" pos="984">
          <p15:clr>
            <a:srgbClr val="FBAE40"/>
          </p15:clr>
        </p15:guide>
        <p15:guide id="4" orient="horz" pos="108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losing Slide Presenter w disclaimer B">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738" y="795664"/>
            <a:ext cx="10320348" cy="557561"/>
          </a:xfrm>
        </p:spPr>
        <p:txBody>
          <a:bodyPr>
            <a:noAutofit/>
          </a:bodyPr>
          <a:lstStyle>
            <a:lvl1pPr>
              <a:defRPr sz="54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1642946" y="7428554"/>
            <a:ext cx="1938454" cy="365125"/>
          </a:xfrm>
        </p:spPr>
        <p:txBody>
          <a:bodyPr>
            <a:noAutofit/>
          </a:bodyPr>
          <a:lstStyle>
            <a:lvl1pPr>
              <a:defRPr>
                <a:solidFill>
                  <a:schemeClr val="bg2"/>
                </a:solidFill>
              </a:defRPr>
            </a:lvl1pPr>
          </a:lstStyle>
          <a:p>
            <a:fld id="{E9B2F2FC-3F9F-484E-8F39-25374F355A13}" type="datetimeFigureOut">
              <a:rPr lang="en-US" smtClean="0"/>
              <a:t>6/11/2025</a:t>
            </a:fld>
            <a:endParaRPr lang="en-US"/>
          </a:p>
        </p:txBody>
      </p:sp>
      <p:sp>
        <p:nvSpPr>
          <p:cNvPr id="5" name="Footer Placeholder 4"/>
          <p:cNvSpPr>
            <a:spLocks noGrp="1"/>
          </p:cNvSpPr>
          <p:nvPr>
            <p:ph type="ftr" sz="quarter" idx="11"/>
          </p:nvPr>
        </p:nvSpPr>
        <p:spPr>
          <a:xfrm>
            <a:off x="3739376" y="7428554"/>
            <a:ext cx="7781692" cy="365125"/>
          </a:xfrm>
        </p:spPr>
        <p:txBody>
          <a:bodyPr>
            <a:noAutofit/>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11582399" y="7428554"/>
            <a:ext cx="492513" cy="365125"/>
          </a:xfrm>
        </p:spPr>
        <p:txBody>
          <a:bodyPr>
            <a:noAutofit/>
          </a:bodyPr>
          <a:lstStyle>
            <a:lvl1pPr>
              <a:defRPr>
                <a:solidFill>
                  <a:schemeClr val="bg2"/>
                </a:solidFill>
              </a:defRPr>
            </a:lvl1pPr>
          </a:lstStyle>
          <a:p>
            <a:fld id="{9D22252B-662F-4A20-8370-AB8D7C3D9889}" type="slidenum">
              <a:rPr lang="en-US" smtClean="0"/>
              <a:t>‹#›</a:t>
            </a:fld>
            <a:endParaRPr lang="en-US"/>
          </a:p>
        </p:txBody>
      </p:sp>
      <p:sp>
        <p:nvSpPr>
          <p:cNvPr id="10" name="Text Placeholder 9"/>
          <p:cNvSpPr>
            <a:spLocks noGrp="1"/>
          </p:cNvSpPr>
          <p:nvPr>
            <p:ph type="body" sz="quarter" idx="13" hasCustomPrompt="1"/>
          </p:nvPr>
        </p:nvSpPr>
        <p:spPr>
          <a:xfrm>
            <a:off x="1097152" y="1507002"/>
            <a:ext cx="10320177" cy="488950"/>
          </a:xfrm>
        </p:spPr>
        <p:txBody>
          <a:bodyPr>
            <a:noAutofit/>
          </a:bodyPr>
          <a:lstStyle>
            <a:lvl1pPr>
              <a:lnSpc>
                <a:spcPct val="90000"/>
              </a:lnSpc>
              <a:spcBef>
                <a:spcPts val="0"/>
              </a:spcBef>
              <a:defRPr sz="1800" b="0">
                <a:solidFill>
                  <a:schemeClr val="bg2"/>
                </a:solidFill>
                <a:latin typeface="+mn-lt"/>
              </a:defRPr>
            </a:lvl1pPr>
          </a:lstStyle>
          <a:p>
            <a:pPr lvl="0"/>
            <a:r>
              <a:rPr lang="en-US" dirty="0"/>
              <a:t>Subtitle</a:t>
            </a:r>
          </a:p>
        </p:txBody>
      </p:sp>
      <p:grpSp>
        <p:nvGrpSpPr>
          <p:cNvPr id="35" name="Group 34"/>
          <p:cNvGrpSpPr/>
          <p:nvPr/>
        </p:nvGrpSpPr>
        <p:grpSpPr>
          <a:xfrm>
            <a:off x="5558972" y="-767122"/>
            <a:ext cx="7990114" cy="8392243"/>
            <a:chOff x="8362496" y="1911278"/>
            <a:chExt cx="1450975" cy="1524000"/>
          </a:xfrm>
          <a:solidFill>
            <a:schemeClr val="accent6">
              <a:alpha val="9000"/>
            </a:schemeClr>
          </a:solidFill>
        </p:grpSpPr>
        <p:sp>
          <p:nvSpPr>
            <p:cNvPr id="13" name="Freeform 5"/>
            <p:cNvSpPr>
              <a:spLocks/>
            </p:cNvSpPr>
            <p:nvPr/>
          </p:nvSpPr>
          <p:spPr bwMode="auto">
            <a:xfrm>
              <a:off x="9134021" y="2076378"/>
              <a:ext cx="79375" cy="298450"/>
            </a:xfrm>
            <a:custGeom>
              <a:avLst/>
              <a:gdLst>
                <a:gd name="T0" fmla="*/ 4 w 50"/>
                <a:gd name="T1" fmla="*/ 188 h 188"/>
                <a:gd name="T2" fmla="*/ 6 w 50"/>
                <a:gd name="T3" fmla="*/ 188 h 188"/>
                <a:gd name="T4" fmla="*/ 6 w 50"/>
                <a:gd name="T5" fmla="*/ 188 h 188"/>
                <a:gd name="T6" fmla="*/ 10 w 50"/>
                <a:gd name="T7" fmla="*/ 188 h 188"/>
                <a:gd name="T8" fmla="*/ 12 w 50"/>
                <a:gd name="T9" fmla="*/ 184 h 188"/>
                <a:gd name="T10" fmla="*/ 50 w 50"/>
                <a:gd name="T11" fmla="*/ 8 h 188"/>
                <a:gd name="T12" fmla="*/ 50 w 50"/>
                <a:gd name="T13" fmla="*/ 8 h 188"/>
                <a:gd name="T14" fmla="*/ 50 w 50"/>
                <a:gd name="T15" fmla="*/ 4 h 188"/>
                <a:gd name="T16" fmla="*/ 46 w 50"/>
                <a:gd name="T17" fmla="*/ 0 h 188"/>
                <a:gd name="T18" fmla="*/ 44 w 50"/>
                <a:gd name="T19" fmla="*/ 0 h 188"/>
                <a:gd name="T20" fmla="*/ 44 w 50"/>
                <a:gd name="T21" fmla="*/ 0 h 188"/>
                <a:gd name="T22" fmla="*/ 40 w 50"/>
                <a:gd name="T23" fmla="*/ 2 h 188"/>
                <a:gd name="T24" fmla="*/ 38 w 50"/>
                <a:gd name="T25" fmla="*/ 4 h 188"/>
                <a:gd name="T26" fmla="*/ 0 w 50"/>
                <a:gd name="T27" fmla="*/ 182 h 188"/>
                <a:gd name="T28" fmla="*/ 0 w 50"/>
                <a:gd name="T29" fmla="*/ 182 h 188"/>
                <a:gd name="T30" fmla="*/ 0 w 50"/>
                <a:gd name="T31" fmla="*/ 186 h 188"/>
                <a:gd name="T32" fmla="*/ 4 w 50"/>
                <a:gd name="T33" fmla="*/ 188 h 188"/>
                <a:gd name="T34" fmla="*/ 4 w 50"/>
                <a:gd name="T35"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188">
                  <a:moveTo>
                    <a:pt x="4" y="188"/>
                  </a:moveTo>
                  <a:lnTo>
                    <a:pt x="6" y="188"/>
                  </a:lnTo>
                  <a:lnTo>
                    <a:pt x="6" y="188"/>
                  </a:lnTo>
                  <a:lnTo>
                    <a:pt x="10" y="188"/>
                  </a:lnTo>
                  <a:lnTo>
                    <a:pt x="12" y="184"/>
                  </a:lnTo>
                  <a:lnTo>
                    <a:pt x="50" y="8"/>
                  </a:lnTo>
                  <a:lnTo>
                    <a:pt x="50" y="8"/>
                  </a:lnTo>
                  <a:lnTo>
                    <a:pt x="50" y="4"/>
                  </a:lnTo>
                  <a:lnTo>
                    <a:pt x="46" y="0"/>
                  </a:lnTo>
                  <a:lnTo>
                    <a:pt x="44" y="0"/>
                  </a:lnTo>
                  <a:lnTo>
                    <a:pt x="44" y="0"/>
                  </a:lnTo>
                  <a:lnTo>
                    <a:pt x="40" y="2"/>
                  </a:lnTo>
                  <a:lnTo>
                    <a:pt x="38" y="4"/>
                  </a:lnTo>
                  <a:lnTo>
                    <a:pt x="0" y="182"/>
                  </a:lnTo>
                  <a:lnTo>
                    <a:pt x="0" y="182"/>
                  </a:lnTo>
                  <a:lnTo>
                    <a:pt x="0" y="186"/>
                  </a:lnTo>
                  <a:lnTo>
                    <a:pt x="4" y="188"/>
                  </a:lnTo>
                  <a:lnTo>
                    <a:pt x="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
            <p:cNvSpPr>
              <a:spLocks/>
            </p:cNvSpPr>
            <p:nvPr/>
          </p:nvSpPr>
          <p:spPr bwMode="auto">
            <a:xfrm>
              <a:off x="8905421" y="2089078"/>
              <a:ext cx="133350" cy="403225"/>
            </a:xfrm>
            <a:custGeom>
              <a:avLst/>
              <a:gdLst>
                <a:gd name="T0" fmla="*/ 70 w 84"/>
                <a:gd name="T1" fmla="*/ 250 h 254"/>
                <a:gd name="T2" fmla="*/ 70 w 84"/>
                <a:gd name="T3" fmla="*/ 250 h 254"/>
                <a:gd name="T4" fmla="*/ 74 w 84"/>
                <a:gd name="T5" fmla="*/ 254 h 254"/>
                <a:gd name="T6" fmla="*/ 78 w 84"/>
                <a:gd name="T7" fmla="*/ 254 h 254"/>
                <a:gd name="T8" fmla="*/ 80 w 84"/>
                <a:gd name="T9" fmla="*/ 254 h 254"/>
                <a:gd name="T10" fmla="*/ 80 w 84"/>
                <a:gd name="T11" fmla="*/ 254 h 254"/>
                <a:gd name="T12" fmla="*/ 82 w 84"/>
                <a:gd name="T13" fmla="*/ 250 h 254"/>
                <a:gd name="T14" fmla="*/ 84 w 84"/>
                <a:gd name="T15" fmla="*/ 246 h 254"/>
                <a:gd name="T16" fmla="*/ 12 w 84"/>
                <a:gd name="T17" fmla="*/ 4 h 254"/>
                <a:gd name="T18" fmla="*/ 12 w 84"/>
                <a:gd name="T19" fmla="*/ 4 h 254"/>
                <a:gd name="T20" fmla="*/ 10 w 84"/>
                <a:gd name="T21" fmla="*/ 0 h 254"/>
                <a:gd name="T22" fmla="*/ 6 w 84"/>
                <a:gd name="T23" fmla="*/ 0 h 254"/>
                <a:gd name="T24" fmla="*/ 4 w 84"/>
                <a:gd name="T25" fmla="*/ 0 h 254"/>
                <a:gd name="T26" fmla="*/ 4 w 84"/>
                <a:gd name="T27" fmla="*/ 0 h 254"/>
                <a:gd name="T28" fmla="*/ 0 w 84"/>
                <a:gd name="T29" fmla="*/ 2 h 254"/>
                <a:gd name="T30" fmla="*/ 0 w 84"/>
                <a:gd name="T31" fmla="*/ 6 h 254"/>
                <a:gd name="T32" fmla="*/ 70 w 84"/>
                <a:gd name="T33" fmla="*/ 25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254">
                  <a:moveTo>
                    <a:pt x="70" y="250"/>
                  </a:moveTo>
                  <a:lnTo>
                    <a:pt x="70" y="250"/>
                  </a:lnTo>
                  <a:lnTo>
                    <a:pt x="74" y="254"/>
                  </a:lnTo>
                  <a:lnTo>
                    <a:pt x="78" y="254"/>
                  </a:lnTo>
                  <a:lnTo>
                    <a:pt x="80" y="254"/>
                  </a:lnTo>
                  <a:lnTo>
                    <a:pt x="80" y="254"/>
                  </a:lnTo>
                  <a:lnTo>
                    <a:pt x="82" y="250"/>
                  </a:lnTo>
                  <a:lnTo>
                    <a:pt x="84" y="246"/>
                  </a:lnTo>
                  <a:lnTo>
                    <a:pt x="12" y="4"/>
                  </a:lnTo>
                  <a:lnTo>
                    <a:pt x="12" y="4"/>
                  </a:lnTo>
                  <a:lnTo>
                    <a:pt x="10" y="0"/>
                  </a:lnTo>
                  <a:lnTo>
                    <a:pt x="6" y="0"/>
                  </a:lnTo>
                  <a:lnTo>
                    <a:pt x="4" y="0"/>
                  </a:lnTo>
                  <a:lnTo>
                    <a:pt x="4" y="0"/>
                  </a:lnTo>
                  <a:lnTo>
                    <a:pt x="0" y="2"/>
                  </a:lnTo>
                  <a:lnTo>
                    <a:pt x="0" y="6"/>
                  </a:lnTo>
                  <a:lnTo>
                    <a:pt x="70"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7"/>
            <p:cNvSpPr>
              <a:spLocks/>
            </p:cNvSpPr>
            <p:nvPr/>
          </p:nvSpPr>
          <p:spPr bwMode="auto">
            <a:xfrm>
              <a:off x="8594271" y="2778053"/>
              <a:ext cx="346075" cy="282575"/>
            </a:xfrm>
            <a:custGeom>
              <a:avLst/>
              <a:gdLst>
                <a:gd name="T0" fmla="*/ 216 w 218"/>
                <a:gd name="T1" fmla="*/ 12 h 178"/>
                <a:gd name="T2" fmla="*/ 210 w 218"/>
                <a:gd name="T3" fmla="*/ 2 h 178"/>
                <a:gd name="T4" fmla="*/ 210 w 218"/>
                <a:gd name="T5" fmla="*/ 2 h 178"/>
                <a:gd name="T6" fmla="*/ 206 w 218"/>
                <a:gd name="T7" fmla="*/ 0 h 178"/>
                <a:gd name="T8" fmla="*/ 204 w 218"/>
                <a:gd name="T9" fmla="*/ 0 h 178"/>
                <a:gd name="T10" fmla="*/ 200 w 218"/>
                <a:gd name="T11" fmla="*/ 0 h 178"/>
                <a:gd name="T12" fmla="*/ 198 w 218"/>
                <a:gd name="T13" fmla="*/ 2 h 178"/>
                <a:gd name="T14" fmla="*/ 2 w 218"/>
                <a:gd name="T15" fmla="*/ 154 h 178"/>
                <a:gd name="T16" fmla="*/ 2 w 218"/>
                <a:gd name="T17" fmla="*/ 154 h 178"/>
                <a:gd name="T18" fmla="*/ 0 w 218"/>
                <a:gd name="T19" fmla="*/ 158 h 178"/>
                <a:gd name="T20" fmla="*/ 0 w 218"/>
                <a:gd name="T21" fmla="*/ 160 h 178"/>
                <a:gd name="T22" fmla="*/ 0 w 218"/>
                <a:gd name="T23" fmla="*/ 164 h 178"/>
                <a:gd name="T24" fmla="*/ 0 w 218"/>
                <a:gd name="T25" fmla="*/ 166 h 178"/>
                <a:gd name="T26" fmla="*/ 8 w 218"/>
                <a:gd name="T27" fmla="*/ 176 h 178"/>
                <a:gd name="T28" fmla="*/ 8 w 218"/>
                <a:gd name="T29" fmla="*/ 176 h 178"/>
                <a:gd name="T30" fmla="*/ 10 w 218"/>
                <a:gd name="T31" fmla="*/ 178 h 178"/>
                <a:gd name="T32" fmla="*/ 14 w 218"/>
                <a:gd name="T33" fmla="*/ 178 h 178"/>
                <a:gd name="T34" fmla="*/ 16 w 218"/>
                <a:gd name="T35" fmla="*/ 178 h 178"/>
                <a:gd name="T36" fmla="*/ 20 w 218"/>
                <a:gd name="T37" fmla="*/ 176 h 178"/>
                <a:gd name="T38" fmla="*/ 216 w 218"/>
                <a:gd name="T39" fmla="*/ 24 h 178"/>
                <a:gd name="T40" fmla="*/ 216 w 218"/>
                <a:gd name="T41" fmla="*/ 24 h 178"/>
                <a:gd name="T42" fmla="*/ 218 w 218"/>
                <a:gd name="T43" fmla="*/ 22 h 178"/>
                <a:gd name="T44" fmla="*/ 218 w 218"/>
                <a:gd name="T45" fmla="*/ 18 h 178"/>
                <a:gd name="T46" fmla="*/ 218 w 218"/>
                <a:gd name="T47" fmla="*/ 16 h 178"/>
                <a:gd name="T48" fmla="*/ 216 w 218"/>
                <a:gd name="T49" fmla="*/ 12 h 178"/>
                <a:gd name="T50" fmla="*/ 216 w 218"/>
                <a:gd name="T51" fmla="*/ 1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8" h="178">
                  <a:moveTo>
                    <a:pt x="216" y="12"/>
                  </a:moveTo>
                  <a:lnTo>
                    <a:pt x="210" y="2"/>
                  </a:lnTo>
                  <a:lnTo>
                    <a:pt x="210" y="2"/>
                  </a:lnTo>
                  <a:lnTo>
                    <a:pt x="206" y="0"/>
                  </a:lnTo>
                  <a:lnTo>
                    <a:pt x="204" y="0"/>
                  </a:lnTo>
                  <a:lnTo>
                    <a:pt x="200" y="0"/>
                  </a:lnTo>
                  <a:lnTo>
                    <a:pt x="198" y="2"/>
                  </a:lnTo>
                  <a:lnTo>
                    <a:pt x="2" y="154"/>
                  </a:lnTo>
                  <a:lnTo>
                    <a:pt x="2" y="154"/>
                  </a:lnTo>
                  <a:lnTo>
                    <a:pt x="0" y="158"/>
                  </a:lnTo>
                  <a:lnTo>
                    <a:pt x="0" y="160"/>
                  </a:lnTo>
                  <a:lnTo>
                    <a:pt x="0" y="164"/>
                  </a:lnTo>
                  <a:lnTo>
                    <a:pt x="0" y="166"/>
                  </a:lnTo>
                  <a:lnTo>
                    <a:pt x="8" y="176"/>
                  </a:lnTo>
                  <a:lnTo>
                    <a:pt x="8" y="176"/>
                  </a:lnTo>
                  <a:lnTo>
                    <a:pt x="10" y="178"/>
                  </a:lnTo>
                  <a:lnTo>
                    <a:pt x="14" y="178"/>
                  </a:lnTo>
                  <a:lnTo>
                    <a:pt x="16" y="178"/>
                  </a:lnTo>
                  <a:lnTo>
                    <a:pt x="20" y="176"/>
                  </a:lnTo>
                  <a:lnTo>
                    <a:pt x="216" y="24"/>
                  </a:lnTo>
                  <a:lnTo>
                    <a:pt x="216" y="24"/>
                  </a:lnTo>
                  <a:lnTo>
                    <a:pt x="218" y="22"/>
                  </a:lnTo>
                  <a:lnTo>
                    <a:pt x="218" y="18"/>
                  </a:lnTo>
                  <a:lnTo>
                    <a:pt x="218" y="16"/>
                  </a:lnTo>
                  <a:lnTo>
                    <a:pt x="216" y="12"/>
                  </a:lnTo>
                  <a:lnTo>
                    <a:pt x="21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8"/>
            <p:cNvSpPr>
              <a:spLocks/>
            </p:cNvSpPr>
            <p:nvPr/>
          </p:nvSpPr>
          <p:spPr bwMode="auto">
            <a:xfrm>
              <a:off x="9105446" y="2844728"/>
              <a:ext cx="215900" cy="415925"/>
            </a:xfrm>
            <a:custGeom>
              <a:avLst/>
              <a:gdLst>
                <a:gd name="T0" fmla="*/ 58 w 136"/>
                <a:gd name="T1" fmla="*/ 8 h 262"/>
                <a:gd name="T2" fmla="*/ 58 w 136"/>
                <a:gd name="T3" fmla="*/ 8 h 262"/>
                <a:gd name="T4" fmla="*/ 54 w 136"/>
                <a:gd name="T5" fmla="*/ 4 h 262"/>
                <a:gd name="T6" fmla="*/ 50 w 136"/>
                <a:gd name="T7" fmla="*/ 2 h 262"/>
                <a:gd name="T8" fmla="*/ 46 w 136"/>
                <a:gd name="T9" fmla="*/ 0 h 262"/>
                <a:gd name="T10" fmla="*/ 40 w 136"/>
                <a:gd name="T11" fmla="*/ 0 h 262"/>
                <a:gd name="T12" fmla="*/ 8 w 136"/>
                <a:gd name="T13" fmla="*/ 12 h 262"/>
                <a:gd name="T14" fmla="*/ 8 w 136"/>
                <a:gd name="T15" fmla="*/ 12 h 262"/>
                <a:gd name="T16" fmla="*/ 4 w 136"/>
                <a:gd name="T17" fmla="*/ 14 h 262"/>
                <a:gd name="T18" fmla="*/ 0 w 136"/>
                <a:gd name="T19" fmla="*/ 18 h 262"/>
                <a:gd name="T20" fmla="*/ 0 w 136"/>
                <a:gd name="T21" fmla="*/ 24 h 262"/>
                <a:gd name="T22" fmla="*/ 0 w 136"/>
                <a:gd name="T23" fmla="*/ 28 h 262"/>
                <a:gd name="T24" fmla="*/ 78 w 136"/>
                <a:gd name="T25" fmla="*/ 254 h 262"/>
                <a:gd name="T26" fmla="*/ 78 w 136"/>
                <a:gd name="T27" fmla="*/ 254 h 262"/>
                <a:gd name="T28" fmla="*/ 82 w 136"/>
                <a:gd name="T29" fmla="*/ 258 h 262"/>
                <a:gd name="T30" fmla="*/ 86 w 136"/>
                <a:gd name="T31" fmla="*/ 260 h 262"/>
                <a:gd name="T32" fmla="*/ 90 w 136"/>
                <a:gd name="T33" fmla="*/ 262 h 262"/>
                <a:gd name="T34" fmla="*/ 96 w 136"/>
                <a:gd name="T35" fmla="*/ 262 h 262"/>
                <a:gd name="T36" fmla="*/ 128 w 136"/>
                <a:gd name="T37" fmla="*/ 250 h 262"/>
                <a:gd name="T38" fmla="*/ 128 w 136"/>
                <a:gd name="T39" fmla="*/ 250 h 262"/>
                <a:gd name="T40" fmla="*/ 132 w 136"/>
                <a:gd name="T41" fmla="*/ 248 h 262"/>
                <a:gd name="T42" fmla="*/ 136 w 136"/>
                <a:gd name="T43" fmla="*/ 244 h 262"/>
                <a:gd name="T44" fmla="*/ 136 w 136"/>
                <a:gd name="T45" fmla="*/ 238 h 262"/>
                <a:gd name="T46" fmla="*/ 136 w 136"/>
                <a:gd name="T47" fmla="*/ 234 h 262"/>
                <a:gd name="T48" fmla="*/ 58 w 136"/>
                <a:gd name="T49" fmla="*/ 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6" h="262">
                  <a:moveTo>
                    <a:pt x="58" y="8"/>
                  </a:moveTo>
                  <a:lnTo>
                    <a:pt x="58" y="8"/>
                  </a:lnTo>
                  <a:lnTo>
                    <a:pt x="54" y="4"/>
                  </a:lnTo>
                  <a:lnTo>
                    <a:pt x="50" y="2"/>
                  </a:lnTo>
                  <a:lnTo>
                    <a:pt x="46" y="0"/>
                  </a:lnTo>
                  <a:lnTo>
                    <a:pt x="40" y="0"/>
                  </a:lnTo>
                  <a:lnTo>
                    <a:pt x="8" y="12"/>
                  </a:lnTo>
                  <a:lnTo>
                    <a:pt x="8" y="12"/>
                  </a:lnTo>
                  <a:lnTo>
                    <a:pt x="4" y="14"/>
                  </a:lnTo>
                  <a:lnTo>
                    <a:pt x="0" y="18"/>
                  </a:lnTo>
                  <a:lnTo>
                    <a:pt x="0" y="24"/>
                  </a:lnTo>
                  <a:lnTo>
                    <a:pt x="0" y="28"/>
                  </a:lnTo>
                  <a:lnTo>
                    <a:pt x="78" y="254"/>
                  </a:lnTo>
                  <a:lnTo>
                    <a:pt x="78" y="254"/>
                  </a:lnTo>
                  <a:lnTo>
                    <a:pt x="82" y="258"/>
                  </a:lnTo>
                  <a:lnTo>
                    <a:pt x="86" y="260"/>
                  </a:lnTo>
                  <a:lnTo>
                    <a:pt x="90" y="262"/>
                  </a:lnTo>
                  <a:lnTo>
                    <a:pt x="96" y="262"/>
                  </a:lnTo>
                  <a:lnTo>
                    <a:pt x="128" y="250"/>
                  </a:lnTo>
                  <a:lnTo>
                    <a:pt x="128" y="250"/>
                  </a:lnTo>
                  <a:lnTo>
                    <a:pt x="132" y="248"/>
                  </a:lnTo>
                  <a:lnTo>
                    <a:pt x="136" y="244"/>
                  </a:lnTo>
                  <a:lnTo>
                    <a:pt x="136" y="238"/>
                  </a:lnTo>
                  <a:lnTo>
                    <a:pt x="136" y="234"/>
                  </a:lnTo>
                  <a:lnTo>
                    <a:pt x="5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9"/>
            <p:cNvSpPr>
              <a:spLocks/>
            </p:cNvSpPr>
            <p:nvPr/>
          </p:nvSpPr>
          <p:spPr bwMode="auto">
            <a:xfrm>
              <a:off x="9502321" y="2787578"/>
              <a:ext cx="311150" cy="177800"/>
            </a:xfrm>
            <a:custGeom>
              <a:avLst/>
              <a:gdLst>
                <a:gd name="T0" fmla="*/ 186 w 196"/>
                <a:gd name="T1" fmla="*/ 54 h 112"/>
                <a:gd name="T2" fmla="*/ 28 w 196"/>
                <a:gd name="T3" fmla="*/ 2 h 112"/>
                <a:gd name="T4" fmla="*/ 28 w 196"/>
                <a:gd name="T5" fmla="*/ 2 h 112"/>
                <a:gd name="T6" fmla="*/ 24 w 196"/>
                <a:gd name="T7" fmla="*/ 0 h 112"/>
                <a:gd name="T8" fmla="*/ 18 w 196"/>
                <a:gd name="T9" fmla="*/ 2 h 112"/>
                <a:gd name="T10" fmla="*/ 14 w 196"/>
                <a:gd name="T11" fmla="*/ 6 h 112"/>
                <a:gd name="T12" fmla="*/ 12 w 196"/>
                <a:gd name="T13" fmla="*/ 10 h 112"/>
                <a:gd name="T14" fmla="*/ 2 w 196"/>
                <a:gd name="T15" fmla="*/ 42 h 112"/>
                <a:gd name="T16" fmla="*/ 2 w 196"/>
                <a:gd name="T17" fmla="*/ 42 h 112"/>
                <a:gd name="T18" fmla="*/ 0 w 196"/>
                <a:gd name="T19" fmla="*/ 48 h 112"/>
                <a:gd name="T20" fmla="*/ 2 w 196"/>
                <a:gd name="T21" fmla="*/ 52 h 112"/>
                <a:gd name="T22" fmla="*/ 6 w 196"/>
                <a:gd name="T23" fmla="*/ 56 h 112"/>
                <a:gd name="T24" fmla="*/ 10 w 196"/>
                <a:gd name="T25" fmla="*/ 60 h 112"/>
                <a:gd name="T26" fmla="*/ 168 w 196"/>
                <a:gd name="T27" fmla="*/ 112 h 112"/>
                <a:gd name="T28" fmla="*/ 168 w 196"/>
                <a:gd name="T29" fmla="*/ 112 h 112"/>
                <a:gd name="T30" fmla="*/ 172 w 196"/>
                <a:gd name="T31" fmla="*/ 112 h 112"/>
                <a:gd name="T32" fmla="*/ 178 w 196"/>
                <a:gd name="T33" fmla="*/ 110 h 112"/>
                <a:gd name="T34" fmla="*/ 182 w 196"/>
                <a:gd name="T35" fmla="*/ 108 h 112"/>
                <a:gd name="T36" fmla="*/ 184 w 196"/>
                <a:gd name="T37" fmla="*/ 104 h 112"/>
                <a:gd name="T38" fmla="*/ 194 w 196"/>
                <a:gd name="T39" fmla="*/ 70 h 112"/>
                <a:gd name="T40" fmla="*/ 194 w 196"/>
                <a:gd name="T41" fmla="*/ 70 h 112"/>
                <a:gd name="T42" fmla="*/ 196 w 196"/>
                <a:gd name="T43" fmla="*/ 64 h 112"/>
                <a:gd name="T44" fmla="*/ 194 w 196"/>
                <a:gd name="T45" fmla="*/ 60 h 112"/>
                <a:gd name="T46" fmla="*/ 192 w 196"/>
                <a:gd name="T47" fmla="*/ 56 h 112"/>
                <a:gd name="T48" fmla="*/ 186 w 196"/>
                <a:gd name="T49" fmla="*/ 54 h 112"/>
                <a:gd name="T50" fmla="*/ 186 w 196"/>
                <a:gd name="T51" fmla="*/ 5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6" h="112">
                  <a:moveTo>
                    <a:pt x="186" y="54"/>
                  </a:moveTo>
                  <a:lnTo>
                    <a:pt x="28" y="2"/>
                  </a:lnTo>
                  <a:lnTo>
                    <a:pt x="28" y="2"/>
                  </a:lnTo>
                  <a:lnTo>
                    <a:pt x="24" y="0"/>
                  </a:lnTo>
                  <a:lnTo>
                    <a:pt x="18" y="2"/>
                  </a:lnTo>
                  <a:lnTo>
                    <a:pt x="14" y="6"/>
                  </a:lnTo>
                  <a:lnTo>
                    <a:pt x="12" y="10"/>
                  </a:lnTo>
                  <a:lnTo>
                    <a:pt x="2" y="42"/>
                  </a:lnTo>
                  <a:lnTo>
                    <a:pt x="2" y="42"/>
                  </a:lnTo>
                  <a:lnTo>
                    <a:pt x="0" y="48"/>
                  </a:lnTo>
                  <a:lnTo>
                    <a:pt x="2" y="52"/>
                  </a:lnTo>
                  <a:lnTo>
                    <a:pt x="6" y="56"/>
                  </a:lnTo>
                  <a:lnTo>
                    <a:pt x="10" y="60"/>
                  </a:lnTo>
                  <a:lnTo>
                    <a:pt x="168" y="112"/>
                  </a:lnTo>
                  <a:lnTo>
                    <a:pt x="168" y="112"/>
                  </a:lnTo>
                  <a:lnTo>
                    <a:pt x="172" y="112"/>
                  </a:lnTo>
                  <a:lnTo>
                    <a:pt x="178" y="110"/>
                  </a:lnTo>
                  <a:lnTo>
                    <a:pt x="182" y="108"/>
                  </a:lnTo>
                  <a:lnTo>
                    <a:pt x="184" y="104"/>
                  </a:lnTo>
                  <a:lnTo>
                    <a:pt x="194" y="70"/>
                  </a:lnTo>
                  <a:lnTo>
                    <a:pt x="194" y="70"/>
                  </a:lnTo>
                  <a:lnTo>
                    <a:pt x="196" y="64"/>
                  </a:lnTo>
                  <a:lnTo>
                    <a:pt x="194" y="60"/>
                  </a:lnTo>
                  <a:lnTo>
                    <a:pt x="192" y="56"/>
                  </a:lnTo>
                  <a:lnTo>
                    <a:pt x="186" y="54"/>
                  </a:lnTo>
                  <a:lnTo>
                    <a:pt x="186"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p:cNvSpPr>
              <a:spLocks/>
            </p:cNvSpPr>
            <p:nvPr/>
          </p:nvSpPr>
          <p:spPr bwMode="auto">
            <a:xfrm>
              <a:off x="9407071" y="2136703"/>
              <a:ext cx="222250" cy="222250"/>
            </a:xfrm>
            <a:custGeom>
              <a:avLst/>
              <a:gdLst>
                <a:gd name="T0" fmla="*/ 2 w 140"/>
                <a:gd name="T1" fmla="*/ 138 h 140"/>
                <a:gd name="T2" fmla="*/ 4 w 140"/>
                <a:gd name="T3" fmla="*/ 138 h 140"/>
                <a:gd name="T4" fmla="*/ 4 w 140"/>
                <a:gd name="T5" fmla="*/ 138 h 140"/>
                <a:gd name="T6" fmla="*/ 8 w 140"/>
                <a:gd name="T7" fmla="*/ 140 h 140"/>
                <a:gd name="T8" fmla="*/ 12 w 140"/>
                <a:gd name="T9" fmla="*/ 138 h 140"/>
                <a:gd name="T10" fmla="*/ 138 w 140"/>
                <a:gd name="T11" fmla="*/ 10 h 140"/>
                <a:gd name="T12" fmla="*/ 138 w 140"/>
                <a:gd name="T13" fmla="*/ 10 h 140"/>
                <a:gd name="T14" fmla="*/ 140 w 140"/>
                <a:gd name="T15" fmla="*/ 6 h 140"/>
                <a:gd name="T16" fmla="*/ 138 w 140"/>
                <a:gd name="T17" fmla="*/ 2 h 140"/>
                <a:gd name="T18" fmla="*/ 138 w 140"/>
                <a:gd name="T19" fmla="*/ 2 h 140"/>
                <a:gd name="T20" fmla="*/ 138 w 140"/>
                <a:gd name="T21" fmla="*/ 2 h 140"/>
                <a:gd name="T22" fmla="*/ 134 w 140"/>
                <a:gd name="T23" fmla="*/ 0 h 140"/>
                <a:gd name="T24" fmla="*/ 128 w 140"/>
                <a:gd name="T25" fmla="*/ 2 h 140"/>
                <a:gd name="T26" fmla="*/ 2 w 140"/>
                <a:gd name="T27" fmla="*/ 130 h 140"/>
                <a:gd name="T28" fmla="*/ 2 w 140"/>
                <a:gd name="T29" fmla="*/ 130 h 140"/>
                <a:gd name="T30" fmla="*/ 0 w 140"/>
                <a:gd name="T31" fmla="*/ 134 h 140"/>
                <a:gd name="T32" fmla="*/ 2 w 140"/>
                <a:gd name="T33" fmla="*/ 138 h 140"/>
                <a:gd name="T34" fmla="*/ 2 w 140"/>
                <a:gd name="T35" fmla="*/ 13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0" h="140">
                  <a:moveTo>
                    <a:pt x="2" y="138"/>
                  </a:moveTo>
                  <a:lnTo>
                    <a:pt x="4" y="138"/>
                  </a:lnTo>
                  <a:lnTo>
                    <a:pt x="4" y="138"/>
                  </a:lnTo>
                  <a:lnTo>
                    <a:pt x="8" y="140"/>
                  </a:lnTo>
                  <a:lnTo>
                    <a:pt x="12" y="138"/>
                  </a:lnTo>
                  <a:lnTo>
                    <a:pt x="138" y="10"/>
                  </a:lnTo>
                  <a:lnTo>
                    <a:pt x="138" y="10"/>
                  </a:lnTo>
                  <a:lnTo>
                    <a:pt x="140" y="6"/>
                  </a:lnTo>
                  <a:lnTo>
                    <a:pt x="138" y="2"/>
                  </a:lnTo>
                  <a:lnTo>
                    <a:pt x="138" y="2"/>
                  </a:lnTo>
                  <a:lnTo>
                    <a:pt x="138" y="2"/>
                  </a:lnTo>
                  <a:lnTo>
                    <a:pt x="134" y="0"/>
                  </a:lnTo>
                  <a:lnTo>
                    <a:pt x="128" y="2"/>
                  </a:lnTo>
                  <a:lnTo>
                    <a:pt x="2" y="130"/>
                  </a:lnTo>
                  <a:lnTo>
                    <a:pt x="2" y="130"/>
                  </a:lnTo>
                  <a:lnTo>
                    <a:pt x="0" y="134"/>
                  </a:lnTo>
                  <a:lnTo>
                    <a:pt x="2" y="138"/>
                  </a:lnTo>
                  <a:lnTo>
                    <a:pt x="2"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p:cNvSpPr>
              <a:spLocks/>
            </p:cNvSpPr>
            <p:nvPr/>
          </p:nvSpPr>
          <p:spPr bwMode="auto">
            <a:xfrm>
              <a:off x="9175296" y="2155753"/>
              <a:ext cx="234950" cy="355600"/>
            </a:xfrm>
            <a:custGeom>
              <a:avLst/>
              <a:gdLst>
                <a:gd name="T0" fmla="*/ 2 w 148"/>
                <a:gd name="T1" fmla="*/ 222 h 224"/>
                <a:gd name="T2" fmla="*/ 2 w 148"/>
                <a:gd name="T3" fmla="*/ 224 h 224"/>
                <a:gd name="T4" fmla="*/ 2 w 148"/>
                <a:gd name="T5" fmla="*/ 224 h 224"/>
                <a:gd name="T6" fmla="*/ 8 w 148"/>
                <a:gd name="T7" fmla="*/ 224 h 224"/>
                <a:gd name="T8" fmla="*/ 10 w 148"/>
                <a:gd name="T9" fmla="*/ 222 h 224"/>
                <a:gd name="T10" fmla="*/ 148 w 148"/>
                <a:gd name="T11" fmla="*/ 10 h 224"/>
                <a:gd name="T12" fmla="*/ 148 w 148"/>
                <a:gd name="T13" fmla="*/ 10 h 224"/>
                <a:gd name="T14" fmla="*/ 148 w 148"/>
                <a:gd name="T15" fmla="*/ 4 h 224"/>
                <a:gd name="T16" fmla="*/ 146 w 148"/>
                <a:gd name="T17" fmla="*/ 2 h 224"/>
                <a:gd name="T18" fmla="*/ 144 w 148"/>
                <a:gd name="T19" fmla="*/ 0 h 224"/>
                <a:gd name="T20" fmla="*/ 144 w 148"/>
                <a:gd name="T21" fmla="*/ 0 h 224"/>
                <a:gd name="T22" fmla="*/ 140 w 148"/>
                <a:gd name="T23" fmla="*/ 0 h 224"/>
                <a:gd name="T24" fmla="*/ 136 w 148"/>
                <a:gd name="T25" fmla="*/ 2 h 224"/>
                <a:gd name="T26" fmla="*/ 0 w 148"/>
                <a:gd name="T27" fmla="*/ 214 h 224"/>
                <a:gd name="T28" fmla="*/ 0 w 148"/>
                <a:gd name="T29" fmla="*/ 214 h 224"/>
                <a:gd name="T30" fmla="*/ 0 w 148"/>
                <a:gd name="T31" fmla="*/ 218 h 224"/>
                <a:gd name="T32" fmla="*/ 2 w 148"/>
                <a:gd name="T33" fmla="*/ 222 h 224"/>
                <a:gd name="T34" fmla="*/ 2 w 148"/>
                <a:gd name="T35"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8" h="224">
                  <a:moveTo>
                    <a:pt x="2" y="222"/>
                  </a:moveTo>
                  <a:lnTo>
                    <a:pt x="2" y="224"/>
                  </a:lnTo>
                  <a:lnTo>
                    <a:pt x="2" y="224"/>
                  </a:lnTo>
                  <a:lnTo>
                    <a:pt x="8" y="224"/>
                  </a:lnTo>
                  <a:lnTo>
                    <a:pt x="10" y="222"/>
                  </a:lnTo>
                  <a:lnTo>
                    <a:pt x="148" y="10"/>
                  </a:lnTo>
                  <a:lnTo>
                    <a:pt x="148" y="10"/>
                  </a:lnTo>
                  <a:lnTo>
                    <a:pt x="148" y="4"/>
                  </a:lnTo>
                  <a:lnTo>
                    <a:pt x="146" y="2"/>
                  </a:lnTo>
                  <a:lnTo>
                    <a:pt x="144" y="0"/>
                  </a:lnTo>
                  <a:lnTo>
                    <a:pt x="144" y="0"/>
                  </a:lnTo>
                  <a:lnTo>
                    <a:pt x="140" y="0"/>
                  </a:lnTo>
                  <a:lnTo>
                    <a:pt x="136" y="2"/>
                  </a:lnTo>
                  <a:lnTo>
                    <a:pt x="0" y="214"/>
                  </a:lnTo>
                  <a:lnTo>
                    <a:pt x="0" y="214"/>
                  </a:lnTo>
                  <a:lnTo>
                    <a:pt x="0" y="218"/>
                  </a:lnTo>
                  <a:lnTo>
                    <a:pt x="2" y="222"/>
                  </a:lnTo>
                  <a:lnTo>
                    <a:pt x="2" y="2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p:cNvSpPr>
              <a:spLocks/>
            </p:cNvSpPr>
            <p:nvPr/>
          </p:nvSpPr>
          <p:spPr bwMode="auto">
            <a:xfrm>
              <a:off x="8448221" y="2228778"/>
              <a:ext cx="266700" cy="196850"/>
            </a:xfrm>
            <a:custGeom>
              <a:avLst/>
              <a:gdLst>
                <a:gd name="T0" fmla="*/ 4 w 168"/>
                <a:gd name="T1" fmla="*/ 24 h 124"/>
                <a:gd name="T2" fmla="*/ 148 w 168"/>
                <a:gd name="T3" fmla="*/ 124 h 124"/>
                <a:gd name="T4" fmla="*/ 148 w 168"/>
                <a:gd name="T5" fmla="*/ 124 h 124"/>
                <a:gd name="T6" fmla="*/ 152 w 168"/>
                <a:gd name="T7" fmla="*/ 124 h 124"/>
                <a:gd name="T8" fmla="*/ 154 w 168"/>
                <a:gd name="T9" fmla="*/ 124 h 124"/>
                <a:gd name="T10" fmla="*/ 158 w 168"/>
                <a:gd name="T11" fmla="*/ 124 h 124"/>
                <a:gd name="T12" fmla="*/ 160 w 168"/>
                <a:gd name="T13" fmla="*/ 122 h 124"/>
                <a:gd name="T14" fmla="*/ 168 w 168"/>
                <a:gd name="T15" fmla="*/ 112 h 124"/>
                <a:gd name="T16" fmla="*/ 168 w 168"/>
                <a:gd name="T17" fmla="*/ 112 h 124"/>
                <a:gd name="T18" fmla="*/ 168 w 168"/>
                <a:gd name="T19" fmla="*/ 108 h 124"/>
                <a:gd name="T20" fmla="*/ 168 w 168"/>
                <a:gd name="T21" fmla="*/ 106 h 124"/>
                <a:gd name="T22" fmla="*/ 168 w 168"/>
                <a:gd name="T23" fmla="*/ 102 h 124"/>
                <a:gd name="T24" fmla="*/ 164 w 168"/>
                <a:gd name="T25" fmla="*/ 100 h 124"/>
                <a:gd name="T26" fmla="*/ 20 w 168"/>
                <a:gd name="T27" fmla="*/ 0 h 124"/>
                <a:gd name="T28" fmla="*/ 20 w 168"/>
                <a:gd name="T29" fmla="*/ 0 h 124"/>
                <a:gd name="T30" fmla="*/ 18 w 168"/>
                <a:gd name="T31" fmla="*/ 0 h 124"/>
                <a:gd name="T32" fmla="*/ 14 w 168"/>
                <a:gd name="T33" fmla="*/ 0 h 124"/>
                <a:gd name="T34" fmla="*/ 12 w 168"/>
                <a:gd name="T35" fmla="*/ 0 h 124"/>
                <a:gd name="T36" fmla="*/ 8 w 168"/>
                <a:gd name="T37" fmla="*/ 4 h 124"/>
                <a:gd name="T38" fmla="*/ 2 w 168"/>
                <a:gd name="T39" fmla="*/ 14 h 124"/>
                <a:gd name="T40" fmla="*/ 2 w 168"/>
                <a:gd name="T41" fmla="*/ 14 h 124"/>
                <a:gd name="T42" fmla="*/ 0 w 168"/>
                <a:gd name="T43" fmla="*/ 16 h 124"/>
                <a:gd name="T44" fmla="*/ 0 w 168"/>
                <a:gd name="T45" fmla="*/ 20 h 124"/>
                <a:gd name="T46" fmla="*/ 2 w 168"/>
                <a:gd name="T47" fmla="*/ 22 h 124"/>
                <a:gd name="T48" fmla="*/ 4 w 168"/>
                <a:gd name="T49" fmla="*/ 24 h 124"/>
                <a:gd name="T50" fmla="*/ 4 w 168"/>
                <a:gd name="T51" fmla="*/ 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 h="124">
                  <a:moveTo>
                    <a:pt x="4" y="24"/>
                  </a:moveTo>
                  <a:lnTo>
                    <a:pt x="148" y="124"/>
                  </a:lnTo>
                  <a:lnTo>
                    <a:pt x="148" y="124"/>
                  </a:lnTo>
                  <a:lnTo>
                    <a:pt x="152" y="124"/>
                  </a:lnTo>
                  <a:lnTo>
                    <a:pt x="154" y="124"/>
                  </a:lnTo>
                  <a:lnTo>
                    <a:pt x="158" y="124"/>
                  </a:lnTo>
                  <a:lnTo>
                    <a:pt x="160" y="122"/>
                  </a:lnTo>
                  <a:lnTo>
                    <a:pt x="168" y="112"/>
                  </a:lnTo>
                  <a:lnTo>
                    <a:pt x="168" y="112"/>
                  </a:lnTo>
                  <a:lnTo>
                    <a:pt x="168" y="108"/>
                  </a:lnTo>
                  <a:lnTo>
                    <a:pt x="168" y="106"/>
                  </a:lnTo>
                  <a:lnTo>
                    <a:pt x="168" y="102"/>
                  </a:lnTo>
                  <a:lnTo>
                    <a:pt x="164" y="100"/>
                  </a:lnTo>
                  <a:lnTo>
                    <a:pt x="20" y="0"/>
                  </a:lnTo>
                  <a:lnTo>
                    <a:pt x="20" y="0"/>
                  </a:lnTo>
                  <a:lnTo>
                    <a:pt x="18" y="0"/>
                  </a:lnTo>
                  <a:lnTo>
                    <a:pt x="14" y="0"/>
                  </a:lnTo>
                  <a:lnTo>
                    <a:pt x="12" y="0"/>
                  </a:lnTo>
                  <a:lnTo>
                    <a:pt x="8" y="4"/>
                  </a:lnTo>
                  <a:lnTo>
                    <a:pt x="2" y="14"/>
                  </a:lnTo>
                  <a:lnTo>
                    <a:pt x="2" y="14"/>
                  </a:lnTo>
                  <a:lnTo>
                    <a:pt x="0" y="16"/>
                  </a:lnTo>
                  <a:lnTo>
                    <a:pt x="0" y="20"/>
                  </a:lnTo>
                  <a:lnTo>
                    <a:pt x="2" y="22"/>
                  </a:lnTo>
                  <a:lnTo>
                    <a:pt x="4" y="24"/>
                  </a:lnTo>
                  <a:lnTo>
                    <a:pt x="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p:cNvSpPr>
              <a:spLocks/>
            </p:cNvSpPr>
            <p:nvPr/>
          </p:nvSpPr>
          <p:spPr bwMode="auto">
            <a:xfrm>
              <a:off x="8362496" y="2809803"/>
              <a:ext cx="295275" cy="142875"/>
            </a:xfrm>
            <a:custGeom>
              <a:avLst/>
              <a:gdLst>
                <a:gd name="T0" fmla="*/ 186 w 186"/>
                <a:gd name="T1" fmla="*/ 18 h 90"/>
                <a:gd name="T2" fmla="*/ 180 w 186"/>
                <a:gd name="T3" fmla="*/ 6 h 90"/>
                <a:gd name="T4" fmla="*/ 180 w 186"/>
                <a:gd name="T5" fmla="*/ 6 h 90"/>
                <a:gd name="T6" fmla="*/ 180 w 186"/>
                <a:gd name="T7" fmla="*/ 4 h 90"/>
                <a:gd name="T8" fmla="*/ 176 w 186"/>
                <a:gd name="T9" fmla="*/ 2 h 90"/>
                <a:gd name="T10" fmla="*/ 174 w 186"/>
                <a:gd name="T11" fmla="*/ 0 h 90"/>
                <a:gd name="T12" fmla="*/ 170 w 186"/>
                <a:gd name="T13" fmla="*/ 2 h 90"/>
                <a:gd name="T14" fmla="*/ 6 w 186"/>
                <a:gd name="T15" fmla="*/ 64 h 90"/>
                <a:gd name="T16" fmla="*/ 6 w 186"/>
                <a:gd name="T17" fmla="*/ 64 h 90"/>
                <a:gd name="T18" fmla="*/ 2 w 186"/>
                <a:gd name="T19" fmla="*/ 66 h 90"/>
                <a:gd name="T20" fmla="*/ 2 w 186"/>
                <a:gd name="T21" fmla="*/ 68 h 90"/>
                <a:gd name="T22" fmla="*/ 0 w 186"/>
                <a:gd name="T23" fmla="*/ 70 h 90"/>
                <a:gd name="T24" fmla="*/ 0 w 186"/>
                <a:gd name="T25" fmla="*/ 74 h 90"/>
                <a:gd name="T26" fmla="*/ 6 w 186"/>
                <a:gd name="T27" fmla="*/ 86 h 90"/>
                <a:gd name="T28" fmla="*/ 6 w 186"/>
                <a:gd name="T29" fmla="*/ 86 h 90"/>
                <a:gd name="T30" fmla="*/ 6 w 186"/>
                <a:gd name="T31" fmla="*/ 88 h 90"/>
                <a:gd name="T32" fmla="*/ 10 w 186"/>
                <a:gd name="T33" fmla="*/ 90 h 90"/>
                <a:gd name="T34" fmla="*/ 12 w 186"/>
                <a:gd name="T35" fmla="*/ 90 h 90"/>
                <a:gd name="T36" fmla="*/ 16 w 186"/>
                <a:gd name="T37" fmla="*/ 90 h 90"/>
                <a:gd name="T38" fmla="*/ 180 w 186"/>
                <a:gd name="T39" fmla="*/ 28 h 90"/>
                <a:gd name="T40" fmla="*/ 180 w 186"/>
                <a:gd name="T41" fmla="*/ 28 h 90"/>
                <a:gd name="T42" fmla="*/ 184 w 186"/>
                <a:gd name="T43" fmla="*/ 26 h 90"/>
                <a:gd name="T44" fmla="*/ 184 w 186"/>
                <a:gd name="T45" fmla="*/ 24 h 90"/>
                <a:gd name="T46" fmla="*/ 186 w 186"/>
                <a:gd name="T47" fmla="*/ 20 h 90"/>
                <a:gd name="T48" fmla="*/ 186 w 186"/>
                <a:gd name="T49" fmla="*/ 18 h 90"/>
                <a:gd name="T50" fmla="*/ 186 w 186"/>
                <a:gd name="T51"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6" h="90">
                  <a:moveTo>
                    <a:pt x="186" y="18"/>
                  </a:moveTo>
                  <a:lnTo>
                    <a:pt x="180" y="6"/>
                  </a:lnTo>
                  <a:lnTo>
                    <a:pt x="180" y="6"/>
                  </a:lnTo>
                  <a:lnTo>
                    <a:pt x="180" y="4"/>
                  </a:lnTo>
                  <a:lnTo>
                    <a:pt x="176" y="2"/>
                  </a:lnTo>
                  <a:lnTo>
                    <a:pt x="174" y="0"/>
                  </a:lnTo>
                  <a:lnTo>
                    <a:pt x="170" y="2"/>
                  </a:lnTo>
                  <a:lnTo>
                    <a:pt x="6" y="64"/>
                  </a:lnTo>
                  <a:lnTo>
                    <a:pt x="6" y="64"/>
                  </a:lnTo>
                  <a:lnTo>
                    <a:pt x="2" y="66"/>
                  </a:lnTo>
                  <a:lnTo>
                    <a:pt x="2" y="68"/>
                  </a:lnTo>
                  <a:lnTo>
                    <a:pt x="0" y="70"/>
                  </a:lnTo>
                  <a:lnTo>
                    <a:pt x="0" y="74"/>
                  </a:lnTo>
                  <a:lnTo>
                    <a:pt x="6" y="86"/>
                  </a:lnTo>
                  <a:lnTo>
                    <a:pt x="6" y="86"/>
                  </a:lnTo>
                  <a:lnTo>
                    <a:pt x="6" y="88"/>
                  </a:lnTo>
                  <a:lnTo>
                    <a:pt x="10" y="90"/>
                  </a:lnTo>
                  <a:lnTo>
                    <a:pt x="12" y="90"/>
                  </a:lnTo>
                  <a:lnTo>
                    <a:pt x="16" y="90"/>
                  </a:lnTo>
                  <a:lnTo>
                    <a:pt x="180" y="28"/>
                  </a:lnTo>
                  <a:lnTo>
                    <a:pt x="180" y="28"/>
                  </a:lnTo>
                  <a:lnTo>
                    <a:pt x="184" y="26"/>
                  </a:lnTo>
                  <a:lnTo>
                    <a:pt x="184" y="24"/>
                  </a:lnTo>
                  <a:lnTo>
                    <a:pt x="186" y="20"/>
                  </a:lnTo>
                  <a:lnTo>
                    <a:pt x="186" y="18"/>
                  </a:lnTo>
                  <a:lnTo>
                    <a:pt x="18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p:cNvSpPr>
              <a:spLocks/>
            </p:cNvSpPr>
            <p:nvPr/>
          </p:nvSpPr>
          <p:spPr bwMode="auto">
            <a:xfrm>
              <a:off x="8784771" y="2936803"/>
              <a:ext cx="209550" cy="301625"/>
            </a:xfrm>
            <a:custGeom>
              <a:avLst/>
              <a:gdLst>
                <a:gd name="T0" fmla="*/ 124 w 132"/>
                <a:gd name="T1" fmla="*/ 16 h 190"/>
                <a:gd name="T2" fmla="*/ 92 w 132"/>
                <a:gd name="T3" fmla="*/ 2 h 190"/>
                <a:gd name="T4" fmla="*/ 92 w 132"/>
                <a:gd name="T5" fmla="*/ 2 h 190"/>
                <a:gd name="T6" fmla="*/ 88 w 132"/>
                <a:gd name="T7" fmla="*/ 0 h 190"/>
                <a:gd name="T8" fmla="*/ 82 w 132"/>
                <a:gd name="T9" fmla="*/ 0 h 190"/>
                <a:gd name="T10" fmla="*/ 78 w 132"/>
                <a:gd name="T11" fmla="*/ 4 h 190"/>
                <a:gd name="T12" fmla="*/ 76 w 132"/>
                <a:gd name="T13" fmla="*/ 8 h 190"/>
                <a:gd name="T14" fmla="*/ 2 w 132"/>
                <a:gd name="T15" fmla="*/ 156 h 190"/>
                <a:gd name="T16" fmla="*/ 2 w 132"/>
                <a:gd name="T17" fmla="*/ 156 h 190"/>
                <a:gd name="T18" fmla="*/ 0 w 132"/>
                <a:gd name="T19" fmla="*/ 162 h 190"/>
                <a:gd name="T20" fmla="*/ 2 w 132"/>
                <a:gd name="T21" fmla="*/ 166 h 190"/>
                <a:gd name="T22" fmla="*/ 4 w 132"/>
                <a:gd name="T23" fmla="*/ 170 h 190"/>
                <a:gd name="T24" fmla="*/ 8 w 132"/>
                <a:gd name="T25" fmla="*/ 174 h 190"/>
                <a:gd name="T26" fmla="*/ 40 w 132"/>
                <a:gd name="T27" fmla="*/ 188 h 190"/>
                <a:gd name="T28" fmla="*/ 40 w 132"/>
                <a:gd name="T29" fmla="*/ 188 h 190"/>
                <a:gd name="T30" fmla="*/ 44 w 132"/>
                <a:gd name="T31" fmla="*/ 190 h 190"/>
                <a:gd name="T32" fmla="*/ 50 w 132"/>
                <a:gd name="T33" fmla="*/ 190 h 190"/>
                <a:gd name="T34" fmla="*/ 54 w 132"/>
                <a:gd name="T35" fmla="*/ 188 h 190"/>
                <a:gd name="T36" fmla="*/ 56 w 132"/>
                <a:gd name="T37" fmla="*/ 182 h 190"/>
                <a:gd name="T38" fmla="*/ 130 w 132"/>
                <a:gd name="T39" fmla="*/ 34 h 190"/>
                <a:gd name="T40" fmla="*/ 130 w 132"/>
                <a:gd name="T41" fmla="*/ 34 h 190"/>
                <a:gd name="T42" fmla="*/ 132 w 132"/>
                <a:gd name="T43" fmla="*/ 30 h 190"/>
                <a:gd name="T44" fmla="*/ 130 w 132"/>
                <a:gd name="T45" fmla="*/ 24 h 190"/>
                <a:gd name="T46" fmla="*/ 128 w 132"/>
                <a:gd name="T47" fmla="*/ 20 h 190"/>
                <a:gd name="T48" fmla="*/ 124 w 132"/>
                <a:gd name="T49" fmla="*/ 16 h 190"/>
                <a:gd name="T50" fmla="*/ 124 w 132"/>
                <a:gd name="T51" fmla="*/ 1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190">
                  <a:moveTo>
                    <a:pt x="124" y="16"/>
                  </a:moveTo>
                  <a:lnTo>
                    <a:pt x="92" y="2"/>
                  </a:lnTo>
                  <a:lnTo>
                    <a:pt x="92" y="2"/>
                  </a:lnTo>
                  <a:lnTo>
                    <a:pt x="88" y="0"/>
                  </a:lnTo>
                  <a:lnTo>
                    <a:pt x="82" y="0"/>
                  </a:lnTo>
                  <a:lnTo>
                    <a:pt x="78" y="4"/>
                  </a:lnTo>
                  <a:lnTo>
                    <a:pt x="76" y="8"/>
                  </a:lnTo>
                  <a:lnTo>
                    <a:pt x="2" y="156"/>
                  </a:lnTo>
                  <a:lnTo>
                    <a:pt x="2" y="156"/>
                  </a:lnTo>
                  <a:lnTo>
                    <a:pt x="0" y="162"/>
                  </a:lnTo>
                  <a:lnTo>
                    <a:pt x="2" y="166"/>
                  </a:lnTo>
                  <a:lnTo>
                    <a:pt x="4" y="170"/>
                  </a:lnTo>
                  <a:lnTo>
                    <a:pt x="8" y="174"/>
                  </a:lnTo>
                  <a:lnTo>
                    <a:pt x="40" y="188"/>
                  </a:lnTo>
                  <a:lnTo>
                    <a:pt x="40" y="188"/>
                  </a:lnTo>
                  <a:lnTo>
                    <a:pt x="44" y="190"/>
                  </a:lnTo>
                  <a:lnTo>
                    <a:pt x="50" y="190"/>
                  </a:lnTo>
                  <a:lnTo>
                    <a:pt x="54" y="188"/>
                  </a:lnTo>
                  <a:lnTo>
                    <a:pt x="56" y="182"/>
                  </a:lnTo>
                  <a:lnTo>
                    <a:pt x="130" y="34"/>
                  </a:lnTo>
                  <a:lnTo>
                    <a:pt x="130" y="34"/>
                  </a:lnTo>
                  <a:lnTo>
                    <a:pt x="132" y="30"/>
                  </a:lnTo>
                  <a:lnTo>
                    <a:pt x="130" y="24"/>
                  </a:lnTo>
                  <a:lnTo>
                    <a:pt x="128" y="20"/>
                  </a:lnTo>
                  <a:lnTo>
                    <a:pt x="124" y="16"/>
                  </a:lnTo>
                  <a:lnTo>
                    <a:pt x="124"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p:cNvSpPr>
              <a:spLocks/>
            </p:cNvSpPr>
            <p:nvPr/>
          </p:nvSpPr>
          <p:spPr bwMode="auto">
            <a:xfrm>
              <a:off x="8692696" y="2187503"/>
              <a:ext cx="212725" cy="257175"/>
            </a:xfrm>
            <a:custGeom>
              <a:avLst/>
              <a:gdLst>
                <a:gd name="T0" fmla="*/ 110 w 134"/>
                <a:gd name="T1" fmla="*/ 158 h 162"/>
                <a:gd name="T2" fmla="*/ 110 w 134"/>
                <a:gd name="T3" fmla="*/ 158 h 162"/>
                <a:gd name="T4" fmla="*/ 112 w 134"/>
                <a:gd name="T5" fmla="*/ 162 h 162"/>
                <a:gd name="T6" fmla="*/ 116 w 134"/>
                <a:gd name="T7" fmla="*/ 162 h 162"/>
                <a:gd name="T8" fmla="*/ 118 w 134"/>
                <a:gd name="T9" fmla="*/ 162 h 162"/>
                <a:gd name="T10" fmla="*/ 122 w 134"/>
                <a:gd name="T11" fmla="*/ 160 h 162"/>
                <a:gd name="T12" fmla="*/ 130 w 134"/>
                <a:gd name="T13" fmla="*/ 152 h 162"/>
                <a:gd name="T14" fmla="*/ 130 w 134"/>
                <a:gd name="T15" fmla="*/ 152 h 162"/>
                <a:gd name="T16" fmla="*/ 132 w 134"/>
                <a:gd name="T17" fmla="*/ 150 h 162"/>
                <a:gd name="T18" fmla="*/ 134 w 134"/>
                <a:gd name="T19" fmla="*/ 148 h 162"/>
                <a:gd name="T20" fmla="*/ 134 w 134"/>
                <a:gd name="T21" fmla="*/ 144 h 162"/>
                <a:gd name="T22" fmla="*/ 132 w 134"/>
                <a:gd name="T23" fmla="*/ 142 h 162"/>
                <a:gd name="T24" fmla="*/ 24 w 134"/>
                <a:gd name="T25" fmla="*/ 4 h 162"/>
                <a:gd name="T26" fmla="*/ 24 w 134"/>
                <a:gd name="T27" fmla="*/ 4 h 162"/>
                <a:gd name="T28" fmla="*/ 20 w 134"/>
                <a:gd name="T29" fmla="*/ 2 h 162"/>
                <a:gd name="T30" fmla="*/ 18 w 134"/>
                <a:gd name="T31" fmla="*/ 0 h 162"/>
                <a:gd name="T32" fmla="*/ 14 w 134"/>
                <a:gd name="T33" fmla="*/ 0 h 162"/>
                <a:gd name="T34" fmla="*/ 12 w 134"/>
                <a:gd name="T35" fmla="*/ 2 h 162"/>
                <a:gd name="T36" fmla="*/ 2 w 134"/>
                <a:gd name="T37" fmla="*/ 10 h 162"/>
                <a:gd name="T38" fmla="*/ 2 w 134"/>
                <a:gd name="T39" fmla="*/ 10 h 162"/>
                <a:gd name="T40" fmla="*/ 0 w 134"/>
                <a:gd name="T41" fmla="*/ 12 h 162"/>
                <a:gd name="T42" fmla="*/ 0 w 134"/>
                <a:gd name="T43" fmla="*/ 14 h 162"/>
                <a:gd name="T44" fmla="*/ 0 w 134"/>
                <a:gd name="T45" fmla="*/ 18 h 162"/>
                <a:gd name="T46" fmla="*/ 0 w 134"/>
                <a:gd name="T47" fmla="*/ 20 h 162"/>
                <a:gd name="T48" fmla="*/ 110 w 134"/>
                <a:gd name="T49" fmla="*/ 15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 h="162">
                  <a:moveTo>
                    <a:pt x="110" y="158"/>
                  </a:moveTo>
                  <a:lnTo>
                    <a:pt x="110" y="158"/>
                  </a:lnTo>
                  <a:lnTo>
                    <a:pt x="112" y="162"/>
                  </a:lnTo>
                  <a:lnTo>
                    <a:pt x="116" y="162"/>
                  </a:lnTo>
                  <a:lnTo>
                    <a:pt x="118" y="162"/>
                  </a:lnTo>
                  <a:lnTo>
                    <a:pt x="122" y="160"/>
                  </a:lnTo>
                  <a:lnTo>
                    <a:pt x="130" y="152"/>
                  </a:lnTo>
                  <a:lnTo>
                    <a:pt x="130" y="152"/>
                  </a:lnTo>
                  <a:lnTo>
                    <a:pt x="132" y="150"/>
                  </a:lnTo>
                  <a:lnTo>
                    <a:pt x="134" y="148"/>
                  </a:lnTo>
                  <a:lnTo>
                    <a:pt x="134" y="144"/>
                  </a:lnTo>
                  <a:lnTo>
                    <a:pt x="132" y="142"/>
                  </a:lnTo>
                  <a:lnTo>
                    <a:pt x="24" y="4"/>
                  </a:lnTo>
                  <a:lnTo>
                    <a:pt x="24" y="4"/>
                  </a:lnTo>
                  <a:lnTo>
                    <a:pt x="20" y="2"/>
                  </a:lnTo>
                  <a:lnTo>
                    <a:pt x="18" y="0"/>
                  </a:lnTo>
                  <a:lnTo>
                    <a:pt x="14" y="0"/>
                  </a:lnTo>
                  <a:lnTo>
                    <a:pt x="12" y="2"/>
                  </a:lnTo>
                  <a:lnTo>
                    <a:pt x="2" y="10"/>
                  </a:lnTo>
                  <a:lnTo>
                    <a:pt x="2" y="10"/>
                  </a:lnTo>
                  <a:lnTo>
                    <a:pt x="0" y="12"/>
                  </a:lnTo>
                  <a:lnTo>
                    <a:pt x="0" y="14"/>
                  </a:lnTo>
                  <a:lnTo>
                    <a:pt x="0" y="18"/>
                  </a:lnTo>
                  <a:lnTo>
                    <a:pt x="0" y="20"/>
                  </a:lnTo>
                  <a:lnTo>
                    <a:pt x="110"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p:cNvSpPr>
              <a:spLocks/>
            </p:cNvSpPr>
            <p:nvPr/>
          </p:nvSpPr>
          <p:spPr bwMode="auto">
            <a:xfrm>
              <a:off x="9289596" y="2844728"/>
              <a:ext cx="279400" cy="254000"/>
            </a:xfrm>
            <a:custGeom>
              <a:avLst/>
              <a:gdLst>
                <a:gd name="T0" fmla="*/ 172 w 176"/>
                <a:gd name="T1" fmla="*/ 110 h 160"/>
                <a:gd name="T2" fmla="*/ 44 w 176"/>
                <a:gd name="T3" fmla="*/ 4 h 160"/>
                <a:gd name="T4" fmla="*/ 44 w 176"/>
                <a:gd name="T5" fmla="*/ 4 h 160"/>
                <a:gd name="T6" fmla="*/ 38 w 176"/>
                <a:gd name="T7" fmla="*/ 2 h 160"/>
                <a:gd name="T8" fmla="*/ 34 w 176"/>
                <a:gd name="T9" fmla="*/ 0 h 160"/>
                <a:gd name="T10" fmla="*/ 30 w 176"/>
                <a:gd name="T11" fmla="*/ 2 h 160"/>
                <a:gd name="T12" fmla="*/ 26 w 176"/>
                <a:gd name="T13" fmla="*/ 6 h 160"/>
                <a:gd name="T14" fmla="*/ 4 w 176"/>
                <a:gd name="T15" fmla="*/ 32 h 160"/>
                <a:gd name="T16" fmla="*/ 4 w 176"/>
                <a:gd name="T17" fmla="*/ 32 h 160"/>
                <a:gd name="T18" fmla="*/ 0 w 176"/>
                <a:gd name="T19" fmla="*/ 36 h 160"/>
                <a:gd name="T20" fmla="*/ 0 w 176"/>
                <a:gd name="T21" fmla="*/ 42 h 160"/>
                <a:gd name="T22" fmla="*/ 2 w 176"/>
                <a:gd name="T23" fmla="*/ 46 h 160"/>
                <a:gd name="T24" fmla="*/ 4 w 176"/>
                <a:gd name="T25" fmla="*/ 50 h 160"/>
                <a:gd name="T26" fmla="*/ 134 w 176"/>
                <a:gd name="T27" fmla="*/ 156 h 160"/>
                <a:gd name="T28" fmla="*/ 134 w 176"/>
                <a:gd name="T29" fmla="*/ 156 h 160"/>
                <a:gd name="T30" fmla="*/ 138 w 176"/>
                <a:gd name="T31" fmla="*/ 158 h 160"/>
                <a:gd name="T32" fmla="*/ 142 w 176"/>
                <a:gd name="T33" fmla="*/ 160 h 160"/>
                <a:gd name="T34" fmla="*/ 148 w 176"/>
                <a:gd name="T35" fmla="*/ 158 h 160"/>
                <a:gd name="T36" fmla="*/ 152 w 176"/>
                <a:gd name="T37" fmla="*/ 154 h 160"/>
                <a:gd name="T38" fmla="*/ 174 w 176"/>
                <a:gd name="T39" fmla="*/ 128 h 160"/>
                <a:gd name="T40" fmla="*/ 174 w 176"/>
                <a:gd name="T41" fmla="*/ 128 h 160"/>
                <a:gd name="T42" fmla="*/ 176 w 176"/>
                <a:gd name="T43" fmla="*/ 124 h 160"/>
                <a:gd name="T44" fmla="*/ 176 w 176"/>
                <a:gd name="T45" fmla="*/ 118 h 160"/>
                <a:gd name="T46" fmla="*/ 176 w 176"/>
                <a:gd name="T47" fmla="*/ 114 h 160"/>
                <a:gd name="T48" fmla="*/ 172 w 176"/>
                <a:gd name="T49" fmla="*/ 110 h 160"/>
                <a:gd name="T50" fmla="*/ 172 w 176"/>
                <a:gd name="T51" fmla="*/ 11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6" h="160">
                  <a:moveTo>
                    <a:pt x="172" y="110"/>
                  </a:moveTo>
                  <a:lnTo>
                    <a:pt x="44" y="4"/>
                  </a:lnTo>
                  <a:lnTo>
                    <a:pt x="44" y="4"/>
                  </a:lnTo>
                  <a:lnTo>
                    <a:pt x="38" y="2"/>
                  </a:lnTo>
                  <a:lnTo>
                    <a:pt x="34" y="0"/>
                  </a:lnTo>
                  <a:lnTo>
                    <a:pt x="30" y="2"/>
                  </a:lnTo>
                  <a:lnTo>
                    <a:pt x="26" y="6"/>
                  </a:lnTo>
                  <a:lnTo>
                    <a:pt x="4" y="32"/>
                  </a:lnTo>
                  <a:lnTo>
                    <a:pt x="4" y="32"/>
                  </a:lnTo>
                  <a:lnTo>
                    <a:pt x="0" y="36"/>
                  </a:lnTo>
                  <a:lnTo>
                    <a:pt x="0" y="42"/>
                  </a:lnTo>
                  <a:lnTo>
                    <a:pt x="2" y="46"/>
                  </a:lnTo>
                  <a:lnTo>
                    <a:pt x="4" y="50"/>
                  </a:lnTo>
                  <a:lnTo>
                    <a:pt x="134" y="156"/>
                  </a:lnTo>
                  <a:lnTo>
                    <a:pt x="134" y="156"/>
                  </a:lnTo>
                  <a:lnTo>
                    <a:pt x="138" y="158"/>
                  </a:lnTo>
                  <a:lnTo>
                    <a:pt x="142" y="160"/>
                  </a:lnTo>
                  <a:lnTo>
                    <a:pt x="148" y="158"/>
                  </a:lnTo>
                  <a:lnTo>
                    <a:pt x="152" y="154"/>
                  </a:lnTo>
                  <a:lnTo>
                    <a:pt x="174" y="128"/>
                  </a:lnTo>
                  <a:lnTo>
                    <a:pt x="174" y="128"/>
                  </a:lnTo>
                  <a:lnTo>
                    <a:pt x="176" y="124"/>
                  </a:lnTo>
                  <a:lnTo>
                    <a:pt x="176" y="118"/>
                  </a:lnTo>
                  <a:lnTo>
                    <a:pt x="176" y="114"/>
                  </a:lnTo>
                  <a:lnTo>
                    <a:pt x="172" y="110"/>
                  </a:lnTo>
                  <a:lnTo>
                    <a:pt x="172"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p:cNvSpPr>
              <a:spLocks/>
            </p:cNvSpPr>
            <p:nvPr/>
          </p:nvSpPr>
          <p:spPr bwMode="auto">
            <a:xfrm>
              <a:off x="9273721" y="2625653"/>
              <a:ext cx="419100" cy="95250"/>
            </a:xfrm>
            <a:custGeom>
              <a:avLst/>
              <a:gdLst>
                <a:gd name="T0" fmla="*/ 0 w 264"/>
                <a:gd name="T1" fmla="*/ 12 h 60"/>
                <a:gd name="T2" fmla="*/ 0 w 264"/>
                <a:gd name="T3" fmla="*/ 46 h 60"/>
                <a:gd name="T4" fmla="*/ 0 w 264"/>
                <a:gd name="T5" fmla="*/ 46 h 60"/>
                <a:gd name="T6" fmla="*/ 0 w 264"/>
                <a:gd name="T7" fmla="*/ 52 h 60"/>
                <a:gd name="T8" fmla="*/ 4 w 264"/>
                <a:gd name="T9" fmla="*/ 56 h 60"/>
                <a:gd name="T10" fmla="*/ 8 w 264"/>
                <a:gd name="T11" fmla="*/ 58 h 60"/>
                <a:gd name="T12" fmla="*/ 12 w 264"/>
                <a:gd name="T13" fmla="*/ 60 h 60"/>
                <a:gd name="T14" fmla="*/ 250 w 264"/>
                <a:gd name="T15" fmla="*/ 60 h 60"/>
                <a:gd name="T16" fmla="*/ 250 w 264"/>
                <a:gd name="T17" fmla="*/ 60 h 60"/>
                <a:gd name="T18" fmla="*/ 256 w 264"/>
                <a:gd name="T19" fmla="*/ 58 h 60"/>
                <a:gd name="T20" fmla="*/ 260 w 264"/>
                <a:gd name="T21" fmla="*/ 56 h 60"/>
                <a:gd name="T22" fmla="*/ 262 w 264"/>
                <a:gd name="T23" fmla="*/ 52 h 60"/>
                <a:gd name="T24" fmla="*/ 264 w 264"/>
                <a:gd name="T25" fmla="*/ 46 h 60"/>
                <a:gd name="T26" fmla="*/ 264 w 264"/>
                <a:gd name="T27" fmla="*/ 12 h 60"/>
                <a:gd name="T28" fmla="*/ 264 w 264"/>
                <a:gd name="T29" fmla="*/ 12 h 60"/>
                <a:gd name="T30" fmla="*/ 262 w 264"/>
                <a:gd name="T31" fmla="*/ 8 h 60"/>
                <a:gd name="T32" fmla="*/ 260 w 264"/>
                <a:gd name="T33" fmla="*/ 2 h 60"/>
                <a:gd name="T34" fmla="*/ 256 w 264"/>
                <a:gd name="T35" fmla="*/ 0 h 60"/>
                <a:gd name="T36" fmla="*/ 250 w 264"/>
                <a:gd name="T37" fmla="*/ 0 h 60"/>
                <a:gd name="T38" fmla="*/ 12 w 264"/>
                <a:gd name="T39" fmla="*/ 0 h 60"/>
                <a:gd name="T40" fmla="*/ 12 w 264"/>
                <a:gd name="T41" fmla="*/ 0 h 60"/>
                <a:gd name="T42" fmla="*/ 8 w 264"/>
                <a:gd name="T43" fmla="*/ 0 h 60"/>
                <a:gd name="T44" fmla="*/ 4 w 264"/>
                <a:gd name="T45" fmla="*/ 2 h 60"/>
                <a:gd name="T46" fmla="*/ 0 w 264"/>
                <a:gd name="T47" fmla="*/ 8 h 60"/>
                <a:gd name="T48" fmla="*/ 0 w 264"/>
                <a:gd name="T49" fmla="*/ 12 h 60"/>
                <a:gd name="T50" fmla="*/ 0 w 264"/>
                <a:gd name="T51" fmla="*/ 1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4" h="60">
                  <a:moveTo>
                    <a:pt x="0" y="12"/>
                  </a:moveTo>
                  <a:lnTo>
                    <a:pt x="0" y="46"/>
                  </a:lnTo>
                  <a:lnTo>
                    <a:pt x="0" y="46"/>
                  </a:lnTo>
                  <a:lnTo>
                    <a:pt x="0" y="52"/>
                  </a:lnTo>
                  <a:lnTo>
                    <a:pt x="4" y="56"/>
                  </a:lnTo>
                  <a:lnTo>
                    <a:pt x="8" y="58"/>
                  </a:lnTo>
                  <a:lnTo>
                    <a:pt x="12" y="60"/>
                  </a:lnTo>
                  <a:lnTo>
                    <a:pt x="250" y="60"/>
                  </a:lnTo>
                  <a:lnTo>
                    <a:pt x="250" y="60"/>
                  </a:lnTo>
                  <a:lnTo>
                    <a:pt x="256" y="58"/>
                  </a:lnTo>
                  <a:lnTo>
                    <a:pt x="260" y="56"/>
                  </a:lnTo>
                  <a:lnTo>
                    <a:pt x="262" y="52"/>
                  </a:lnTo>
                  <a:lnTo>
                    <a:pt x="264" y="46"/>
                  </a:lnTo>
                  <a:lnTo>
                    <a:pt x="264" y="12"/>
                  </a:lnTo>
                  <a:lnTo>
                    <a:pt x="264" y="12"/>
                  </a:lnTo>
                  <a:lnTo>
                    <a:pt x="262" y="8"/>
                  </a:lnTo>
                  <a:lnTo>
                    <a:pt x="260" y="2"/>
                  </a:lnTo>
                  <a:lnTo>
                    <a:pt x="256" y="0"/>
                  </a:lnTo>
                  <a:lnTo>
                    <a:pt x="250" y="0"/>
                  </a:lnTo>
                  <a:lnTo>
                    <a:pt x="12" y="0"/>
                  </a:lnTo>
                  <a:lnTo>
                    <a:pt x="12" y="0"/>
                  </a:lnTo>
                  <a:lnTo>
                    <a:pt x="8" y="0"/>
                  </a:lnTo>
                  <a:lnTo>
                    <a:pt x="4" y="2"/>
                  </a:lnTo>
                  <a:lnTo>
                    <a:pt x="0" y="8"/>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p:cNvSpPr>
              <a:spLocks/>
            </p:cNvSpPr>
            <p:nvPr/>
          </p:nvSpPr>
          <p:spPr bwMode="auto">
            <a:xfrm>
              <a:off x="8473621" y="2676453"/>
              <a:ext cx="304800" cy="44450"/>
            </a:xfrm>
            <a:custGeom>
              <a:avLst/>
              <a:gdLst>
                <a:gd name="T0" fmla="*/ 8 w 192"/>
                <a:gd name="T1" fmla="*/ 0 h 28"/>
                <a:gd name="T2" fmla="*/ 8 w 192"/>
                <a:gd name="T3" fmla="*/ 0 h 28"/>
                <a:gd name="T4" fmla="*/ 6 w 192"/>
                <a:gd name="T5" fmla="*/ 0 h 28"/>
                <a:gd name="T6" fmla="*/ 2 w 192"/>
                <a:gd name="T7" fmla="*/ 2 h 28"/>
                <a:gd name="T8" fmla="*/ 0 w 192"/>
                <a:gd name="T9" fmla="*/ 4 h 28"/>
                <a:gd name="T10" fmla="*/ 0 w 192"/>
                <a:gd name="T11" fmla="*/ 8 h 28"/>
                <a:gd name="T12" fmla="*/ 0 w 192"/>
                <a:gd name="T13" fmla="*/ 20 h 28"/>
                <a:gd name="T14" fmla="*/ 0 w 192"/>
                <a:gd name="T15" fmla="*/ 20 h 28"/>
                <a:gd name="T16" fmla="*/ 0 w 192"/>
                <a:gd name="T17" fmla="*/ 22 h 28"/>
                <a:gd name="T18" fmla="*/ 2 w 192"/>
                <a:gd name="T19" fmla="*/ 26 h 28"/>
                <a:gd name="T20" fmla="*/ 6 w 192"/>
                <a:gd name="T21" fmla="*/ 28 h 28"/>
                <a:gd name="T22" fmla="*/ 8 w 192"/>
                <a:gd name="T23" fmla="*/ 28 h 28"/>
                <a:gd name="T24" fmla="*/ 184 w 192"/>
                <a:gd name="T25" fmla="*/ 28 h 28"/>
                <a:gd name="T26" fmla="*/ 184 w 192"/>
                <a:gd name="T27" fmla="*/ 28 h 28"/>
                <a:gd name="T28" fmla="*/ 188 w 192"/>
                <a:gd name="T29" fmla="*/ 28 h 28"/>
                <a:gd name="T30" fmla="*/ 190 w 192"/>
                <a:gd name="T31" fmla="*/ 26 h 28"/>
                <a:gd name="T32" fmla="*/ 192 w 192"/>
                <a:gd name="T33" fmla="*/ 22 h 28"/>
                <a:gd name="T34" fmla="*/ 192 w 192"/>
                <a:gd name="T35" fmla="*/ 20 h 28"/>
                <a:gd name="T36" fmla="*/ 192 w 192"/>
                <a:gd name="T37" fmla="*/ 8 h 28"/>
                <a:gd name="T38" fmla="*/ 192 w 192"/>
                <a:gd name="T39" fmla="*/ 8 h 28"/>
                <a:gd name="T40" fmla="*/ 192 w 192"/>
                <a:gd name="T41" fmla="*/ 4 h 28"/>
                <a:gd name="T42" fmla="*/ 190 w 192"/>
                <a:gd name="T43" fmla="*/ 2 h 28"/>
                <a:gd name="T44" fmla="*/ 188 w 192"/>
                <a:gd name="T45" fmla="*/ 0 h 28"/>
                <a:gd name="T46" fmla="*/ 184 w 192"/>
                <a:gd name="T47" fmla="*/ 0 h 28"/>
                <a:gd name="T48" fmla="*/ 8 w 192"/>
                <a:gd name="T4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28">
                  <a:moveTo>
                    <a:pt x="8" y="0"/>
                  </a:moveTo>
                  <a:lnTo>
                    <a:pt x="8" y="0"/>
                  </a:lnTo>
                  <a:lnTo>
                    <a:pt x="6" y="0"/>
                  </a:lnTo>
                  <a:lnTo>
                    <a:pt x="2" y="2"/>
                  </a:lnTo>
                  <a:lnTo>
                    <a:pt x="0" y="4"/>
                  </a:lnTo>
                  <a:lnTo>
                    <a:pt x="0" y="8"/>
                  </a:lnTo>
                  <a:lnTo>
                    <a:pt x="0" y="20"/>
                  </a:lnTo>
                  <a:lnTo>
                    <a:pt x="0" y="20"/>
                  </a:lnTo>
                  <a:lnTo>
                    <a:pt x="0" y="22"/>
                  </a:lnTo>
                  <a:lnTo>
                    <a:pt x="2" y="26"/>
                  </a:lnTo>
                  <a:lnTo>
                    <a:pt x="6" y="28"/>
                  </a:lnTo>
                  <a:lnTo>
                    <a:pt x="8" y="28"/>
                  </a:lnTo>
                  <a:lnTo>
                    <a:pt x="184" y="28"/>
                  </a:lnTo>
                  <a:lnTo>
                    <a:pt x="184" y="28"/>
                  </a:lnTo>
                  <a:lnTo>
                    <a:pt x="188" y="28"/>
                  </a:lnTo>
                  <a:lnTo>
                    <a:pt x="190" y="26"/>
                  </a:lnTo>
                  <a:lnTo>
                    <a:pt x="192" y="22"/>
                  </a:lnTo>
                  <a:lnTo>
                    <a:pt x="192" y="20"/>
                  </a:lnTo>
                  <a:lnTo>
                    <a:pt x="192" y="8"/>
                  </a:lnTo>
                  <a:lnTo>
                    <a:pt x="192" y="8"/>
                  </a:lnTo>
                  <a:lnTo>
                    <a:pt x="192" y="4"/>
                  </a:lnTo>
                  <a:lnTo>
                    <a:pt x="190" y="2"/>
                  </a:lnTo>
                  <a:lnTo>
                    <a:pt x="188" y="0"/>
                  </a:lnTo>
                  <a:lnTo>
                    <a:pt x="184"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p:cNvSpPr>
              <a:spLocks/>
            </p:cNvSpPr>
            <p:nvPr/>
          </p:nvSpPr>
          <p:spPr bwMode="auto">
            <a:xfrm>
              <a:off x="9343571" y="2362128"/>
              <a:ext cx="266700" cy="161925"/>
            </a:xfrm>
            <a:custGeom>
              <a:avLst/>
              <a:gdLst>
                <a:gd name="T0" fmla="*/ 168 w 168"/>
                <a:gd name="T1" fmla="*/ 4 h 102"/>
                <a:gd name="T2" fmla="*/ 168 w 168"/>
                <a:gd name="T3" fmla="*/ 2 h 102"/>
                <a:gd name="T4" fmla="*/ 168 w 168"/>
                <a:gd name="T5" fmla="*/ 2 h 102"/>
                <a:gd name="T6" fmla="*/ 164 w 168"/>
                <a:gd name="T7" fmla="*/ 0 h 102"/>
                <a:gd name="T8" fmla="*/ 160 w 168"/>
                <a:gd name="T9" fmla="*/ 0 h 102"/>
                <a:gd name="T10" fmla="*/ 2 w 168"/>
                <a:gd name="T11" fmla="*/ 90 h 102"/>
                <a:gd name="T12" fmla="*/ 2 w 168"/>
                <a:gd name="T13" fmla="*/ 90 h 102"/>
                <a:gd name="T14" fmla="*/ 0 w 168"/>
                <a:gd name="T15" fmla="*/ 92 h 102"/>
                <a:gd name="T16" fmla="*/ 0 w 168"/>
                <a:gd name="T17" fmla="*/ 98 h 102"/>
                <a:gd name="T18" fmla="*/ 2 w 168"/>
                <a:gd name="T19" fmla="*/ 98 h 102"/>
                <a:gd name="T20" fmla="*/ 2 w 168"/>
                <a:gd name="T21" fmla="*/ 98 h 102"/>
                <a:gd name="T22" fmla="*/ 4 w 168"/>
                <a:gd name="T23" fmla="*/ 102 h 102"/>
                <a:gd name="T24" fmla="*/ 10 w 168"/>
                <a:gd name="T25" fmla="*/ 100 h 102"/>
                <a:gd name="T26" fmla="*/ 166 w 168"/>
                <a:gd name="T27" fmla="*/ 12 h 102"/>
                <a:gd name="T28" fmla="*/ 166 w 168"/>
                <a:gd name="T29" fmla="*/ 12 h 102"/>
                <a:gd name="T30" fmla="*/ 168 w 168"/>
                <a:gd name="T31" fmla="*/ 8 h 102"/>
                <a:gd name="T32" fmla="*/ 168 w 168"/>
                <a:gd name="T33" fmla="*/ 4 h 102"/>
                <a:gd name="T34" fmla="*/ 168 w 168"/>
                <a:gd name="T35"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8" h="102">
                  <a:moveTo>
                    <a:pt x="168" y="4"/>
                  </a:moveTo>
                  <a:lnTo>
                    <a:pt x="168" y="2"/>
                  </a:lnTo>
                  <a:lnTo>
                    <a:pt x="168" y="2"/>
                  </a:lnTo>
                  <a:lnTo>
                    <a:pt x="164" y="0"/>
                  </a:lnTo>
                  <a:lnTo>
                    <a:pt x="160" y="0"/>
                  </a:lnTo>
                  <a:lnTo>
                    <a:pt x="2" y="90"/>
                  </a:lnTo>
                  <a:lnTo>
                    <a:pt x="2" y="90"/>
                  </a:lnTo>
                  <a:lnTo>
                    <a:pt x="0" y="92"/>
                  </a:lnTo>
                  <a:lnTo>
                    <a:pt x="0" y="98"/>
                  </a:lnTo>
                  <a:lnTo>
                    <a:pt x="2" y="98"/>
                  </a:lnTo>
                  <a:lnTo>
                    <a:pt x="2" y="98"/>
                  </a:lnTo>
                  <a:lnTo>
                    <a:pt x="4" y="102"/>
                  </a:lnTo>
                  <a:lnTo>
                    <a:pt x="10" y="100"/>
                  </a:lnTo>
                  <a:lnTo>
                    <a:pt x="166" y="12"/>
                  </a:lnTo>
                  <a:lnTo>
                    <a:pt x="166" y="12"/>
                  </a:lnTo>
                  <a:lnTo>
                    <a:pt x="168" y="8"/>
                  </a:lnTo>
                  <a:lnTo>
                    <a:pt x="168" y="4"/>
                  </a:lnTo>
                  <a:lnTo>
                    <a:pt x="16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p:cNvSpPr>
              <a:spLocks/>
            </p:cNvSpPr>
            <p:nvPr/>
          </p:nvSpPr>
          <p:spPr bwMode="auto">
            <a:xfrm>
              <a:off x="9521371" y="2441503"/>
              <a:ext cx="292100" cy="104775"/>
            </a:xfrm>
            <a:custGeom>
              <a:avLst/>
              <a:gdLst>
                <a:gd name="T0" fmla="*/ 184 w 184"/>
                <a:gd name="T1" fmla="*/ 4 h 66"/>
                <a:gd name="T2" fmla="*/ 184 w 184"/>
                <a:gd name="T3" fmla="*/ 4 h 66"/>
                <a:gd name="T4" fmla="*/ 180 w 184"/>
                <a:gd name="T5" fmla="*/ 2 h 66"/>
                <a:gd name="T6" fmla="*/ 176 w 184"/>
                <a:gd name="T7" fmla="*/ 0 h 66"/>
                <a:gd name="T8" fmla="*/ 4 w 184"/>
                <a:gd name="T9" fmla="*/ 54 h 66"/>
                <a:gd name="T10" fmla="*/ 4 w 184"/>
                <a:gd name="T11" fmla="*/ 54 h 66"/>
                <a:gd name="T12" fmla="*/ 0 w 184"/>
                <a:gd name="T13" fmla="*/ 56 h 66"/>
                <a:gd name="T14" fmla="*/ 0 w 184"/>
                <a:gd name="T15" fmla="*/ 62 h 66"/>
                <a:gd name="T16" fmla="*/ 0 w 184"/>
                <a:gd name="T17" fmla="*/ 62 h 66"/>
                <a:gd name="T18" fmla="*/ 0 w 184"/>
                <a:gd name="T19" fmla="*/ 62 h 66"/>
                <a:gd name="T20" fmla="*/ 2 w 184"/>
                <a:gd name="T21" fmla="*/ 66 h 66"/>
                <a:gd name="T22" fmla="*/ 8 w 184"/>
                <a:gd name="T23" fmla="*/ 66 h 66"/>
                <a:gd name="T24" fmla="*/ 180 w 184"/>
                <a:gd name="T25" fmla="*/ 14 h 66"/>
                <a:gd name="T26" fmla="*/ 180 w 184"/>
                <a:gd name="T27" fmla="*/ 14 h 66"/>
                <a:gd name="T28" fmla="*/ 184 w 184"/>
                <a:gd name="T29" fmla="*/ 10 h 66"/>
                <a:gd name="T30" fmla="*/ 184 w 184"/>
                <a:gd name="T31" fmla="*/ 6 h 66"/>
                <a:gd name="T32" fmla="*/ 184 w 184"/>
                <a:gd name="T33"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66">
                  <a:moveTo>
                    <a:pt x="184" y="4"/>
                  </a:moveTo>
                  <a:lnTo>
                    <a:pt x="184" y="4"/>
                  </a:lnTo>
                  <a:lnTo>
                    <a:pt x="180" y="2"/>
                  </a:lnTo>
                  <a:lnTo>
                    <a:pt x="176" y="0"/>
                  </a:lnTo>
                  <a:lnTo>
                    <a:pt x="4" y="54"/>
                  </a:lnTo>
                  <a:lnTo>
                    <a:pt x="4" y="54"/>
                  </a:lnTo>
                  <a:lnTo>
                    <a:pt x="0" y="56"/>
                  </a:lnTo>
                  <a:lnTo>
                    <a:pt x="0" y="62"/>
                  </a:lnTo>
                  <a:lnTo>
                    <a:pt x="0" y="62"/>
                  </a:lnTo>
                  <a:lnTo>
                    <a:pt x="0" y="62"/>
                  </a:lnTo>
                  <a:lnTo>
                    <a:pt x="2" y="66"/>
                  </a:lnTo>
                  <a:lnTo>
                    <a:pt x="8" y="66"/>
                  </a:lnTo>
                  <a:lnTo>
                    <a:pt x="180" y="14"/>
                  </a:lnTo>
                  <a:lnTo>
                    <a:pt x="180" y="14"/>
                  </a:lnTo>
                  <a:lnTo>
                    <a:pt x="184" y="10"/>
                  </a:lnTo>
                  <a:lnTo>
                    <a:pt x="184" y="6"/>
                  </a:lnTo>
                  <a:lnTo>
                    <a:pt x="18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1"/>
            <p:cNvSpPr>
              <a:spLocks/>
            </p:cNvSpPr>
            <p:nvPr/>
          </p:nvSpPr>
          <p:spPr bwMode="auto">
            <a:xfrm>
              <a:off x="9013371" y="3130478"/>
              <a:ext cx="98425" cy="304800"/>
            </a:xfrm>
            <a:custGeom>
              <a:avLst/>
              <a:gdLst>
                <a:gd name="T0" fmla="*/ 48 w 62"/>
                <a:gd name="T1" fmla="*/ 0 h 192"/>
                <a:gd name="T2" fmla="*/ 14 w 62"/>
                <a:gd name="T3" fmla="*/ 0 h 192"/>
                <a:gd name="T4" fmla="*/ 14 w 62"/>
                <a:gd name="T5" fmla="*/ 0 h 192"/>
                <a:gd name="T6" fmla="*/ 8 w 62"/>
                <a:gd name="T7" fmla="*/ 2 h 192"/>
                <a:gd name="T8" fmla="*/ 4 w 62"/>
                <a:gd name="T9" fmla="*/ 4 h 192"/>
                <a:gd name="T10" fmla="*/ 2 w 62"/>
                <a:gd name="T11" fmla="*/ 8 h 192"/>
                <a:gd name="T12" fmla="*/ 0 w 62"/>
                <a:gd name="T13" fmla="*/ 14 h 192"/>
                <a:gd name="T14" fmla="*/ 0 w 62"/>
                <a:gd name="T15" fmla="*/ 180 h 192"/>
                <a:gd name="T16" fmla="*/ 0 w 62"/>
                <a:gd name="T17" fmla="*/ 180 h 192"/>
                <a:gd name="T18" fmla="*/ 2 w 62"/>
                <a:gd name="T19" fmla="*/ 184 h 192"/>
                <a:gd name="T20" fmla="*/ 4 w 62"/>
                <a:gd name="T21" fmla="*/ 188 h 192"/>
                <a:gd name="T22" fmla="*/ 8 w 62"/>
                <a:gd name="T23" fmla="*/ 192 h 192"/>
                <a:gd name="T24" fmla="*/ 14 w 62"/>
                <a:gd name="T25" fmla="*/ 192 h 192"/>
                <a:gd name="T26" fmla="*/ 48 w 62"/>
                <a:gd name="T27" fmla="*/ 192 h 192"/>
                <a:gd name="T28" fmla="*/ 48 w 62"/>
                <a:gd name="T29" fmla="*/ 192 h 192"/>
                <a:gd name="T30" fmla="*/ 54 w 62"/>
                <a:gd name="T31" fmla="*/ 192 h 192"/>
                <a:gd name="T32" fmla="*/ 58 w 62"/>
                <a:gd name="T33" fmla="*/ 188 h 192"/>
                <a:gd name="T34" fmla="*/ 60 w 62"/>
                <a:gd name="T35" fmla="*/ 184 h 192"/>
                <a:gd name="T36" fmla="*/ 62 w 62"/>
                <a:gd name="T37" fmla="*/ 180 h 192"/>
                <a:gd name="T38" fmla="*/ 62 w 62"/>
                <a:gd name="T39" fmla="*/ 14 h 192"/>
                <a:gd name="T40" fmla="*/ 62 w 62"/>
                <a:gd name="T41" fmla="*/ 14 h 192"/>
                <a:gd name="T42" fmla="*/ 60 w 62"/>
                <a:gd name="T43" fmla="*/ 8 h 192"/>
                <a:gd name="T44" fmla="*/ 58 w 62"/>
                <a:gd name="T45" fmla="*/ 4 h 192"/>
                <a:gd name="T46" fmla="*/ 54 w 62"/>
                <a:gd name="T47" fmla="*/ 2 h 192"/>
                <a:gd name="T48" fmla="*/ 48 w 62"/>
                <a:gd name="T49" fmla="*/ 0 h 192"/>
                <a:gd name="T50" fmla="*/ 48 w 62"/>
                <a:gd name="T5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192">
                  <a:moveTo>
                    <a:pt x="48" y="0"/>
                  </a:moveTo>
                  <a:lnTo>
                    <a:pt x="14" y="0"/>
                  </a:lnTo>
                  <a:lnTo>
                    <a:pt x="14" y="0"/>
                  </a:lnTo>
                  <a:lnTo>
                    <a:pt x="8" y="2"/>
                  </a:lnTo>
                  <a:lnTo>
                    <a:pt x="4" y="4"/>
                  </a:lnTo>
                  <a:lnTo>
                    <a:pt x="2" y="8"/>
                  </a:lnTo>
                  <a:lnTo>
                    <a:pt x="0" y="14"/>
                  </a:lnTo>
                  <a:lnTo>
                    <a:pt x="0" y="180"/>
                  </a:lnTo>
                  <a:lnTo>
                    <a:pt x="0" y="180"/>
                  </a:lnTo>
                  <a:lnTo>
                    <a:pt x="2" y="184"/>
                  </a:lnTo>
                  <a:lnTo>
                    <a:pt x="4" y="188"/>
                  </a:lnTo>
                  <a:lnTo>
                    <a:pt x="8" y="192"/>
                  </a:lnTo>
                  <a:lnTo>
                    <a:pt x="14" y="192"/>
                  </a:lnTo>
                  <a:lnTo>
                    <a:pt x="48" y="192"/>
                  </a:lnTo>
                  <a:lnTo>
                    <a:pt x="48" y="192"/>
                  </a:lnTo>
                  <a:lnTo>
                    <a:pt x="54" y="192"/>
                  </a:lnTo>
                  <a:lnTo>
                    <a:pt x="58" y="188"/>
                  </a:lnTo>
                  <a:lnTo>
                    <a:pt x="60" y="184"/>
                  </a:lnTo>
                  <a:lnTo>
                    <a:pt x="62" y="180"/>
                  </a:lnTo>
                  <a:lnTo>
                    <a:pt x="62" y="14"/>
                  </a:lnTo>
                  <a:lnTo>
                    <a:pt x="62" y="14"/>
                  </a:lnTo>
                  <a:lnTo>
                    <a:pt x="60" y="8"/>
                  </a:lnTo>
                  <a:lnTo>
                    <a:pt x="58" y="4"/>
                  </a:lnTo>
                  <a:lnTo>
                    <a:pt x="54" y="2"/>
                  </a:lnTo>
                  <a:lnTo>
                    <a:pt x="48" y="0"/>
                  </a:lnTo>
                  <a:lnTo>
                    <a:pt x="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2"/>
            <p:cNvSpPr>
              <a:spLocks/>
            </p:cNvSpPr>
            <p:nvPr/>
          </p:nvSpPr>
          <p:spPr bwMode="auto">
            <a:xfrm>
              <a:off x="9051471" y="1911278"/>
              <a:ext cx="22225" cy="304800"/>
            </a:xfrm>
            <a:custGeom>
              <a:avLst/>
              <a:gdLst>
                <a:gd name="T0" fmla="*/ 6 w 14"/>
                <a:gd name="T1" fmla="*/ 192 h 192"/>
                <a:gd name="T2" fmla="*/ 8 w 14"/>
                <a:gd name="T3" fmla="*/ 192 h 192"/>
                <a:gd name="T4" fmla="*/ 8 w 14"/>
                <a:gd name="T5" fmla="*/ 192 h 192"/>
                <a:gd name="T6" fmla="*/ 12 w 14"/>
                <a:gd name="T7" fmla="*/ 192 h 192"/>
                <a:gd name="T8" fmla="*/ 14 w 14"/>
                <a:gd name="T9" fmla="*/ 186 h 192"/>
                <a:gd name="T10" fmla="*/ 14 w 14"/>
                <a:gd name="T11" fmla="*/ 6 h 192"/>
                <a:gd name="T12" fmla="*/ 14 w 14"/>
                <a:gd name="T13" fmla="*/ 6 h 192"/>
                <a:gd name="T14" fmla="*/ 12 w 14"/>
                <a:gd name="T15" fmla="*/ 2 h 192"/>
                <a:gd name="T16" fmla="*/ 8 w 14"/>
                <a:gd name="T17" fmla="*/ 0 h 192"/>
                <a:gd name="T18" fmla="*/ 6 w 14"/>
                <a:gd name="T19" fmla="*/ 0 h 192"/>
                <a:gd name="T20" fmla="*/ 6 w 14"/>
                <a:gd name="T21" fmla="*/ 0 h 192"/>
                <a:gd name="T22" fmla="*/ 2 w 14"/>
                <a:gd name="T23" fmla="*/ 2 h 192"/>
                <a:gd name="T24" fmla="*/ 0 w 14"/>
                <a:gd name="T25" fmla="*/ 6 h 192"/>
                <a:gd name="T26" fmla="*/ 0 w 14"/>
                <a:gd name="T27" fmla="*/ 186 h 192"/>
                <a:gd name="T28" fmla="*/ 0 w 14"/>
                <a:gd name="T29" fmla="*/ 186 h 192"/>
                <a:gd name="T30" fmla="*/ 2 w 14"/>
                <a:gd name="T31" fmla="*/ 192 h 192"/>
                <a:gd name="T32" fmla="*/ 6 w 14"/>
                <a:gd name="T33" fmla="*/ 192 h 192"/>
                <a:gd name="T34" fmla="*/ 6 w 14"/>
                <a:gd name="T35"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92">
                  <a:moveTo>
                    <a:pt x="6" y="192"/>
                  </a:moveTo>
                  <a:lnTo>
                    <a:pt x="8" y="192"/>
                  </a:lnTo>
                  <a:lnTo>
                    <a:pt x="8" y="192"/>
                  </a:lnTo>
                  <a:lnTo>
                    <a:pt x="12" y="192"/>
                  </a:lnTo>
                  <a:lnTo>
                    <a:pt x="14" y="186"/>
                  </a:lnTo>
                  <a:lnTo>
                    <a:pt x="14" y="6"/>
                  </a:lnTo>
                  <a:lnTo>
                    <a:pt x="14" y="6"/>
                  </a:lnTo>
                  <a:lnTo>
                    <a:pt x="12" y="2"/>
                  </a:lnTo>
                  <a:lnTo>
                    <a:pt x="8" y="0"/>
                  </a:lnTo>
                  <a:lnTo>
                    <a:pt x="6" y="0"/>
                  </a:lnTo>
                  <a:lnTo>
                    <a:pt x="6" y="0"/>
                  </a:lnTo>
                  <a:lnTo>
                    <a:pt x="2" y="2"/>
                  </a:lnTo>
                  <a:lnTo>
                    <a:pt x="0" y="6"/>
                  </a:lnTo>
                  <a:lnTo>
                    <a:pt x="0" y="186"/>
                  </a:lnTo>
                  <a:lnTo>
                    <a:pt x="0" y="186"/>
                  </a:lnTo>
                  <a:lnTo>
                    <a:pt x="2" y="192"/>
                  </a:lnTo>
                  <a:lnTo>
                    <a:pt x="6" y="192"/>
                  </a:lnTo>
                  <a:lnTo>
                    <a:pt x="6"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3"/>
            <p:cNvSpPr>
              <a:spLocks/>
            </p:cNvSpPr>
            <p:nvPr/>
          </p:nvSpPr>
          <p:spPr bwMode="auto">
            <a:xfrm>
              <a:off x="8502196" y="2460553"/>
              <a:ext cx="406400" cy="171450"/>
            </a:xfrm>
            <a:custGeom>
              <a:avLst/>
              <a:gdLst>
                <a:gd name="T0" fmla="*/ 252 w 256"/>
                <a:gd name="T1" fmla="*/ 102 h 108"/>
                <a:gd name="T2" fmla="*/ 254 w 256"/>
                <a:gd name="T3" fmla="*/ 90 h 108"/>
                <a:gd name="T4" fmla="*/ 254 w 256"/>
                <a:gd name="T5" fmla="*/ 90 h 108"/>
                <a:gd name="T6" fmla="*/ 256 w 256"/>
                <a:gd name="T7" fmla="*/ 88 h 108"/>
                <a:gd name="T8" fmla="*/ 254 w 256"/>
                <a:gd name="T9" fmla="*/ 84 h 108"/>
                <a:gd name="T10" fmla="*/ 252 w 256"/>
                <a:gd name="T11" fmla="*/ 82 h 108"/>
                <a:gd name="T12" fmla="*/ 250 w 256"/>
                <a:gd name="T13" fmla="*/ 80 h 108"/>
                <a:gd name="T14" fmla="*/ 14 w 256"/>
                <a:gd name="T15" fmla="*/ 0 h 108"/>
                <a:gd name="T16" fmla="*/ 14 w 256"/>
                <a:gd name="T17" fmla="*/ 0 h 108"/>
                <a:gd name="T18" fmla="*/ 12 w 256"/>
                <a:gd name="T19" fmla="*/ 0 h 108"/>
                <a:gd name="T20" fmla="*/ 8 w 256"/>
                <a:gd name="T21" fmla="*/ 2 h 108"/>
                <a:gd name="T22" fmla="*/ 6 w 256"/>
                <a:gd name="T23" fmla="*/ 4 h 108"/>
                <a:gd name="T24" fmla="*/ 4 w 256"/>
                <a:gd name="T25" fmla="*/ 6 h 108"/>
                <a:gd name="T26" fmla="*/ 0 w 256"/>
                <a:gd name="T27" fmla="*/ 18 h 108"/>
                <a:gd name="T28" fmla="*/ 0 w 256"/>
                <a:gd name="T29" fmla="*/ 18 h 108"/>
                <a:gd name="T30" fmla="*/ 0 w 256"/>
                <a:gd name="T31" fmla="*/ 20 h 108"/>
                <a:gd name="T32" fmla="*/ 2 w 256"/>
                <a:gd name="T33" fmla="*/ 24 h 108"/>
                <a:gd name="T34" fmla="*/ 4 w 256"/>
                <a:gd name="T35" fmla="*/ 26 h 108"/>
                <a:gd name="T36" fmla="*/ 6 w 256"/>
                <a:gd name="T37" fmla="*/ 28 h 108"/>
                <a:gd name="T38" fmla="*/ 240 w 256"/>
                <a:gd name="T39" fmla="*/ 108 h 108"/>
                <a:gd name="T40" fmla="*/ 240 w 256"/>
                <a:gd name="T41" fmla="*/ 108 h 108"/>
                <a:gd name="T42" fmla="*/ 244 w 256"/>
                <a:gd name="T43" fmla="*/ 108 h 108"/>
                <a:gd name="T44" fmla="*/ 246 w 256"/>
                <a:gd name="T45" fmla="*/ 108 h 108"/>
                <a:gd name="T46" fmla="*/ 250 w 256"/>
                <a:gd name="T47" fmla="*/ 106 h 108"/>
                <a:gd name="T48" fmla="*/ 252 w 256"/>
                <a:gd name="T49" fmla="*/ 102 h 108"/>
                <a:gd name="T50" fmla="*/ 252 w 256"/>
                <a:gd name="T51" fmla="*/ 10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6" h="108">
                  <a:moveTo>
                    <a:pt x="252" y="102"/>
                  </a:moveTo>
                  <a:lnTo>
                    <a:pt x="254" y="90"/>
                  </a:lnTo>
                  <a:lnTo>
                    <a:pt x="254" y="90"/>
                  </a:lnTo>
                  <a:lnTo>
                    <a:pt x="256" y="88"/>
                  </a:lnTo>
                  <a:lnTo>
                    <a:pt x="254" y="84"/>
                  </a:lnTo>
                  <a:lnTo>
                    <a:pt x="252" y="82"/>
                  </a:lnTo>
                  <a:lnTo>
                    <a:pt x="250" y="80"/>
                  </a:lnTo>
                  <a:lnTo>
                    <a:pt x="14" y="0"/>
                  </a:lnTo>
                  <a:lnTo>
                    <a:pt x="14" y="0"/>
                  </a:lnTo>
                  <a:lnTo>
                    <a:pt x="12" y="0"/>
                  </a:lnTo>
                  <a:lnTo>
                    <a:pt x="8" y="2"/>
                  </a:lnTo>
                  <a:lnTo>
                    <a:pt x="6" y="4"/>
                  </a:lnTo>
                  <a:lnTo>
                    <a:pt x="4" y="6"/>
                  </a:lnTo>
                  <a:lnTo>
                    <a:pt x="0" y="18"/>
                  </a:lnTo>
                  <a:lnTo>
                    <a:pt x="0" y="18"/>
                  </a:lnTo>
                  <a:lnTo>
                    <a:pt x="0" y="20"/>
                  </a:lnTo>
                  <a:lnTo>
                    <a:pt x="2" y="24"/>
                  </a:lnTo>
                  <a:lnTo>
                    <a:pt x="4" y="26"/>
                  </a:lnTo>
                  <a:lnTo>
                    <a:pt x="6" y="28"/>
                  </a:lnTo>
                  <a:lnTo>
                    <a:pt x="240" y="108"/>
                  </a:lnTo>
                  <a:lnTo>
                    <a:pt x="240" y="108"/>
                  </a:lnTo>
                  <a:lnTo>
                    <a:pt x="244" y="108"/>
                  </a:lnTo>
                  <a:lnTo>
                    <a:pt x="246" y="108"/>
                  </a:lnTo>
                  <a:lnTo>
                    <a:pt x="250" y="106"/>
                  </a:lnTo>
                  <a:lnTo>
                    <a:pt x="252" y="102"/>
                  </a:lnTo>
                  <a:lnTo>
                    <a:pt x="25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6" name="Picture Placeholder 6">
            <a:extLst>
              <a:ext uri="{FF2B5EF4-FFF2-40B4-BE49-F238E27FC236}">
                <a16:creationId xmlns:a16="http://schemas.microsoft.com/office/drawing/2014/main" id="{9B79540D-0064-A941-9F70-F95000D578DB}"/>
              </a:ext>
            </a:extLst>
          </p:cNvPr>
          <p:cNvSpPr>
            <a:spLocks noGrp="1"/>
          </p:cNvSpPr>
          <p:nvPr>
            <p:ph type="pic" sz="quarter" idx="15"/>
          </p:nvPr>
        </p:nvSpPr>
        <p:spPr>
          <a:xfrm>
            <a:off x="1031225" y="2024439"/>
            <a:ext cx="3048041" cy="3048041"/>
          </a:xfrm>
          <a:prstGeom prst="ellipse">
            <a:avLst/>
          </a:prstGeom>
          <a:solidFill>
            <a:schemeClr val="bg2"/>
          </a:solidFill>
        </p:spPr>
        <p:txBody>
          <a:bodyPr>
            <a:noAutofit/>
          </a:bodyPr>
          <a:lstStyle>
            <a:lvl1pPr>
              <a:defRPr>
                <a:noFill/>
              </a:defRPr>
            </a:lvl1pPr>
          </a:lstStyle>
          <a:p>
            <a:r>
              <a:rPr lang="en-US"/>
              <a:t>Click icon to add picture</a:t>
            </a:r>
            <a:endParaRPr lang="en-US" dirty="0"/>
          </a:p>
        </p:txBody>
      </p:sp>
      <p:sp>
        <p:nvSpPr>
          <p:cNvPr id="37" name="Text Placeholder 6"/>
          <p:cNvSpPr>
            <a:spLocks noGrp="1"/>
          </p:cNvSpPr>
          <p:nvPr>
            <p:ph type="body" sz="quarter" idx="60"/>
          </p:nvPr>
        </p:nvSpPr>
        <p:spPr>
          <a:xfrm>
            <a:off x="4980460" y="2378174"/>
            <a:ext cx="5981018" cy="2533650"/>
          </a:xfrm>
        </p:spPr>
        <p:txBody>
          <a:bodyPr anchor="ctr" anchorCtr="0">
            <a:noAutofit/>
          </a:bodyPr>
          <a:lstStyle>
            <a:lvl1pPr>
              <a:lnSpc>
                <a:spcPct val="90000"/>
              </a:lnSpc>
              <a:defRPr>
                <a:solidFill>
                  <a:schemeClr val="bg2"/>
                </a:solidFill>
              </a:defRPr>
            </a:lvl1pPr>
            <a:lvl2pPr>
              <a:lnSpc>
                <a:spcPct val="100000"/>
              </a:lnSpc>
              <a:defRPr>
                <a:solidFill>
                  <a:schemeClr val="bg2"/>
                </a:solidFill>
              </a:defRPr>
            </a:lvl2pPr>
            <a:lvl3pPr>
              <a:buClr>
                <a:schemeClr val="accent6"/>
              </a:buCl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Box 37"/>
          <p:cNvSpPr txBox="1"/>
          <p:nvPr/>
        </p:nvSpPr>
        <p:spPr>
          <a:xfrm>
            <a:off x="3122339" y="6083490"/>
            <a:ext cx="8460059" cy="461665"/>
          </a:xfrm>
          <a:prstGeom prst="rect">
            <a:avLst/>
          </a:prstGeom>
          <a:noFill/>
        </p:spPr>
        <p:txBody>
          <a:bodyPr wrap="square" lIns="0" tIns="60949" rIns="121899" bIns="60949" rtlCol="0">
            <a:noAutofit/>
          </a:bodyPr>
          <a:lstStyle/>
          <a:p>
            <a:pPr>
              <a:spcAft>
                <a:spcPts val="400"/>
              </a:spcAft>
              <a:defRPr/>
            </a:pPr>
            <a:r>
              <a:rPr lang="en-US" sz="700" kern="1200" dirty="0">
                <a:solidFill>
                  <a:schemeClr val="bg2"/>
                </a:solidFill>
                <a:latin typeface="+mn-lt"/>
                <a:ea typeface="+mn-ea"/>
                <a:cs typeface="+mn-cs"/>
              </a:rPr>
              <a:t>This presentation contains images used under license. Retransmission, republication, redistribution, and downloading of this presentation, including any of the images as stand-alone files, is prohibited. This presentation may be considered advertising under certain rules of professional conduct. The content should not be construed as legal advice, and readers should not act upon information in this publication without professional counsel. ©</a:t>
            </a:r>
            <a:r>
              <a:rPr lang="en-US" sz="100" kern="1200" dirty="0">
                <a:solidFill>
                  <a:schemeClr val="accent2"/>
                </a:solidFill>
                <a:latin typeface="+mn-lt"/>
                <a:ea typeface="+mn-ea"/>
                <a:cs typeface="+mn-cs"/>
              </a:rPr>
              <a:t>1/4/</a:t>
            </a:r>
            <a:r>
              <a:rPr lang="en-US" sz="700" kern="1200" dirty="0">
                <a:solidFill>
                  <a:schemeClr val="bg2"/>
                </a:solidFill>
                <a:latin typeface="+mn-lt"/>
                <a:ea typeface="+mn-ea"/>
                <a:cs typeface="+mn-cs"/>
              </a:rPr>
              <a:t>2024 Nixon Peabody LLP. All rights reserved.</a:t>
            </a:r>
            <a:endParaRPr lang="en-US" sz="700" dirty="0">
              <a:solidFill>
                <a:schemeClr val="bg2"/>
              </a:solidFill>
            </a:endParaRPr>
          </a:p>
        </p:txBody>
      </p:sp>
      <p:grpSp>
        <p:nvGrpSpPr>
          <p:cNvPr id="39" name="Group 38">
            <a:extLst>
              <a:ext uri="{FF2B5EF4-FFF2-40B4-BE49-F238E27FC236}">
                <a16:creationId xmlns:a16="http://schemas.microsoft.com/office/drawing/2014/main" id="{61C25C00-2003-054D-B433-BEE8EA7EDC50}"/>
              </a:ext>
            </a:extLst>
          </p:cNvPr>
          <p:cNvGrpSpPr>
            <a:grpSpLocks noChangeAspect="1"/>
          </p:cNvGrpSpPr>
          <p:nvPr/>
        </p:nvGrpSpPr>
        <p:grpSpPr>
          <a:xfrm>
            <a:off x="268658" y="5854430"/>
            <a:ext cx="1654082" cy="740664"/>
            <a:chOff x="2286000" y="1723996"/>
            <a:chExt cx="7610479" cy="3407816"/>
          </a:xfrm>
        </p:grpSpPr>
        <p:sp>
          <p:nvSpPr>
            <p:cNvPr id="40" name="Freeform 39">
              <a:extLst>
                <a:ext uri="{FF2B5EF4-FFF2-40B4-BE49-F238E27FC236}">
                  <a16:creationId xmlns:a16="http://schemas.microsoft.com/office/drawing/2014/main" id="{F0A95139-6B41-824B-86CB-76A48AEEA817}"/>
                </a:ext>
              </a:extLst>
            </p:cNvPr>
            <p:cNvSpPr/>
            <p:nvPr/>
          </p:nvSpPr>
          <p:spPr>
            <a:xfrm>
              <a:off x="2286000" y="1723996"/>
              <a:ext cx="3251116" cy="3407816"/>
            </a:xfrm>
            <a:custGeom>
              <a:avLst/>
              <a:gdLst>
                <a:gd name="connsiteX0" fmla="*/ 1742094 w 3251116"/>
                <a:gd name="connsiteY0" fmla="*/ 1035216 h 3407816"/>
                <a:gd name="connsiteX1" fmla="*/ 1747437 w 3251116"/>
                <a:gd name="connsiteY1" fmla="*/ 1036340 h 3407816"/>
                <a:gd name="connsiteX2" fmla="*/ 1772269 w 3251116"/>
                <a:gd name="connsiteY2" fmla="*/ 1020281 h 3407816"/>
                <a:gd name="connsiteX3" fmla="*/ 1907038 w 3251116"/>
                <a:gd name="connsiteY3" fmla="*/ 393663 h 3407816"/>
                <a:gd name="connsiteX4" fmla="*/ 1890960 w 3251116"/>
                <a:gd name="connsiteY4" fmla="*/ 368931 h 3407816"/>
                <a:gd name="connsiteX5" fmla="*/ 1885655 w 3251116"/>
                <a:gd name="connsiteY5" fmla="*/ 367820 h 3407816"/>
                <a:gd name="connsiteX6" fmla="*/ 1860804 w 3251116"/>
                <a:gd name="connsiteY6" fmla="*/ 383881 h 3407816"/>
                <a:gd name="connsiteX7" fmla="*/ 1726025 w 3251116"/>
                <a:gd name="connsiteY7" fmla="*/ 1010480 h 3407816"/>
                <a:gd name="connsiteX8" fmla="*/ 1742094 w 3251116"/>
                <a:gd name="connsiteY8" fmla="*/ 1035216 h 3407816"/>
                <a:gd name="connsiteX9" fmla="*/ 1467117 w 3251116"/>
                <a:gd name="connsiteY9" fmla="*/ 1280542 h 3407816"/>
                <a:gd name="connsiteX10" fmla="*/ 1493034 w 3251116"/>
                <a:gd name="connsiteY10" fmla="*/ 1294744 h 3407816"/>
                <a:gd name="connsiteX11" fmla="*/ 1498273 w 3251116"/>
                <a:gd name="connsiteY11" fmla="*/ 1293220 h 3407816"/>
                <a:gd name="connsiteX12" fmla="*/ 1512532 w 3251116"/>
                <a:gd name="connsiteY12" fmla="*/ 1267388 h 3407816"/>
                <a:gd name="connsiteX13" fmla="*/ 1261367 w 3251116"/>
                <a:gd name="connsiteY13" fmla="*/ 406203 h 3407816"/>
                <a:gd name="connsiteX14" fmla="*/ 1235440 w 3251116"/>
                <a:gd name="connsiteY14" fmla="*/ 391992 h 3407816"/>
                <a:gd name="connsiteX15" fmla="*/ 1230201 w 3251116"/>
                <a:gd name="connsiteY15" fmla="*/ 393510 h 3407816"/>
                <a:gd name="connsiteX16" fmla="*/ 1215962 w 3251116"/>
                <a:gd name="connsiteY16" fmla="*/ 419352 h 3407816"/>
                <a:gd name="connsiteX17" fmla="*/ 1467117 w 3251116"/>
                <a:gd name="connsiteY17" fmla="*/ 1280542 h 3407816"/>
                <a:gd name="connsiteX18" fmla="*/ 1289056 w 3251116"/>
                <a:gd name="connsiteY18" fmla="*/ 1978582 h 3407816"/>
                <a:gd name="connsiteX19" fmla="*/ 1262567 w 3251116"/>
                <a:gd name="connsiteY19" fmla="*/ 1944901 h 3407816"/>
                <a:gd name="connsiteX20" fmla="*/ 1221610 w 3251116"/>
                <a:gd name="connsiteY20" fmla="*/ 1939958 h 3407816"/>
                <a:gd name="connsiteX21" fmla="*/ 526221 w 3251116"/>
                <a:gd name="connsiteY21" fmla="*/ 2483969 h 3407816"/>
                <a:gd name="connsiteX22" fmla="*/ 521275 w 3251116"/>
                <a:gd name="connsiteY22" fmla="*/ 2524803 h 3407816"/>
                <a:gd name="connsiteX23" fmla="*/ 547788 w 3251116"/>
                <a:gd name="connsiteY23" fmla="*/ 2558511 h 3407816"/>
                <a:gd name="connsiteX24" fmla="*/ 588751 w 3251116"/>
                <a:gd name="connsiteY24" fmla="*/ 2563445 h 3407816"/>
                <a:gd name="connsiteX25" fmla="*/ 1284113 w 3251116"/>
                <a:gd name="connsiteY25" fmla="*/ 2019444 h 3407816"/>
                <a:gd name="connsiteX26" fmla="*/ 1289056 w 3251116"/>
                <a:gd name="connsiteY26" fmla="*/ 1978582 h 3407816"/>
                <a:gd name="connsiteX27" fmla="*/ 1868881 w 3251116"/>
                <a:gd name="connsiteY27" fmla="*/ 2115342 h 3407816"/>
                <a:gd name="connsiteX28" fmla="*/ 1810026 w 3251116"/>
                <a:gd name="connsiteY28" fmla="*/ 2087052 h 3407816"/>
                <a:gd name="connsiteX29" fmla="*/ 1693221 w 3251116"/>
                <a:gd name="connsiteY29" fmla="*/ 2127772 h 3407816"/>
                <a:gd name="connsiteX30" fmla="*/ 1664837 w 3251116"/>
                <a:gd name="connsiteY30" fmla="*/ 2186465 h 3407816"/>
                <a:gd name="connsiteX31" fmla="*/ 1944357 w 3251116"/>
                <a:gd name="connsiteY31" fmla="*/ 2984231 h 3407816"/>
                <a:gd name="connsiteX32" fmla="*/ 2003222 w 3251116"/>
                <a:gd name="connsiteY32" fmla="*/ 3012520 h 3407816"/>
                <a:gd name="connsiteX33" fmla="*/ 2120018 w 3251116"/>
                <a:gd name="connsiteY33" fmla="*/ 2971830 h 3407816"/>
                <a:gd name="connsiteX34" fmla="*/ 2148402 w 3251116"/>
                <a:gd name="connsiteY34" fmla="*/ 2913127 h 3407816"/>
                <a:gd name="connsiteX35" fmla="*/ 1868881 w 3251116"/>
                <a:gd name="connsiteY35" fmla="*/ 2115342 h 3407816"/>
                <a:gd name="connsiteX36" fmla="*/ 3218441 w 3251116"/>
                <a:gd name="connsiteY36" fmla="*/ 2147127 h 3407816"/>
                <a:gd name="connsiteX37" fmla="*/ 2656113 w 3251116"/>
                <a:gd name="connsiteY37" fmla="*/ 1962141 h 3407816"/>
                <a:gd name="connsiteX38" fmla="*/ 2597772 w 3251116"/>
                <a:gd name="connsiteY38" fmla="*/ 1991478 h 3407816"/>
                <a:gd name="connsiteX39" fmla="*/ 2559015 w 3251116"/>
                <a:gd name="connsiteY39" fmla="*/ 2108655 h 3407816"/>
                <a:gd name="connsiteX40" fmla="*/ 2588409 w 3251116"/>
                <a:gd name="connsiteY40" fmla="*/ 2166843 h 3407816"/>
                <a:gd name="connsiteX41" fmla="*/ 3150727 w 3251116"/>
                <a:gd name="connsiteY41" fmla="*/ 2351809 h 3407816"/>
                <a:gd name="connsiteX42" fmla="*/ 3209077 w 3251116"/>
                <a:gd name="connsiteY42" fmla="*/ 2322501 h 3407816"/>
                <a:gd name="connsiteX43" fmla="*/ 3247835 w 3251116"/>
                <a:gd name="connsiteY43" fmla="*/ 2205305 h 3407816"/>
                <a:gd name="connsiteX44" fmla="*/ 3218441 w 3251116"/>
                <a:gd name="connsiteY44" fmla="*/ 2147127 h 3407816"/>
                <a:gd name="connsiteX45" fmla="*/ 2348113 w 3251116"/>
                <a:gd name="connsiteY45" fmla="*/ 989363 h 3407816"/>
                <a:gd name="connsiteX46" fmla="*/ 2351999 w 3251116"/>
                <a:gd name="connsiteY46" fmla="*/ 993201 h 3407816"/>
                <a:gd name="connsiteX47" fmla="*/ 2381555 w 3251116"/>
                <a:gd name="connsiteY47" fmla="*/ 993059 h 3407816"/>
                <a:gd name="connsiteX48" fmla="*/ 2833326 w 3251116"/>
                <a:gd name="connsiteY48" fmla="*/ 538245 h 3407816"/>
                <a:gd name="connsiteX49" fmla="*/ 2833192 w 3251116"/>
                <a:gd name="connsiteY49" fmla="*/ 508732 h 3407816"/>
                <a:gd name="connsiteX50" fmla="*/ 2829306 w 3251116"/>
                <a:gd name="connsiteY50" fmla="*/ 504909 h 3407816"/>
                <a:gd name="connsiteX51" fmla="*/ 2799750 w 3251116"/>
                <a:gd name="connsiteY51" fmla="*/ 505051 h 3407816"/>
                <a:gd name="connsiteX52" fmla="*/ 2347970 w 3251116"/>
                <a:gd name="connsiteY52" fmla="*/ 959883 h 3407816"/>
                <a:gd name="connsiteX53" fmla="*/ 2348113 w 3251116"/>
                <a:gd name="connsiteY53" fmla="*/ 989363 h 3407816"/>
                <a:gd name="connsiteX54" fmla="*/ 1826581 w 3251116"/>
                <a:gd name="connsiteY54" fmla="*/ 1333873 h 3407816"/>
                <a:gd name="connsiteX55" fmla="*/ 1831172 w 3251116"/>
                <a:gd name="connsiteY55" fmla="*/ 1336816 h 3407816"/>
                <a:gd name="connsiteX56" fmla="*/ 1860109 w 3251116"/>
                <a:gd name="connsiteY56" fmla="*/ 1330558 h 3407816"/>
                <a:gd name="connsiteX57" fmla="*/ 2347865 w 3251116"/>
                <a:gd name="connsiteY57" fmla="*/ 576989 h 3407816"/>
                <a:gd name="connsiteX58" fmla="*/ 2341617 w 3251116"/>
                <a:gd name="connsiteY58" fmla="*/ 548188 h 3407816"/>
                <a:gd name="connsiteX59" fmla="*/ 2337016 w 3251116"/>
                <a:gd name="connsiteY59" fmla="*/ 545265 h 3407816"/>
                <a:gd name="connsiteX60" fmla="*/ 2308089 w 3251116"/>
                <a:gd name="connsiteY60" fmla="*/ 551518 h 3407816"/>
                <a:gd name="connsiteX61" fmla="*/ 1820323 w 3251116"/>
                <a:gd name="connsiteY61" fmla="*/ 1305088 h 3407816"/>
                <a:gd name="connsiteX62" fmla="*/ 1826581 w 3251116"/>
                <a:gd name="connsiteY62" fmla="*/ 1333873 h 3407816"/>
                <a:gd name="connsiteX63" fmla="*/ 205327 w 3251116"/>
                <a:gd name="connsiteY63" fmla="*/ 793844 h 3407816"/>
                <a:gd name="connsiteX64" fmla="*/ 720347 w 3251116"/>
                <a:gd name="connsiteY64" fmla="*/ 1146192 h 3407816"/>
                <a:gd name="connsiteX65" fmla="*/ 760911 w 3251116"/>
                <a:gd name="connsiteY65" fmla="*/ 1138658 h 3407816"/>
                <a:gd name="connsiteX66" fmla="*/ 785217 w 3251116"/>
                <a:gd name="connsiteY66" fmla="*/ 1103329 h 3407816"/>
                <a:gd name="connsiteX67" fmla="*/ 777654 w 3251116"/>
                <a:gd name="connsiteY67" fmla="*/ 1062867 h 3407816"/>
                <a:gd name="connsiteX68" fmla="*/ 262642 w 3251116"/>
                <a:gd name="connsiteY68" fmla="*/ 710522 h 3407816"/>
                <a:gd name="connsiteX69" fmla="*/ 222070 w 3251116"/>
                <a:gd name="connsiteY69" fmla="*/ 718064 h 3407816"/>
                <a:gd name="connsiteX70" fmla="*/ 197773 w 3251116"/>
                <a:gd name="connsiteY70" fmla="*/ 753392 h 3407816"/>
                <a:gd name="connsiteX71" fmla="*/ 205327 w 3251116"/>
                <a:gd name="connsiteY71" fmla="*/ 793844 h 3407816"/>
                <a:gd name="connsiteX72" fmla="*/ 657107 w 3251116"/>
                <a:gd name="connsiteY72" fmla="*/ 2066850 h 3407816"/>
                <a:gd name="connsiteX73" fmla="*/ 641867 w 3251116"/>
                <a:gd name="connsiteY73" fmla="*/ 2026797 h 3407816"/>
                <a:gd name="connsiteX74" fmla="*/ 604223 w 3251116"/>
                <a:gd name="connsiteY74" fmla="*/ 2009909 h 3407816"/>
                <a:gd name="connsiteX75" fmla="*/ 18815 w 3251116"/>
                <a:gd name="connsiteY75" fmla="*/ 2231423 h 3407816"/>
                <a:gd name="connsiteX76" fmla="*/ 1891 w 3251116"/>
                <a:gd name="connsiteY76" fmla="*/ 2268923 h 3407816"/>
                <a:gd name="connsiteX77" fmla="*/ 17150 w 3251116"/>
                <a:gd name="connsiteY77" fmla="*/ 2308975 h 3407816"/>
                <a:gd name="connsiteX78" fmla="*/ 54775 w 3251116"/>
                <a:gd name="connsiteY78" fmla="*/ 2325863 h 3407816"/>
                <a:gd name="connsiteX79" fmla="*/ 640192 w 3251116"/>
                <a:gd name="connsiteY79" fmla="*/ 2104369 h 3407816"/>
                <a:gd name="connsiteX80" fmla="*/ 657107 w 3251116"/>
                <a:gd name="connsiteY80" fmla="*/ 2066850 h 3407816"/>
                <a:gd name="connsiteX81" fmla="*/ 1385840 w 3251116"/>
                <a:gd name="connsiteY81" fmla="*/ 2349657 h 3407816"/>
                <a:gd name="connsiteX82" fmla="*/ 1274645 w 3251116"/>
                <a:gd name="connsiteY82" fmla="*/ 2295517 h 3407816"/>
                <a:gd name="connsiteX83" fmla="*/ 1212809 w 3251116"/>
                <a:gd name="connsiteY83" fmla="*/ 2316681 h 3407816"/>
                <a:gd name="connsiteX84" fmla="*/ 953224 w 3251116"/>
                <a:gd name="connsiteY84" fmla="*/ 2845119 h 3407816"/>
                <a:gd name="connsiteX85" fmla="*/ 974436 w 3251116"/>
                <a:gd name="connsiteY85" fmla="*/ 2906707 h 3407816"/>
                <a:gd name="connsiteX86" fmla="*/ 1085640 w 3251116"/>
                <a:gd name="connsiteY86" fmla="*/ 2960838 h 3407816"/>
                <a:gd name="connsiteX87" fmla="*/ 1147477 w 3251116"/>
                <a:gd name="connsiteY87" fmla="*/ 2939664 h 3407816"/>
                <a:gd name="connsiteX88" fmla="*/ 1407033 w 3251116"/>
                <a:gd name="connsiteY88" fmla="*/ 2411236 h 3407816"/>
                <a:gd name="connsiteX89" fmla="*/ 1385840 w 3251116"/>
                <a:gd name="connsiteY89" fmla="*/ 2349657 h 3407816"/>
                <a:gd name="connsiteX90" fmla="*/ 1129665 w 3251116"/>
                <a:gd name="connsiteY90" fmla="*/ 1178987 h 3407816"/>
                <a:gd name="connsiteX91" fmla="*/ 1170623 w 3251116"/>
                <a:gd name="connsiteY91" fmla="*/ 1183739 h 3407816"/>
                <a:gd name="connsiteX92" fmla="*/ 1204274 w 3251116"/>
                <a:gd name="connsiteY92" fmla="*/ 1157127 h 3407816"/>
                <a:gd name="connsiteX93" fmla="*/ 1209065 w 3251116"/>
                <a:gd name="connsiteY93" fmla="*/ 1116207 h 3407816"/>
                <a:gd name="connsiteX94" fmla="*/ 821167 w 3251116"/>
                <a:gd name="connsiteY94" fmla="*/ 626352 h 3407816"/>
                <a:gd name="connsiteX95" fmla="*/ 780242 w 3251116"/>
                <a:gd name="connsiteY95" fmla="*/ 621580 h 3407816"/>
                <a:gd name="connsiteX96" fmla="*/ 746556 w 3251116"/>
                <a:gd name="connsiteY96" fmla="*/ 648191 h 3407816"/>
                <a:gd name="connsiteX97" fmla="*/ 741781 w 3251116"/>
                <a:gd name="connsiteY97" fmla="*/ 689107 h 3407816"/>
                <a:gd name="connsiteX98" fmla="*/ 1129665 w 3251116"/>
                <a:gd name="connsiteY98" fmla="*/ 1178987 h 3407816"/>
                <a:gd name="connsiteX99" fmla="*/ 2688889 w 3251116"/>
                <a:gd name="connsiteY99" fmla="*/ 2473234 h 3407816"/>
                <a:gd name="connsiteX100" fmla="*/ 2232031 w 3251116"/>
                <a:gd name="connsiteY100" fmla="*/ 2096730 h 3407816"/>
                <a:gd name="connsiteX101" fmla="*/ 2167080 w 3251116"/>
                <a:gd name="connsiteY101" fmla="*/ 2102959 h 3407816"/>
                <a:gd name="connsiteX102" fmla="*/ 2088480 w 3251116"/>
                <a:gd name="connsiteY102" fmla="*/ 2198266 h 3407816"/>
                <a:gd name="connsiteX103" fmla="*/ 2094757 w 3251116"/>
                <a:gd name="connsiteY103" fmla="*/ 2263179 h 3407816"/>
                <a:gd name="connsiteX104" fmla="*/ 2551576 w 3251116"/>
                <a:gd name="connsiteY104" fmla="*/ 2639702 h 3407816"/>
                <a:gd name="connsiteX105" fmla="*/ 2616537 w 3251116"/>
                <a:gd name="connsiteY105" fmla="*/ 2633473 h 3407816"/>
                <a:gd name="connsiteX106" fmla="*/ 2695156 w 3251116"/>
                <a:gd name="connsiteY106" fmla="*/ 2538176 h 3407816"/>
                <a:gd name="connsiteX107" fmla="*/ 2688889 w 3251116"/>
                <a:gd name="connsiteY107" fmla="*/ 2473234 h 3407816"/>
                <a:gd name="connsiteX108" fmla="*/ 277892 w 3251116"/>
                <a:gd name="connsiteY108" fmla="*/ 1705805 h 3407816"/>
                <a:gd name="connsiteX109" fmla="*/ 248706 w 3251116"/>
                <a:gd name="connsiteY109" fmla="*/ 1734894 h 3407816"/>
                <a:gd name="connsiteX110" fmla="*/ 248706 w 3251116"/>
                <a:gd name="connsiteY110" fmla="*/ 1777738 h 3407816"/>
                <a:gd name="connsiteX111" fmla="*/ 277892 w 3251116"/>
                <a:gd name="connsiteY111" fmla="*/ 1806836 h 3407816"/>
                <a:gd name="connsiteX112" fmla="*/ 902865 w 3251116"/>
                <a:gd name="connsiteY112" fmla="*/ 1806836 h 3407816"/>
                <a:gd name="connsiteX113" fmla="*/ 932042 w 3251116"/>
                <a:gd name="connsiteY113" fmla="*/ 1777738 h 3407816"/>
                <a:gd name="connsiteX114" fmla="*/ 932042 w 3251116"/>
                <a:gd name="connsiteY114" fmla="*/ 1734894 h 3407816"/>
                <a:gd name="connsiteX115" fmla="*/ 902865 w 3251116"/>
                <a:gd name="connsiteY115" fmla="*/ 1705805 h 3407816"/>
                <a:gd name="connsiteX116" fmla="*/ 277892 w 3251116"/>
                <a:gd name="connsiteY116" fmla="*/ 1705805 h 3407816"/>
                <a:gd name="connsiteX117" fmla="*/ 2797045 w 3251116"/>
                <a:gd name="connsiteY117" fmla="*/ 1016604 h 3407816"/>
                <a:gd name="connsiteX118" fmla="*/ 2794340 w 3251116"/>
                <a:gd name="connsiteY118" fmla="*/ 1011889 h 3407816"/>
                <a:gd name="connsiteX119" fmla="*/ 2765794 w 3251116"/>
                <a:gd name="connsiteY119" fmla="*/ 1004146 h 3407816"/>
                <a:gd name="connsiteX120" fmla="*/ 2207524 w 3251116"/>
                <a:gd name="connsiteY120" fmla="*/ 1322271 h 3407816"/>
                <a:gd name="connsiteX121" fmla="*/ 2199751 w 3251116"/>
                <a:gd name="connsiteY121" fmla="*/ 1350703 h 3407816"/>
                <a:gd name="connsiteX122" fmla="*/ 2202456 w 3251116"/>
                <a:gd name="connsiteY122" fmla="*/ 1355437 h 3407816"/>
                <a:gd name="connsiteX123" fmla="*/ 2231012 w 3251116"/>
                <a:gd name="connsiteY123" fmla="*/ 1363191 h 3407816"/>
                <a:gd name="connsiteX124" fmla="*/ 2789273 w 3251116"/>
                <a:gd name="connsiteY124" fmla="*/ 1045046 h 3407816"/>
                <a:gd name="connsiteX125" fmla="*/ 2797045 w 3251116"/>
                <a:gd name="connsiteY125" fmla="*/ 1016604 h 3407816"/>
                <a:gd name="connsiteX126" fmla="*/ 3248587 w 3251116"/>
                <a:gd name="connsiteY126" fmla="*/ 1200132 h 3407816"/>
                <a:gd name="connsiteX127" fmla="*/ 3222422 w 3251116"/>
                <a:gd name="connsiteY127" fmla="*/ 1186311 h 3407816"/>
                <a:gd name="connsiteX128" fmla="*/ 2609212 w 3251116"/>
                <a:gd name="connsiteY128" fmla="*/ 1373792 h 3407816"/>
                <a:gd name="connsiteX129" fmla="*/ 2595391 w 3251116"/>
                <a:gd name="connsiteY129" fmla="*/ 1399814 h 3407816"/>
                <a:gd name="connsiteX130" fmla="*/ 2597001 w 3251116"/>
                <a:gd name="connsiteY130" fmla="*/ 1405015 h 3407816"/>
                <a:gd name="connsiteX131" fmla="*/ 2623166 w 3251116"/>
                <a:gd name="connsiteY131" fmla="*/ 1418826 h 3407816"/>
                <a:gd name="connsiteX132" fmla="*/ 3236367 w 3251116"/>
                <a:gd name="connsiteY132" fmla="*/ 1231345 h 3407816"/>
                <a:gd name="connsiteX133" fmla="*/ 3250187 w 3251116"/>
                <a:gd name="connsiteY133" fmla="*/ 1205323 h 3407816"/>
                <a:gd name="connsiteX134" fmla="*/ 3248587 w 3251116"/>
                <a:gd name="connsiteY134" fmla="*/ 1200132 h 3407816"/>
                <a:gd name="connsiteX135" fmla="*/ 1630604 w 3251116"/>
                <a:gd name="connsiteY135" fmla="*/ 2725704 h 3407816"/>
                <a:gd name="connsiteX136" fmla="*/ 1506874 w 3251116"/>
                <a:gd name="connsiteY136" fmla="*/ 2725704 h 3407816"/>
                <a:gd name="connsiteX137" fmla="*/ 1460678 w 3251116"/>
                <a:gd name="connsiteY137" fmla="*/ 2771776 h 3407816"/>
                <a:gd name="connsiteX138" fmla="*/ 1460678 w 3251116"/>
                <a:gd name="connsiteY138" fmla="*/ 3361755 h 3407816"/>
                <a:gd name="connsiteX139" fmla="*/ 1506874 w 3251116"/>
                <a:gd name="connsiteY139" fmla="*/ 3407818 h 3407816"/>
                <a:gd name="connsiteX140" fmla="*/ 1630604 w 3251116"/>
                <a:gd name="connsiteY140" fmla="*/ 3407818 h 3407816"/>
                <a:gd name="connsiteX141" fmla="*/ 1676810 w 3251116"/>
                <a:gd name="connsiteY141" fmla="*/ 3361755 h 3407816"/>
                <a:gd name="connsiteX142" fmla="*/ 1676810 w 3251116"/>
                <a:gd name="connsiteY142" fmla="*/ 2771776 h 3407816"/>
                <a:gd name="connsiteX143" fmla="*/ 1630604 w 3251116"/>
                <a:gd name="connsiteY143" fmla="*/ 2725704 h 3407816"/>
                <a:gd name="connsiteX144" fmla="*/ 1566034 w 3251116"/>
                <a:gd name="connsiteY144" fmla="*/ 681624 h 3407816"/>
                <a:gd name="connsiteX145" fmla="*/ 1571454 w 3251116"/>
                <a:gd name="connsiteY145" fmla="*/ 681624 h 3407816"/>
                <a:gd name="connsiteX146" fmla="*/ 1592256 w 3251116"/>
                <a:gd name="connsiteY146" fmla="*/ 660867 h 3407816"/>
                <a:gd name="connsiteX147" fmla="*/ 1592256 w 3251116"/>
                <a:gd name="connsiteY147" fmla="*/ 20758 h 3407816"/>
                <a:gd name="connsiteX148" fmla="*/ 1571454 w 3251116"/>
                <a:gd name="connsiteY148" fmla="*/ 1 h 3407816"/>
                <a:gd name="connsiteX149" fmla="*/ 1566034 w 3251116"/>
                <a:gd name="connsiteY149" fmla="*/ 1 h 3407816"/>
                <a:gd name="connsiteX150" fmla="*/ 1545212 w 3251116"/>
                <a:gd name="connsiteY150" fmla="*/ 20758 h 3407816"/>
                <a:gd name="connsiteX151" fmla="*/ 1545212 w 3251116"/>
                <a:gd name="connsiteY151" fmla="*/ 660867 h 3407816"/>
                <a:gd name="connsiteX152" fmla="*/ 1566034 w 3251116"/>
                <a:gd name="connsiteY152" fmla="*/ 681624 h 3407816"/>
                <a:gd name="connsiteX153" fmla="*/ 1205465 w 3251116"/>
                <a:gd name="connsiteY153" fmla="*/ 1588542 h 3407816"/>
                <a:gd name="connsiteX154" fmla="*/ 1219267 w 3251116"/>
                <a:gd name="connsiteY154" fmla="*/ 1547995 h 3407816"/>
                <a:gd name="connsiteX155" fmla="*/ 1201026 w 3251116"/>
                <a:gd name="connsiteY155" fmla="*/ 1511085 h 3407816"/>
                <a:gd name="connsiteX156" fmla="*/ 365049 w 3251116"/>
                <a:gd name="connsiteY156" fmla="*/ 1227945 h 3407816"/>
                <a:gd name="connsiteX157" fmla="*/ 328053 w 3251116"/>
                <a:gd name="connsiteY157" fmla="*/ 1246138 h 3407816"/>
                <a:gd name="connsiteX158" fmla="*/ 314221 w 3251116"/>
                <a:gd name="connsiteY158" fmla="*/ 1286714 h 3407816"/>
                <a:gd name="connsiteX159" fmla="*/ 332486 w 3251116"/>
                <a:gd name="connsiteY159" fmla="*/ 1323624 h 3407816"/>
                <a:gd name="connsiteX160" fmla="*/ 1168432 w 3251116"/>
                <a:gd name="connsiteY160" fmla="*/ 1606726 h 3407816"/>
                <a:gd name="connsiteX161" fmla="*/ 1205465 w 3251116"/>
                <a:gd name="connsiteY161" fmla="*/ 1588542 h 340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3251116" h="3407816">
                  <a:moveTo>
                    <a:pt x="1742094" y="1035216"/>
                  </a:moveTo>
                  <a:lnTo>
                    <a:pt x="1747437" y="1036340"/>
                  </a:lnTo>
                  <a:cubicBezTo>
                    <a:pt x="1758687" y="1038721"/>
                    <a:pt x="1769869" y="1031492"/>
                    <a:pt x="1772269" y="1020281"/>
                  </a:cubicBezTo>
                  <a:lnTo>
                    <a:pt x="1907038" y="393663"/>
                  </a:lnTo>
                  <a:cubicBezTo>
                    <a:pt x="1909458" y="382449"/>
                    <a:pt x="1902228" y="371321"/>
                    <a:pt x="1890960" y="368931"/>
                  </a:cubicBezTo>
                  <a:lnTo>
                    <a:pt x="1885655" y="367820"/>
                  </a:lnTo>
                  <a:cubicBezTo>
                    <a:pt x="1874406" y="365420"/>
                    <a:pt x="1863214" y="372669"/>
                    <a:pt x="1860804" y="383881"/>
                  </a:cubicBezTo>
                  <a:lnTo>
                    <a:pt x="1726025" y="1010480"/>
                  </a:lnTo>
                  <a:cubicBezTo>
                    <a:pt x="1723625" y="1021691"/>
                    <a:pt x="1730835" y="1032825"/>
                    <a:pt x="1742094" y="1035216"/>
                  </a:cubicBezTo>
                  <a:moveTo>
                    <a:pt x="1467117" y="1280542"/>
                  </a:moveTo>
                  <a:cubicBezTo>
                    <a:pt x="1470327" y="1291553"/>
                    <a:pt x="1481995" y="1297935"/>
                    <a:pt x="1493034" y="1294744"/>
                  </a:cubicBezTo>
                  <a:lnTo>
                    <a:pt x="1498273" y="1293220"/>
                  </a:lnTo>
                  <a:cubicBezTo>
                    <a:pt x="1509322" y="1290038"/>
                    <a:pt x="1515732" y="1278408"/>
                    <a:pt x="1512532" y="1267388"/>
                  </a:cubicBezTo>
                  <a:lnTo>
                    <a:pt x="1261367" y="406203"/>
                  </a:lnTo>
                  <a:cubicBezTo>
                    <a:pt x="1258148" y="395198"/>
                    <a:pt x="1246499" y="388804"/>
                    <a:pt x="1235440" y="391992"/>
                  </a:cubicBezTo>
                  <a:lnTo>
                    <a:pt x="1230201" y="393510"/>
                  </a:lnTo>
                  <a:cubicBezTo>
                    <a:pt x="1219162" y="396707"/>
                    <a:pt x="1212752" y="408347"/>
                    <a:pt x="1215962" y="419352"/>
                  </a:cubicBezTo>
                  <a:lnTo>
                    <a:pt x="1467117" y="1280542"/>
                  </a:lnTo>
                  <a:close/>
                  <a:moveTo>
                    <a:pt x="1289056" y="1978582"/>
                  </a:moveTo>
                  <a:lnTo>
                    <a:pt x="1262567" y="1944901"/>
                  </a:lnTo>
                  <a:cubicBezTo>
                    <a:pt x="1252671" y="1932309"/>
                    <a:pt x="1234231" y="1930090"/>
                    <a:pt x="1221610" y="1939958"/>
                  </a:cubicBezTo>
                  <a:lnTo>
                    <a:pt x="526221" y="2483969"/>
                  </a:lnTo>
                  <a:cubicBezTo>
                    <a:pt x="513598" y="2493837"/>
                    <a:pt x="511372" y="2512210"/>
                    <a:pt x="521275" y="2524803"/>
                  </a:cubicBezTo>
                  <a:lnTo>
                    <a:pt x="547788" y="2558511"/>
                  </a:lnTo>
                  <a:cubicBezTo>
                    <a:pt x="557691" y="2571113"/>
                    <a:pt x="576127" y="2573342"/>
                    <a:pt x="588751" y="2563445"/>
                  </a:cubicBezTo>
                  <a:lnTo>
                    <a:pt x="1284113" y="2019444"/>
                  </a:lnTo>
                  <a:cubicBezTo>
                    <a:pt x="1296734" y="2009566"/>
                    <a:pt x="1298962" y="1991183"/>
                    <a:pt x="1289056" y="1978582"/>
                  </a:cubicBezTo>
                  <a:moveTo>
                    <a:pt x="1868881" y="2115342"/>
                  </a:moveTo>
                  <a:cubicBezTo>
                    <a:pt x="1860490" y="2091424"/>
                    <a:pt x="1834020" y="2078699"/>
                    <a:pt x="1810026" y="2087052"/>
                  </a:cubicBezTo>
                  <a:lnTo>
                    <a:pt x="1693221" y="2127772"/>
                  </a:lnTo>
                  <a:cubicBezTo>
                    <a:pt x="1669237" y="2136125"/>
                    <a:pt x="1656455" y="2162538"/>
                    <a:pt x="1664837" y="2186465"/>
                  </a:cubicBezTo>
                  <a:lnTo>
                    <a:pt x="1944357" y="2984231"/>
                  </a:lnTo>
                  <a:cubicBezTo>
                    <a:pt x="1952739" y="3008158"/>
                    <a:pt x="1979219" y="3020893"/>
                    <a:pt x="2003222" y="3012520"/>
                  </a:cubicBezTo>
                  <a:lnTo>
                    <a:pt x="2120018" y="2971830"/>
                  </a:lnTo>
                  <a:cubicBezTo>
                    <a:pt x="2144001" y="2963467"/>
                    <a:pt x="2156784" y="2937054"/>
                    <a:pt x="2148402" y="2913127"/>
                  </a:cubicBezTo>
                  <a:lnTo>
                    <a:pt x="1868881" y="2115342"/>
                  </a:lnTo>
                  <a:close/>
                  <a:moveTo>
                    <a:pt x="3218441" y="2147127"/>
                  </a:moveTo>
                  <a:lnTo>
                    <a:pt x="2656113" y="1962141"/>
                  </a:lnTo>
                  <a:cubicBezTo>
                    <a:pt x="2631986" y="1954198"/>
                    <a:pt x="2605726" y="1967399"/>
                    <a:pt x="2597772" y="1991478"/>
                  </a:cubicBezTo>
                  <a:lnTo>
                    <a:pt x="2559015" y="2108655"/>
                  </a:lnTo>
                  <a:cubicBezTo>
                    <a:pt x="2551043" y="2132715"/>
                    <a:pt x="2564283" y="2158900"/>
                    <a:pt x="2588409" y="2166843"/>
                  </a:cubicBezTo>
                  <a:lnTo>
                    <a:pt x="3150727" y="2351809"/>
                  </a:lnTo>
                  <a:cubicBezTo>
                    <a:pt x="3174844" y="2359753"/>
                    <a:pt x="3201095" y="2346542"/>
                    <a:pt x="3209077" y="2322501"/>
                  </a:cubicBezTo>
                  <a:lnTo>
                    <a:pt x="3247835" y="2205305"/>
                  </a:lnTo>
                  <a:cubicBezTo>
                    <a:pt x="3255798" y="2181245"/>
                    <a:pt x="3242567" y="2155061"/>
                    <a:pt x="3218441" y="2147127"/>
                  </a:cubicBezTo>
                  <a:moveTo>
                    <a:pt x="2348113" y="989363"/>
                  </a:moveTo>
                  <a:lnTo>
                    <a:pt x="2351999" y="993201"/>
                  </a:lnTo>
                  <a:cubicBezTo>
                    <a:pt x="2360171" y="1001269"/>
                    <a:pt x="2373468" y="1001221"/>
                    <a:pt x="2381555" y="993059"/>
                  </a:cubicBezTo>
                  <a:lnTo>
                    <a:pt x="2833326" y="538245"/>
                  </a:lnTo>
                  <a:cubicBezTo>
                    <a:pt x="2841422" y="530087"/>
                    <a:pt x="2841374" y="516815"/>
                    <a:pt x="2833192" y="508732"/>
                  </a:cubicBezTo>
                  <a:lnTo>
                    <a:pt x="2829306" y="504909"/>
                  </a:lnTo>
                  <a:cubicBezTo>
                    <a:pt x="2821143" y="496835"/>
                    <a:pt x="2807837" y="496912"/>
                    <a:pt x="2799750" y="505051"/>
                  </a:cubicBezTo>
                  <a:lnTo>
                    <a:pt x="2347970" y="959883"/>
                  </a:lnTo>
                  <a:cubicBezTo>
                    <a:pt x="2339893" y="968027"/>
                    <a:pt x="2339950" y="981286"/>
                    <a:pt x="2348113" y="989363"/>
                  </a:cubicBezTo>
                  <a:moveTo>
                    <a:pt x="1826581" y="1333873"/>
                  </a:moveTo>
                  <a:lnTo>
                    <a:pt x="1831172" y="1336816"/>
                  </a:lnTo>
                  <a:cubicBezTo>
                    <a:pt x="1840849" y="1343007"/>
                    <a:pt x="1853879" y="1340197"/>
                    <a:pt x="1860109" y="1330558"/>
                  </a:cubicBezTo>
                  <a:lnTo>
                    <a:pt x="2347865" y="576989"/>
                  </a:lnTo>
                  <a:cubicBezTo>
                    <a:pt x="2354113" y="567351"/>
                    <a:pt x="2351285" y="554383"/>
                    <a:pt x="2341617" y="548188"/>
                  </a:cubicBezTo>
                  <a:lnTo>
                    <a:pt x="2337016" y="545265"/>
                  </a:lnTo>
                  <a:cubicBezTo>
                    <a:pt x="2327339" y="539062"/>
                    <a:pt x="2314318" y="541879"/>
                    <a:pt x="2308089" y="551518"/>
                  </a:cubicBezTo>
                  <a:lnTo>
                    <a:pt x="1820323" y="1305088"/>
                  </a:lnTo>
                  <a:cubicBezTo>
                    <a:pt x="1814103" y="1314718"/>
                    <a:pt x="1816903" y="1327672"/>
                    <a:pt x="1826581" y="1333873"/>
                  </a:cubicBezTo>
                  <a:moveTo>
                    <a:pt x="205327" y="793844"/>
                  </a:moveTo>
                  <a:lnTo>
                    <a:pt x="720347" y="1146192"/>
                  </a:lnTo>
                  <a:cubicBezTo>
                    <a:pt x="733589" y="1155241"/>
                    <a:pt x="751825" y="1151869"/>
                    <a:pt x="760911" y="1138658"/>
                  </a:cubicBezTo>
                  <a:lnTo>
                    <a:pt x="785217" y="1103329"/>
                  </a:lnTo>
                  <a:cubicBezTo>
                    <a:pt x="794283" y="1090128"/>
                    <a:pt x="790886" y="1071916"/>
                    <a:pt x="777654" y="1062867"/>
                  </a:cubicBezTo>
                  <a:lnTo>
                    <a:pt x="262642" y="710522"/>
                  </a:lnTo>
                  <a:cubicBezTo>
                    <a:pt x="249401" y="701462"/>
                    <a:pt x="231145" y="704868"/>
                    <a:pt x="222070" y="718064"/>
                  </a:cubicBezTo>
                  <a:lnTo>
                    <a:pt x="197773" y="753392"/>
                  </a:lnTo>
                  <a:cubicBezTo>
                    <a:pt x="188687" y="766580"/>
                    <a:pt x="192084" y="784785"/>
                    <a:pt x="205327" y="793844"/>
                  </a:cubicBezTo>
                  <a:moveTo>
                    <a:pt x="657107" y="2066850"/>
                  </a:moveTo>
                  <a:lnTo>
                    <a:pt x="641867" y="2026797"/>
                  </a:lnTo>
                  <a:cubicBezTo>
                    <a:pt x="636168" y="2011843"/>
                    <a:pt x="619235" y="2004242"/>
                    <a:pt x="604223" y="2009909"/>
                  </a:cubicBezTo>
                  <a:lnTo>
                    <a:pt x="18815" y="2231423"/>
                  </a:lnTo>
                  <a:cubicBezTo>
                    <a:pt x="3813" y="2237081"/>
                    <a:pt x="-3807" y="2253978"/>
                    <a:pt x="1891" y="2268923"/>
                  </a:cubicBezTo>
                  <a:lnTo>
                    <a:pt x="17150" y="2308975"/>
                  </a:lnTo>
                  <a:cubicBezTo>
                    <a:pt x="22839" y="2323930"/>
                    <a:pt x="39772" y="2331531"/>
                    <a:pt x="54775" y="2325863"/>
                  </a:cubicBezTo>
                  <a:lnTo>
                    <a:pt x="640192" y="2104369"/>
                  </a:lnTo>
                  <a:cubicBezTo>
                    <a:pt x="655185" y="2098702"/>
                    <a:pt x="662814" y="2081814"/>
                    <a:pt x="657107" y="2066850"/>
                  </a:cubicBezTo>
                  <a:moveTo>
                    <a:pt x="1385840" y="2349657"/>
                  </a:moveTo>
                  <a:lnTo>
                    <a:pt x="1274645" y="2295517"/>
                  </a:lnTo>
                  <a:cubicBezTo>
                    <a:pt x="1251814" y="2284401"/>
                    <a:pt x="1223982" y="2293926"/>
                    <a:pt x="1212809" y="2316681"/>
                  </a:cubicBezTo>
                  <a:lnTo>
                    <a:pt x="953224" y="2845119"/>
                  </a:lnTo>
                  <a:cubicBezTo>
                    <a:pt x="942063" y="2867874"/>
                    <a:pt x="951604" y="2895592"/>
                    <a:pt x="974436" y="2906707"/>
                  </a:cubicBezTo>
                  <a:lnTo>
                    <a:pt x="1085640" y="2960838"/>
                  </a:lnTo>
                  <a:cubicBezTo>
                    <a:pt x="1108462" y="2971973"/>
                    <a:pt x="1136304" y="2962438"/>
                    <a:pt x="1147477" y="2939664"/>
                  </a:cubicBezTo>
                  <a:lnTo>
                    <a:pt x="1407033" y="2411236"/>
                  </a:lnTo>
                  <a:cubicBezTo>
                    <a:pt x="1418215" y="2388481"/>
                    <a:pt x="1408671" y="2360753"/>
                    <a:pt x="1385840" y="2349657"/>
                  </a:cubicBezTo>
                  <a:moveTo>
                    <a:pt x="1129665" y="1178987"/>
                  </a:moveTo>
                  <a:cubicBezTo>
                    <a:pt x="1139609" y="1191540"/>
                    <a:pt x="1158031" y="1193684"/>
                    <a:pt x="1170623" y="1183739"/>
                  </a:cubicBezTo>
                  <a:lnTo>
                    <a:pt x="1204274" y="1157127"/>
                  </a:lnTo>
                  <a:cubicBezTo>
                    <a:pt x="1216857" y="1147183"/>
                    <a:pt x="1219000" y="1128780"/>
                    <a:pt x="1209065" y="1116207"/>
                  </a:cubicBezTo>
                  <a:lnTo>
                    <a:pt x="821167" y="626352"/>
                  </a:lnTo>
                  <a:cubicBezTo>
                    <a:pt x="811245" y="613772"/>
                    <a:pt x="792810" y="611637"/>
                    <a:pt x="780242" y="621580"/>
                  </a:cubicBezTo>
                  <a:lnTo>
                    <a:pt x="746556" y="648191"/>
                  </a:lnTo>
                  <a:cubicBezTo>
                    <a:pt x="733990" y="658133"/>
                    <a:pt x="731831" y="676547"/>
                    <a:pt x="741781" y="689107"/>
                  </a:cubicBezTo>
                  <a:lnTo>
                    <a:pt x="1129665" y="1178987"/>
                  </a:lnTo>
                  <a:close/>
                  <a:moveTo>
                    <a:pt x="2688889" y="2473234"/>
                  </a:moveTo>
                  <a:lnTo>
                    <a:pt x="2232031" y="2096730"/>
                  </a:lnTo>
                  <a:cubicBezTo>
                    <a:pt x="2212438" y="2080585"/>
                    <a:pt x="2183216" y="2083395"/>
                    <a:pt x="2167080" y="2102959"/>
                  </a:cubicBezTo>
                  <a:lnTo>
                    <a:pt x="2088480" y="2198266"/>
                  </a:lnTo>
                  <a:cubicBezTo>
                    <a:pt x="2072335" y="2217821"/>
                    <a:pt x="2075164" y="2247044"/>
                    <a:pt x="2094757" y="2263179"/>
                  </a:cubicBezTo>
                  <a:lnTo>
                    <a:pt x="2551576" y="2639702"/>
                  </a:lnTo>
                  <a:cubicBezTo>
                    <a:pt x="2571159" y="2655838"/>
                    <a:pt x="2600392" y="2653037"/>
                    <a:pt x="2616537" y="2633473"/>
                  </a:cubicBezTo>
                  <a:lnTo>
                    <a:pt x="2695156" y="2538176"/>
                  </a:lnTo>
                  <a:cubicBezTo>
                    <a:pt x="2711301" y="2518592"/>
                    <a:pt x="2708482" y="2489370"/>
                    <a:pt x="2688889" y="2473234"/>
                  </a:cubicBezTo>
                  <a:moveTo>
                    <a:pt x="277892" y="1705805"/>
                  </a:moveTo>
                  <a:cubicBezTo>
                    <a:pt x="261834" y="1705805"/>
                    <a:pt x="248706" y="1718902"/>
                    <a:pt x="248706" y="1734894"/>
                  </a:cubicBezTo>
                  <a:lnTo>
                    <a:pt x="248706" y="1777738"/>
                  </a:lnTo>
                  <a:cubicBezTo>
                    <a:pt x="248706" y="1793740"/>
                    <a:pt x="261834" y="1806836"/>
                    <a:pt x="277892" y="1806836"/>
                  </a:cubicBezTo>
                  <a:lnTo>
                    <a:pt x="902865" y="1806836"/>
                  </a:lnTo>
                  <a:cubicBezTo>
                    <a:pt x="918914" y="1806836"/>
                    <a:pt x="932042" y="1793740"/>
                    <a:pt x="932042" y="1777738"/>
                  </a:cubicBezTo>
                  <a:lnTo>
                    <a:pt x="932042" y="1734894"/>
                  </a:lnTo>
                  <a:cubicBezTo>
                    <a:pt x="932042" y="1718902"/>
                    <a:pt x="918914" y="1705805"/>
                    <a:pt x="902865" y="1705805"/>
                  </a:cubicBezTo>
                  <a:lnTo>
                    <a:pt x="277892" y="1705805"/>
                  </a:lnTo>
                  <a:close/>
                  <a:moveTo>
                    <a:pt x="2797045" y="1016604"/>
                  </a:moveTo>
                  <a:lnTo>
                    <a:pt x="2794340" y="1011889"/>
                  </a:lnTo>
                  <a:cubicBezTo>
                    <a:pt x="2788625" y="1001936"/>
                    <a:pt x="2775776" y="998440"/>
                    <a:pt x="2765794" y="1004146"/>
                  </a:cubicBezTo>
                  <a:lnTo>
                    <a:pt x="2207524" y="1322271"/>
                  </a:lnTo>
                  <a:cubicBezTo>
                    <a:pt x="2197522" y="1327958"/>
                    <a:pt x="2194036" y="1340759"/>
                    <a:pt x="2199751" y="1350703"/>
                  </a:cubicBezTo>
                  <a:lnTo>
                    <a:pt x="2202456" y="1355437"/>
                  </a:lnTo>
                  <a:cubicBezTo>
                    <a:pt x="2208181" y="1365391"/>
                    <a:pt x="2221030" y="1368867"/>
                    <a:pt x="2231012" y="1363191"/>
                  </a:cubicBezTo>
                  <a:lnTo>
                    <a:pt x="2789273" y="1045046"/>
                  </a:lnTo>
                  <a:cubicBezTo>
                    <a:pt x="2799274" y="1039360"/>
                    <a:pt x="2802769" y="1026567"/>
                    <a:pt x="2797045" y="1016604"/>
                  </a:cubicBezTo>
                  <a:moveTo>
                    <a:pt x="3248587" y="1200132"/>
                  </a:moveTo>
                  <a:cubicBezTo>
                    <a:pt x="3245187" y="1189159"/>
                    <a:pt x="3233414" y="1182949"/>
                    <a:pt x="3222422" y="1186311"/>
                  </a:cubicBezTo>
                  <a:lnTo>
                    <a:pt x="2609212" y="1373792"/>
                  </a:lnTo>
                  <a:cubicBezTo>
                    <a:pt x="2598211" y="1377154"/>
                    <a:pt x="2591991" y="1388870"/>
                    <a:pt x="2595391" y="1399814"/>
                  </a:cubicBezTo>
                  <a:lnTo>
                    <a:pt x="2597001" y="1405015"/>
                  </a:lnTo>
                  <a:cubicBezTo>
                    <a:pt x="2600392" y="1415969"/>
                    <a:pt x="2612174" y="1422207"/>
                    <a:pt x="2623166" y="1418826"/>
                  </a:cubicBezTo>
                  <a:lnTo>
                    <a:pt x="3236367" y="1231345"/>
                  </a:lnTo>
                  <a:cubicBezTo>
                    <a:pt x="3247358" y="1227993"/>
                    <a:pt x="3253588" y="1216267"/>
                    <a:pt x="3250187" y="1205323"/>
                  </a:cubicBezTo>
                  <a:lnTo>
                    <a:pt x="3248587" y="1200132"/>
                  </a:lnTo>
                  <a:close/>
                  <a:moveTo>
                    <a:pt x="1630604" y="2725704"/>
                  </a:moveTo>
                  <a:lnTo>
                    <a:pt x="1506874" y="2725704"/>
                  </a:lnTo>
                  <a:cubicBezTo>
                    <a:pt x="1481461" y="2725704"/>
                    <a:pt x="1460678" y="2746449"/>
                    <a:pt x="1460678" y="2771776"/>
                  </a:cubicBezTo>
                  <a:lnTo>
                    <a:pt x="1460678" y="3361755"/>
                  </a:lnTo>
                  <a:cubicBezTo>
                    <a:pt x="1460678" y="3387091"/>
                    <a:pt x="1481461" y="3407818"/>
                    <a:pt x="1506874" y="3407818"/>
                  </a:cubicBezTo>
                  <a:lnTo>
                    <a:pt x="1630604" y="3407818"/>
                  </a:lnTo>
                  <a:cubicBezTo>
                    <a:pt x="1656026" y="3407818"/>
                    <a:pt x="1676810" y="3387091"/>
                    <a:pt x="1676810" y="3361755"/>
                  </a:cubicBezTo>
                  <a:lnTo>
                    <a:pt x="1676810" y="2771776"/>
                  </a:lnTo>
                  <a:cubicBezTo>
                    <a:pt x="1676810" y="2746449"/>
                    <a:pt x="1656026" y="2725704"/>
                    <a:pt x="1630604" y="2725704"/>
                  </a:cubicBezTo>
                  <a:moveTo>
                    <a:pt x="1566034" y="681624"/>
                  </a:moveTo>
                  <a:lnTo>
                    <a:pt x="1571454" y="681624"/>
                  </a:lnTo>
                  <a:cubicBezTo>
                    <a:pt x="1582893" y="681624"/>
                    <a:pt x="1592256" y="672280"/>
                    <a:pt x="1592256" y="660867"/>
                  </a:cubicBezTo>
                  <a:lnTo>
                    <a:pt x="1592256" y="20758"/>
                  </a:lnTo>
                  <a:cubicBezTo>
                    <a:pt x="1592256" y="9355"/>
                    <a:pt x="1582893" y="1"/>
                    <a:pt x="1571454" y="1"/>
                  </a:cubicBezTo>
                  <a:lnTo>
                    <a:pt x="1566034" y="1"/>
                  </a:lnTo>
                  <a:cubicBezTo>
                    <a:pt x="1554585" y="1"/>
                    <a:pt x="1545212" y="9355"/>
                    <a:pt x="1545212" y="20758"/>
                  </a:cubicBezTo>
                  <a:lnTo>
                    <a:pt x="1545212" y="660867"/>
                  </a:lnTo>
                  <a:cubicBezTo>
                    <a:pt x="1545212" y="672280"/>
                    <a:pt x="1554585" y="681624"/>
                    <a:pt x="1566034" y="681624"/>
                  </a:cubicBezTo>
                  <a:moveTo>
                    <a:pt x="1205465" y="1588542"/>
                  </a:moveTo>
                  <a:lnTo>
                    <a:pt x="1219267" y="1547995"/>
                  </a:lnTo>
                  <a:cubicBezTo>
                    <a:pt x="1224439" y="1532840"/>
                    <a:pt x="1216228" y="1516219"/>
                    <a:pt x="1201026" y="1511085"/>
                  </a:cubicBezTo>
                  <a:lnTo>
                    <a:pt x="365049" y="1227945"/>
                  </a:lnTo>
                  <a:cubicBezTo>
                    <a:pt x="349857" y="1222802"/>
                    <a:pt x="333209" y="1230983"/>
                    <a:pt x="328053" y="1246138"/>
                  </a:cubicBezTo>
                  <a:lnTo>
                    <a:pt x="314221" y="1286714"/>
                  </a:lnTo>
                  <a:cubicBezTo>
                    <a:pt x="309065" y="1301869"/>
                    <a:pt x="317284" y="1318480"/>
                    <a:pt x="332486" y="1323624"/>
                  </a:cubicBezTo>
                  <a:lnTo>
                    <a:pt x="1168432" y="1606726"/>
                  </a:lnTo>
                  <a:cubicBezTo>
                    <a:pt x="1183634" y="1611888"/>
                    <a:pt x="1200312" y="1603697"/>
                    <a:pt x="1205465" y="1588542"/>
                  </a:cubicBezTo>
                </a:path>
              </a:pathLst>
            </a:custGeom>
            <a:solidFill>
              <a:schemeClr val="bg1"/>
            </a:solidFill>
            <a:ln w="9525" cap="flat">
              <a:noFill/>
              <a:prstDash val="solid"/>
              <a:miter/>
            </a:ln>
          </p:spPr>
          <p:txBody>
            <a:bodyPr rtlCol="0" anchor="ctr">
              <a:noAutofit/>
            </a:bodyPr>
            <a:lstStyle/>
            <a:p>
              <a:endParaRPr lang="en-US"/>
            </a:p>
          </p:txBody>
        </p:sp>
        <p:sp>
          <p:nvSpPr>
            <p:cNvPr id="41" name="Freeform 40">
              <a:extLst>
                <a:ext uri="{FF2B5EF4-FFF2-40B4-BE49-F238E27FC236}">
                  <a16:creationId xmlns:a16="http://schemas.microsoft.com/office/drawing/2014/main" id="{986946B0-25B3-1C40-8FC9-A0C692D18A8C}"/>
                </a:ext>
              </a:extLst>
            </p:cNvPr>
            <p:cNvSpPr/>
            <p:nvPr/>
          </p:nvSpPr>
          <p:spPr>
            <a:xfrm>
              <a:off x="4327397" y="2395508"/>
              <a:ext cx="5569082" cy="2068144"/>
            </a:xfrm>
            <a:custGeom>
              <a:avLst/>
              <a:gdLst>
                <a:gd name="connsiteX0" fmla="*/ 2111926 w 5569082"/>
                <a:gd name="connsiteY0" fmla="*/ 12957 h 2068144"/>
                <a:gd name="connsiteX1" fmla="*/ 2061424 w 5569082"/>
                <a:gd name="connsiteY1" fmla="*/ 12957 h 2068144"/>
                <a:gd name="connsiteX2" fmla="*/ 2025020 w 5569082"/>
                <a:gd name="connsiteY2" fmla="*/ 50440 h 2068144"/>
                <a:gd name="connsiteX3" fmla="*/ 2025020 w 5569082"/>
                <a:gd name="connsiteY3" fmla="*/ 654765 h 2068144"/>
                <a:gd name="connsiteX4" fmla="*/ 1803059 w 5569082"/>
                <a:gd name="connsiteY4" fmla="*/ 36380 h 2068144"/>
                <a:gd name="connsiteX5" fmla="*/ 1767826 w 5569082"/>
                <a:gd name="connsiteY5" fmla="*/ 12957 h 2068144"/>
                <a:gd name="connsiteX6" fmla="*/ 1663298 w 5569082"/>
                <a:gd name="connsiteY6" fmla="*/ 12957 h 2068144"/>
                <a:gd name="connsiteX7" fmla="*/ 1625713 w 5569082"/>
                <a:gd name="connsiteY7" fmla="*/ 49273 h 2068144"/>
                <a:gd name="connsiteX8" fmla="*/ 1625713 w 5569082"/>
                <a:gd name="connsiteY8" fmla="*/ 844471 h 2068144"/>
                <a:gd name="connsiteX9" fmla="*/ 1663298 w 5569082"/>
                <a:gd name="connsiteY9" fmla="*/ 881954 h 2068144"/>
                <a:gd name="connsiteX10" fmla="*/ 1713800 w 5569082"/>
                <a:gd name="connsiteY10" fmla="*/ 881954 h 2068144"/>
                <a:gd name="connsiteX11" fmla="*/ 1750224 w 5569082"/>
                <a:gd name="connsiteY11" fmla="*/ 844471 h 2068144"/>
                <a:gd name="connsiteX12" fmla="*/ 1750224 w 5569082"/>
                <a:gd name="connsiteY12" fmla="*/ 240156 h 2068144"/>
                <a:gd name="connsiteX13" fmla="*/ 1972175 w 5569082"/>
                <a:gd name="connsiteY13" fmla="*/ 857364 h 2068144"/>
                <a:gd name="connsiteX14" fmla="*/ 2007399 w 5569082"/>
                <a:gd name="connsiteY14" fmla="*/ 881954 h 2068144"/>
                <a:gd name="connsiteX15" fmla="*/ 2111926 w 5569082"/>
                <a:gd name="connsiteY15" fmla="*/ 881954 h 2068144"/>
                <a:gd name="connsiteX16" fmla="*/ 2149493 w 5569082"/>
                <a:gd name="connsiteY16" fmla="*/ 844471 h 2068144"/>
                <a:gd name="connsiteX17" fmla="*/ 2149493 w 5569082"/>
                <a:gd name="connsiteY17" fmla="*/ 50440 h 2068144"/>
                <a:gd name="connsiteX18" fmla="*/ 2111926 w 5569082"/>
                <a:gd name="connsiteY18" fmla="*/ 12957 h 2068144"/>
                <a:gd name="connsiteX19" fmla="*/ 214 w 5569082"/>
                <a:gd name="connsiteY19" fmla="*/ 965935 h 2068144"/>
                <a:gd name="connsiteX20" fmla="*/ 214 w 5569082"/>
                <a:gd name="connsiteY20" fmla="*/ 1089322 h 2068144"/>
                <a:gd name="connsiteX21" fmla="*/ 46420 w 5569082"/>
                <a:gd name="connsiteY21" fmla="*/ 1135404 h 2068144"/>
                <a:gd name="connsiteX22" fmla="*/ 893496 w 5569082"/>
                <a:gd name="connsiteY22" fmla="*/ 1135404 h 2068144"/>
                <a:gd name="connsiteX23" fmla="*/ 939700 w 5569082"/>
                <a:gd name="connsiteY23" fmla="*/ 1089322 h 2068144"/>
                <a:gd name="connsiteX24" fmla="*/ 939700 w 5569082"/>
                <a:gd name="connsiteY24" fmla="*/ 965935 h 2068144"/>
                <a:gd name="connsiteX25" fmla="*/ 893496 w 5569082"/>
                <a:gd name="connsiteY25" fmla="*/ 919864 h 2068144"/>
                <a:gd name="connsiteX26" fmla="*/ 46420 w 5569082"/>
                <a:gd name="connsiteY26" fmla="*/ 919864 h 2068144"/>
                <a:gd name="connsiteX27" fmla="*/ 214 w 5569082"/>
                <a:gd name="connsiteY27" fmla="*/ 965935 h 2068144"/>
                <a:gd name="connsiteX28" fmla="*/ 2952393 w 5569082"/>
                <a:gd name="connsiteY28" fmla="*/ 859710 h 2068144"/>
                <a:gd name="connsiteX29" fmla="*/ 2986454 w 5569082"/>
                <a:gd name="connsiteY29" fmla="*/ 881957 h 2068144"/>
                <a:gd name="connsiteX30" fmla="*/ 3040490 w 5569082"/>
                <a:gd name="connsiteY30" fmla="*/ 881957 h 2068144"/>
                <a:gd name="connsiteX31" fmla="*/ 3074532 w 5569082"/>
                <a:gd name="connsiteY31" fmla="*/ 829268 h 2068144"/>
                <a:gd name="connsiteX32" fmla="*/ 2893681 w 5569082"/>
                <a:gd name="connsiteY32" fmla="*/ 433404 h 2068144"/>
                <a:gd name="connsiteX33" fmla="*/ 3062807 w 5569082"/>
                <a:gd name="connsiteY33" fmla="*/ 65669 h 2068144"/>
                <a:gd name="connsiteX34" fmla="*/ 3028736 w 5569082"/>
                <a:gd name="connsiteY34" fmla="*/ 12960 h 2068144"/>
                <a:gd name="connsiteX35" fmla="*/ 2973548 w 5569082"/>
                <a:gd name="connsiteY35" fmla="*/ 12960 h 2068144"/>
                <a:gd name="connsiteX36" fmla="*/ 2939486 w 5569082"/>
                <a:gd name="connsiteY36" fmla="*/ 34049 h 2068144"/>
                <a:gd name="connsiteX37" fmla="*/ 2825568 w 5569082"/>
                <a:gd name="connsiteY37" fmla="*/ 283503 h 2068144"/>
                <a:gd name="connsiteX38" fmla="*/ 2711649 w 5569082"/>
                <a:gd name="connsiteY38" fmla="*/ 34049 h 2068144"/>
                <a:gd name="connsiteX39" fmla="*/ 2677578 w 5569082"/>
                <a:gd name="connsiteY39" fmla="*/ 12960 h 2068144"/>
                <a:gd name="connsiteX40" fmla="*/ 2622399 w 5569082"/>
                <a:gd name="connsiteY40" fmla="*/ 12960 h 2068144"/>
                <a:gd name="connsiteX41" fmla="*/ 2588338 w 5569082"/>
                <a:gd name="connsiteY41" fmla="*/ 65669 h 2068144"/>
                <a:gd name="connsiteX42" fmla="*/ 2757454 w 5569082"/>
                <a:gd name="connsiteY42" fmla="*/ 433404 h 2068144"/>
                <a:gd name="connsiteX43" fmla="*/ 2576594 w 5569082"/>
                <a:gd name="connsiteY43" fmla="*/ 829268 h 2068144"/>
                <a:gd name="connsiteX44" fmla="*/ 2610646 w 5569082"/>
                <a:gd name="connsiteY44" fmla="*/ 881957 h 2068144"/>
                <a:gd name="connsiteX45" fmla="*/ 2664671 w 5569082"/>
                <a:gd name="connsiteY45" fmla="*/ 881957 h 2068144"/>
                <a:gd name="connsiteX46" fmla="*/ 2698733 w 5569082"/>
                <a:gd name="connsiteY46" fmla="*/ 859710 h 2068144"/>
                <a:gd name="connsiteX47" fmla="*/ 2825568 w 5569082"/>
                <a:gd name="connsiteY47" fmla="*/ 583314 h 2068144"/>
                <a:gd name="connsiteX48" fmla="*/ 2952393 w 5569082"/>
                <a:gd name="connsiteY48" fmla="*/ 859710 h 2068144"/>
                <a:gd name="connsiteX49" fmla="*/ 3286673 w 5569082"/>
                <a:gd name="connsiteY49" fmla="*/ 682862 h 2068144"/>
                <a:gd name="connsiteX50" fmla="*/ 3286673 w 5569082"/>
                <a:gd name="connsiteY50" fmla="*/ 210896 h 2068144"/>
                <a:gd name="connsiteX51" fmla="*/ 3373598 w 5569082"/>
                <a:gd name="connsiteY51" fmla="*/ 124225 h 2068144"/>
                <a:gd name="connsiteX52" fmla="*/ 3411165 w 5569082"/>
                <a:gd name="connsiteY52" fmla="*/ 124225 h 2068144"/>
                <a:gd name="connsiteX53" fmla="*/ 3498071 w 5569082"/>
                <a:gd name="connsiteY53" fmla="*/ 210896 h 2068144"/>
                <a:gd name="connsiteX54" fmla="*/ 3498071 w 5569082"/>
                <a:gd name="connsiteY54" fmla="*/ 682862 h 2068144"/>
                <a:gd name="connsiteX55" fmla="*/ 3411165 w 5569082"/>
                <a:gd name="connsiteY55" fmla="*/ 770691 h 2068144"/>
                <a:gd name="connsiteX56" fmla="*/ 3373598 w 5569082"/>
                <a:gd name="connsiteY56" fmla="*/ 770691 h 2068144"/>
                <a:gd name="connsiteX57" fmla="*/ 3286673 w 5569082"/>
                <a:gd name="connsiteY57" fmla="*/ 682862 h 2068144"/>
                <a:gd name="connsiteX58" fmla="*/ 3622563 w 5569082"/>
                <a:gd name="connsiteY58" fmla="*/ 682862 h 2068144"/>
                <a:gd name="connsiteX59" fmla="*/ 3622563 w 5569082"/>
                <a:gd name="connsiteY59" fmla="*/ 210896 h 2068144"/>
                <a:gd name="connsiteX60" fmla="*/ 3411165 w 5569082"/>
                <a:gd name="connsiteY60" fmla="*/ 71 h 2068144"/>
                <a:gd name="connsiteX61" fmla="*/ 3373598 w 5569082"/>
                <a:gd name="connsiteY61" fmla="*/ 71 h 2068144"/>
                <a:gd name="connsiteX62" fmla="*/ 3162181 w 5569082"/>
                <a:gd name="connsiteY62" fmla="*/ 210896 h 2068144"/>
                <a:gd name="connsiteX63" fmla="*/ 3162181 w 5569082"/>
                <a:gd name="connsiteY63" fmla="*/ 682862 h 2068144"/>
                <a:gd name="connsiteX64" fmla="*/ 3373598 w 5569082"/>
                <a:gd name="connsiteY64" fmla="*/ 894853 h 2068144"/>
                <a:gd name="connsiteX65" fmla="*/ 3411165 w 5569082"/>
                <a:gd name="connsiteY65" fmla="*/ 894853 h 2068144"/>
                <a:gd name="connsiteX66" fmla="*/ 3622563 w 5569082"/>
                <a:gd name="connsiteY66" fmla="*/ 682862 h 2068144"/>
                <a:gd name="connsiteX67" fmla="*/ 4146885 w 5569082"/>
                <a:gd name="connsiteY67" fmla="*/ 881954 h 2068144"/>
                <a:gd name="connsiteX68" fmla="*/ 4251413 w 5569082"/>
                <a:gd name="connsiteY68" fmla="*/ 881954 h 2068144"/>
                <a:gd name="connsiteX69" fmla="*/ 4288989 w 5569082"/>
                <a:gd name="connsiteY69" fmla="*/ 844471 h 2068144"/>
                <a:gd name="connsiteX70" fmla="*/ 4288989 w 5569082"/>
                <a:gd name="connsiteY70" fmla="*/ 50440 h 2068144"/>
                <a:gd name="connsiteX71" fmla="*/ 4251413 w 5569082"/>
                <a:gd name="connsiteY71" fmla="*/ 12957 h 2068144"/>
                <a:gd name="connsiteX72" fmla="*/ 4200911 w 5569082"/>
                <a:gd name="connsiteY72" fmla="*/ 12957 h 2068144"/>
                <a:gd name="connsiteX73" fmla="*/ 4164506 w 5569082"/>
                <a:gd name="connsiteY73" fmla="*/ 50440 h 2068144"/>
                <a:gd name="connsiteX74" fmla="*/ 4164506 w 5569082"/>
                <a:gd name="connsiteY74" fmla="*/ 654765 h 2068144"/>
                <a:gd name="connsiteX75" fmla="*/ 3942545 w 5569082"/>
                <a:gd name="connsiteY75" fmla="*/ 36380 h 2068144"/>
                <a:gd name="connsiteX76" fmla="*/ 3907303 w 5569082"/>
                <a:gd name="connsiteY76" fmla="*/ 12957 h 2068144"/>
                <a:gd name="connsiteX77" fmla="*/ 3802795 w 5569082"/>
                <a:gd name="connsiteY77" fmla="*/ 12957 h 2068144"/>
                <a:gd name="connsiteX78" fmla="*/ 3765209 w 5569082"/>
                <a:gd name="connsiteY78" fmla="*/ 49273 h 2068144"/>
                <a:gd name="connsiteX79" fmla="*/ 3765209 w 5569082"/>
                <a:gd name="connsiteY79" fmla="*/ 844471 h 2068144"/>
                <a:gd name="connsiteX80" fmla="*/ 3802795 w 5569082"/>
                <a:gd name="connsiteY80" fmla="*/ 881954 h 2068144"/>
                <a:gd name="connsiteX81" fmla="*/ 3853287 w 5569082"/>
                <a:gd name="connsiteY81" fmla="*/ 881954 h 2068144"/>
                <a:gd name="connsiteX82" fmla="*/ 3889691 w 5569082"/>
                <a:gd name="connsiteY82" fmla="*/ 844471 h 2068144"/>
                <a:gd name="connsiteX83" fmla="*/ 3889691 w 5569082"/>
                <a:gd name="connsiteY83" fmla="*/ 240156 h 2068144"/>
                <a:gd name="connsiteX84" fmla="*/ 4111652 w 5569082"/>
                <a:gd name="connsiteY84" fmla="*/ 857364 h 2068144"/>
                <a:gd name="connsiteX85" fmla="*/ 4146885 w 5569082"/>
                <a:gd name="connsiteY85" fmla="*/ 881954 h 2068144"/>
                <a:gd name="connsiteX86" fmla="*/ 1948686 w 5569082"/>
                <a:gd name="connsiteY86" fmla="*/ 1570458 h 2068144"/>
                <a:gd name="connsiteX87" fmla="*/ 1861761 w 5569082"/>
                <a:gd name="connsiteY87" fmla="*/ 1658288 h 2068144"/>
                <a:gd name="connsiteX88" fmla="*/ 1750205 w 5569082"/>
                <a:gd name="connsiteY88" fmla="*/ 1658288 h 2068144"/>
                <a:gd name="connsiteX89" fmla="*/ 1750205 w 5569082"/>
                <a:gd name="connsiteY89" fmla="*/ 1310464 h 2068144"/>
                <a:gd name="connsiteX90" fmla="*/ 1861761 w 5569082"/>
                <a:gd name="connsiteY90" fmla="*/ 1310464 h 2068144"/>
                <a:gd name="connsiteX91" fmla="*/ 1948686 w 5569082"/>
                <a:gd name="connsiteY91" fmla="*/ 1397122 h 2068144"/>
                <a:gd name="connsiteX92" fmla="*/ 1948686 w 5569082"/>
                <a:gd name="connsiteY92" fmla="*/ 1570458 h 2068144"/>
                <a:gd name="connsiteX93" fmla="*/ 1861761 w 5569082"/>
                <a:gd name="connsiteY93" fmla="*/ 1186325 h 2068144"/>
                <a:gd name="connsiteX94" fmla="*/ 1662108 w 5569082"/>
                <a:gd name="connsiteY94" fmla="*/ 1186325 h 2068144"/>
                <a:gd name="connsiteX95" fmla="*/ 1625713 w 5569082"/>
                <a:gd name="connsiteY95" fmla="*/ 1222643 h 2068144"/>
                <a:gd name="connsiteX96" fmla="*/ 1625713 w 5569082"/>
                <a:gd name="connsiteY96" fmla="*/ 2017848 h 2068144"/>
                <a:gd name="connsiteX97" fmla="*/ 1662108 w 5569082"/>
                <a:gd name="connsiteY97" fmla="*/ 2055309 h 2068144"/>
                <a:gd name="connsiteX98" fmla="*/ 1712638 w 5569082"/>
                <a:gd name="connsiteY98" fmla="*/ 2055309 h 2068144"/>
                <a:gd name="connsiteX99" fmla="*/ 1750205 w 5569082"/>
                <a:gd name="connsiteY99" fmla="*/ 2017848 h 2068144"/>
                <a:gd name="connsiteX100" fmla="*/ 1750205 w 5569082"/>
                <a:gd name="connsiteY100" fmla="*/ 1782456 h 2068144"/>
                <a:gd name="connsiteX101" fmla="*/ 1861761 w 5569082"/>
                <a:gd name="connsiteY101" fmla="*/ 1782456 h 2068144"/>
                <a:gd name="connsiteX102" fmla="*/ 2073159 w 5569082"/>
                <a:gd name="connsiteY102" fmla="*/ 1570458 h 2068144"/>
                <a:gd name="connsiteX103" fmla="*/ 2073159 w 5569082"/>
                <a:gd name="connsiteY103" fmla="*/ 1397122 h 2068144"/>
                <a:gd name="connsiteX104" fmla="*/ 1861761 w 5569082"/>
                <a:gd name="connsiteY104" fmla="*/ 1186325 h 2068144"/>
                <a:gd name="connsiteX105" fmla="*/ 1861761 w 5569082"/>
                <a:gd name="connsiteY105" fmla="*/ 1186325 h 2068144"/>
                <a:gd name="connsiteX106" fmla="*/ 2602054 w 5569082"/>
                <a:gd name="connsiteY106" fmla="*/ 1186325 h 2068144"/>
                <a:gd name="connsiteX107" fmla="*/ 2227407 w 5569082"/>
                <a:gd name="connsiteY107" fmla="*/ 1186325 h 2068144"/>
                <a:gd name="connsiteX108" fmla="*/ 2191012 w 5569082"/>
                <a:gd name="connsiteY108" fmla="*/ 1222634 h 2068144"/>
                <a:gd name="connsiteX109" fmla="*/ 2191012 w 5569082"/>
                <a:gd name="connsiteY109" fmla="*/ 2017848 h 2068144"/>
                <a:gd name="connsiteX110" fmla="*/ 2227407 w 5569082"/>
                <a:gd name="connsiteY110" fmla="*/ 2055319 h 2068144"/>
                <a:gd name="connsiteX111" fmla="*/ 2602054 w 5569082"/>
                <a:gd name="connsiteY111" fmla="*/ 2055319 h 2068144"/>
                <a:gd name="connsiteX112" fmla="*/ 2639620 w 5569082"/>
                <a:gd name="connsiteY112" fmla="*/ 2017848 h 2068144"/>
                <a:gd name="connsiteX113" fmla="*/ 2639620 w 5569082"/>
                <a:gd name="connsiteY113" fmla="*/ 1968651 h 2068144"/>
                <a:gd name="connsiteX114" fmla="*/ 2602054 w 5569082"/>
                <a:gd name="connsiteY114" fmla="*/ 1931161 h 2068144"/>
                <a:gd name="connsiteX115" fmla="*/ 2315494 w 5569082"/>
                <a:gd name="connsiteY115" fmla="*/ 1931161 h 2068144"/>
                <a:gd name="connsiteX116" fmla="*/ 2315494 w 5569082"/>
                <a:gd name="connsiteY116" fmla="*/ 1682891 h 2068144"/>
                <a:gd name="connsiteX117" fmla="*/ 2576203 w 5569082"/>
                <a:gd name="connsiteY117" fmla="*/ 1682891 h 2068144"/>
                <a:gd name="connsiteX118" fmla="*/ 2613779 w 5569082"/>
                <a:gd name="connsiteY118" fmla="*/ 1645420 h 2068144"/>
                <a:gd name="connsiteX119" fmla="*/ 2613779 w 5569082"/>
                <a:gd name="connsiteY119" fmla="*/ 1596223 h 2068144"/>
                <a:gd name="connsiteX120" fmla="*/ 2576203 w 5569082"/>
                <a:gd name="connsiteY120" fmla="*/ 1558762 h 2068144"/>
                <a:gd name="connsiteX121" fmla="*/ 2315494 w 5569082"/>
                <a:gd name="connsiteY121" fmla="*/ 1558762 h 2068144"/>
                <a:gd name="connsiteX122" fmla="*/ 2315494 w 5569082"/>
                <a:gd name="connsiteY122" fmla="*/ 1310464 h 2068144"/>
                <a:gd name="connsiteX123" fmla="*/ 2602054 w 5569082"/>
                <a:gd name="connsiteY123" fmla="*/ 1310464 h 2068144"/>
                <a:gd name="connsiteX124" fmla="*/ 2639620 w 5569082"/>
                <a:gd name="connsiteY124" fmla="*/ 1272983 h 2068144"/>
                <a:gd name="connsiteX125" fmla="*/ 2639620 w 5569082"/>
                <a:gd name="connsiteY125" fmla="*/ 1222634 h 2068144"/>
                <a:gd name="connsiteX126" fmla="*/ 2602054 w 5569082"/>
                <a:gd name="connsiteY126" fmla="*/ 1186325 h 2068144"/>
                <a:gd name="connsiteX127" fmla="*/ 3712431 w 5569082"/>
                <a:gd name="connsiteY127" fmla="*/ 1844521 h 2068144"/>
                <a:gd name="connsiteX128" fmla="*/ 3625525 w 5569082"/>
                <a:gd name="connsiteY128" fmla="*/ 1931151 h 2068144"/>
                <a:gd name="connsiteX129" fmla="*/ 3501033 w 5569082"/>
                <a:gd name="connsiteY129" fmla="*/ 1931151 h 2068144"/>
                <a:gd name="connsiteX130" fmla="*/ 3501033 w 5569082"/>
                <a:gd name="connsiteY130" fmla="*/ 1682882 h 2068144"/>
                <a:gd name="connsiteX131" fmla="*/ 3625525 w 5569082"/>
                <a:gd name="connsiteY131" fmla="*/ 1682882 h 2068144"/>
                <a:gd name="connsiteX132" fmla="*/ 3712431 w 5569082"/>
                <a:gd name="connsiteY132" fmla="*/ 1769559 h 2068144"/>
                <a:gd name="connsiteX133" fmla="*/ 3712431 w 5569082"/>
                <a:gd name="connsiteY133" fmla="*/ 1844521 h 2068144"/>
                <a:gd name="connsiteX134" fmla="*/ 3501033 w 5569082"/>
                <a:gd name="connsiteY134" fmla="*/ 1310464 h 2068144"/>
                <a:gd name="connsiteX135" fmla="*/ 3612609 w 5569082"/>
                <a:gd name="connsiteY135" fmla="*/ 1310464 h 2068144"/>
                <a:gd name="connsiteX136" fmla="*/ 3699515 w 5569082"/>
                <a:gd name="connsiteY136" fmla="*/ 1397113 h 2068144"/>
                <a:gd name="connsiteX137" fmla="*/ 3699515 w 5569082"/>
                <a:gd name="connsiteY137" fmla="*/ 1470903 h 2068144"/>
                <a:gd name="connsiteX138" fmla="*/ 3612609 w 5569082"/>
                <a:gd name="connsiteY138" fmla="*/ 1558762 h 2068144"/>
                <a:gd name="connsiteX139" fmla="*/ 3501033 w 5569082"/>
                <a:gd name="connsiteY139" fmla="*/ 1558762 h 2068144"/>
                <a:gd name="connsiteX140" fmla="*/ 3501033 w 5569082"/>
                <a:gd name="connsiteY140" fmla="*/ 1310464 h 2068144"/>
                <a:gd name="connsiteX141" fmla="*/ 3768800 w 5569082"/>
                <a:gd name="connsiteY141" fmla="*/ 1613797 h 2068144"/>
                <a:gd name="connsiteX142" fmla="*/ 3824007 w 5569082"/>
                <a:gd name="connsiteY142" fmla="*/ 1470903 h 2068144"/>
                <a:gd name="connsiteX143" fmla="*/ 3824007 w 5569082"/>
                <a:gd name="connsiteY143" fmla="*/ 1397113 h 2068144"/>
                <a:gd name="connsiteX144" fmla="*/ 3612609 w 5569082"/>
                <a:gd name="connsiteY144" fmla="*/ 1186325 h 2068144"/>
                <a:gd name="connsiteX145" fmla="*/ 3412965 w 5569082"/>
                <a:gd name="connsiteY145" fmla="*/ 1186325 h 2068144"/>
                <a:gd name="connsiteX146" fmla="*/ 3376560 w 5569082"/>
                <a:gd name="connsiteY146" fmla="*/ 1222634 h 2068144"/>
                <a:gd name="connsiteX147" fmla="*/ 3376560 w 5569082"/>
                <a:gd name="connsiteY147" fmla="*/ 2017857 h 2068144"/>
                <a:gd name="connsiteX148" fmla="*/ 3412965 w 5569082"/>
                <a:gd name="connsiteY148" fmla="*/ 2055319 h 2068144"/>
                <a:gd name="connsiteX149" fmla="*/ 3625525 w 5569082"/>
                <a:gd name="connsiteY149" fmla="*/ 2055319 h 2068144"/>
                <a:gd name="connsiteX150" fmla="*/ 3836913 w 5569082"/>
                <a:gd name="connsiteY150" fmla="*/ 1844521 h 2068144"/>
                <a:gd name="connsiteX151" fmla="*/ 3836913 w 5569082"/>
                <a:gd name="connsiteY151" fmla="*/ 1769559 h 2068144"/>
                <a:gd name="connsiteX152" fmla="*/ 3768800 w 5569082"/>
                <a:gd name="connsiteY152" fmla="*/ 1613797 h 2068144"/>
                <a:gd name="connsiteX153" fmla="*/ 3768800 w 5569082"/>
                <a:gd name="connsiteY153" fmla="*/ 1613797 h 2068144"/>
                <a:gd name="connsiteX154" fmla="*/ 4303457 w 5569082"/>
                <a:gd name="connsiteY154" fmla="*/ 1856227 h 2068144"/>
                <a:gd name="connsiteX155" fmla="*/ 4216551 w 5569082"/>
                <a:gd name="connsiteY155" fmla="*/ 1944057 h 2068144"/>
                <a:gd name="connsiteX156" fmla="*/ 4178965 w 5569082"/>
                <a:gd name="connsiteY156" fmla="*/ 1944057 h 2068144"/>
                <a:gd name="connsiteX157" fmla="*/ 4092059 w 5569082"/>
                <a:gd name="connsiteY157" fmla="*/ 1856227 h 2068144"/>
                <a:gd name="connsiteX158" fmla="*/ 4092059 w 5569082"/>
                <a:gd name="connsiteY158" fmla="*/ 1384254 h 2068144"/>
                <a:gd name="connsiteX159" fmla="*/ 4178965 w 5569082"/>
                <a:gd name="connsiteY159" fmla="*/ 1297577 h 2068144"/>
                <a:gd name="connsiteX160" fmla="*/ 4216551 w 5569082"/>
                <a:gd name="connsiteY160" fmla="*/ 1297577 h 2068144"/>
                <a:gd name="connsiteX161" fmla="*/ 4303457 w 5569082"/>
                <a:gd name="connsiteY161" fmla="*/ 1384254 h 2068144"/>
                <a:gd name="connsiteX162" fmla="*/ 4303457 w 5569082"/>
                <a:gd name="connsiteY162" fmla="*/ 1856227 h 2068144"/>
                <a:gd name="connsiteX163" fmla="*/ 4216551 w 5569082"/>
                <a:gd name="connsiteY163" fmla="*/ 1173437 h 2068144"/>
                <a:gd name="connsiteX164" fmla="*/ 4178965 w 5569082"/>
                <a:gd name="connsiteY164" fmla="*/ 1173437 h 2068144"/>
                <a:gd name="connsiteX165" fmla="*/ 3967567 w 5569082"/>
                <a:gd name="connsiteY165" fmla="*/ 1384254 h 2068144"/>
                <a:gd name="connsiteX166" fmla="*/ 3967567 w 5569082"/>
                <a:gd name="connsiteY166" fmla="*/ 1856227 h 2068144"/>
                <a:gd name="connsiteX167" fmla="*/ 4178965 w 5569082"/>
                <a:gd name="connsiteY167" fmla="*/ 2068216 h 2068144"/>
                <a:gd name="connsiteX168" fmla="*/ 4216551 w 5569082"/>
                <a:gd name="connsiteY168" fmla="*/ 2068216 h 2068144"/>
                <a:gd name="connsiteX169" fmla="*/ 4427949 w 5569082"/>
                <a:gd name="connsiteY169" fmla="*/ 1856227 h 2068144"/>
                <a:gd name="connsiteX170" fmla="*/ 4427949 w 5569082"/>
                <a:gd name="connsiteY170" fmla="*/ 1384254 h 2068144"/>
                <a:gd name="connsiteX171" fmla="*/ 4216551 w 5569082"/>
                <a:gd name="connsiteY171" fmla="*/ 1173437 h 2068144"/>
                <a:gd name="connsiteX172" fmla="*/ 4216551 w 5569082"/>
                <a:gd name="connsiteY172" fmla="*/ 1173437 h 2068144"/>
                <a:gd name="connsiteX173" fmla="*/ 4894122 w 5569082"/>
                <a:gd name="connsiteY173" fmla="*/ 1844521 h 2068144"/>
                <a:gd name="connsiteX174" fmla="*/ 4807235 w 5569082"/>
                <a:gd name="connsiteY174" fmla="*/ 1931151 h 2068144"/>
                <a:gd name="connsiteX175" fmla="*/ 4695649 w 5569082"/>
                <a:gd name="connsiteY175" fmla="*/ 1931151 h 2068144"/>
                <a:gd name="connsiteX176" fmla="*/ 4695649 w 5569082"/>
                <a:gd name="connsiteY176" fmla="*/ 1310464 h 2068144"/>
                <a:gd name="connsiteX177" fmla="*/ 4807235 w 5569082"/>
                <a:gd name="connsiteY177" fmla="*/ 1310464 h 2068144"/>
                <a:gd name="connsiteX178" fmla="*/ 4894122 w 5569082"/>
                <a:gd name="connsiteY178" fmla="*/ 1397113 h 2068144"/>
                <a:gd name="connsiteX179" fmla="*/ 4894122 w 5569082"/>
                <a:gd name="connsiteY179" fmla="*/ 1844521 h 2068144"/>
                <a:gd name="connsiteX180" fmla="*/ 4807235 w 5569082"/>
                <a:gd name="connsiteY180" fmla="*/ 1186325 h 2068144"/>
                <a:gd name="connsiteX181" fmla="*/ 4607571 w 5569082"/>
                <a:gd name="connsiteY181" fmla="*/ 1186325 h 2068144"/>
                <a:gd name="connsiteX182" fmla="*/ 4571176 w 5569082"/>
                <a:gd name="connsiteY182" fmla="*/ 1222634 h 2068144"/>
                <a:gd name="connsiteX183" fmla="*/ 4571176 w 5569082"/>
                <a:gd name="connsiteY183" fmla="*/ 2017857 h 2068144"/>
                <a:gd name="connsiteX184" fmla="*/ 4607571 w 5569082"/>
                <a:gd name="connsiteY184" fmla="*/ 2055319 h 2068144"/>
                <a:gd name="connsiteX185" fmla="*/ 4807235 w 5569082"/>
                <a:gd name="connsiteY185" fmla="*/ 2055319 h 2068144"/>
                <a:gd name="connsiteX186" fmla="*/ 5018613 w 5569082"/>
                <a:gd name="connsiteY186" fmla="*/ 1844521 h 2068144"/>
                <a:gd name="connsiteX187" fmla="*/ 5018613 w 5569082"/>
                <a:gd name="connsiteY187" fmla="*/ 1397113 h 2068144"/>
                <a:gd name="connsiteX188" fmla="*/ 4807235 w 5569082"/>
                <a:gd name="connsiteY188" fmla="*/ 1186325 h 2068144"/>
                <a:gd name="connsiteX189" fmla="*/ 4807235 w 5569082"/>
                <a:gd name="connsiteY189" fmla="*/ 1186325 h 2068144"/>
                <a:gd name="connsiteX190" fmla="*/ 5530972 w 5569082"/>
                <a:gd name="connsiteY190" fmla="*/ 1186325 h 2068144"/>
                <a:gd name="connsiteX191" fmla="*/ 5478118 w 5569082"/>
                <a:gd name="connsiteY191" fmla="*/ 1186325 h 2068144"/>
                <a:gd name="connsiteX192" fmla="*/ 5442885 w 5569082"/>
                <a:gd name="connsiteY192" fmla="*/ 1209747 h 2068144"/>
                <a:gd name="connsiteX193" fmla="*/ 5331310 w 5569082"/>
                <a:gd name="connsiteY193" fmla="*/ 1518938 h 2068144"/>
                <a:gd name="connsiteX194" fmla="*/ 5219752 w 5569082"/>
                <a:gd name="connsiteY194" fmla="*/ 1209747 h 2068144"/>
                <a:gd name="connsiteX195" fmla="*/ 5184520 w 5569082"/>
                <a:gd name="connsiteY195" fmla="*/ 1186325 h 2068144"/>
                <a:gd name="connsiteX196" fmla="*/ 5131656 w 5569082"/>
                <a:gd name="connsiteY196" fmla="*/ 1186325 h 2068144"/>
                <a:gd name="connsiteX197" fmla="*/ 5096433 w 5569082"/>
                <a:gd name="connsiteY197" fmla="*/ 1236683 h 2068144"/>
                <a:gd name="connsiteX198" fmla="*/ 5269073 w 5569082"/>
                <a:gd name="connsiteY198" fmla="*/ 1675871 h 2068144"/>
                <a:gd name="connsiteX199" fmla="*/ 5269073 w 5569082"/>
                <a:gd name="connsiteY199" fmla="*/ 2017848 h 2068144"/>
                <a:gd name="connsiteX200" fmla="*/ 5306649 w 5569082"/>
                <a:gd name="connsiteY200" fmla="*/ 2055319 h 2068144"/>
                <a:gd name="connsiteX201" fmla="*/ 5355979 w 5569082"/>
                <a:gd name="connsiteY201" fmla="*/ 2055319 h 2068144"/>
                <a:gd name="connsiteX202" fmla="*/ 5393565 w 5569082"/>
                <a:gd name="connsiteY202" fmla="*/ 2017848 h 2068144"/>
                <a:gd name="connsiteX203" fmla="*/ 5393565 w 5569082"/>
                <a:gd name="connsiteY203" fmla="*/ 1675871 h 2068144"/>
                <a:gd name="connsiteX204" fmla="*/ 5566186 w 5569082"/>
                <a:gd name="connsiteY204" fmla="*/ 1236683 h 2068144"/>
                <a:gd name="connsiteX205" fmla="*/ 5530972 w 5569082"/>
                <a:gd name="connsiteY205" fmla="*/ 1186325 h 2068144"/>
                <a:gd name="connsiteX206" fmla="*/ 2451502 w 5569082"/>
                <a:gd name="connsiteY206" fmla="*/ 844469 h 2068144"/>
                <a:gd name="connsiteX207" fmla="*/ 2413916 w 5569082"/>
                <a:gd name="connsiteY207" fmla="*/ 881952 h 2068144"/>
                <a:gd name="connsiteX208" fmla="*/ 2364586 w 5569082"/>
                <a:gd name="connsiteY208" fmla="*/ 881952 h 2068144"/>
                <a:gd name="connsiteX209" fmla="*/ 2326991 w 5569082"/>
                <a:gd name="connsiteY209" fmla="*/ 844469 h 2068144"/>
                <a:gd name="connsiteX210" fmla="*/ 2326991 w 5569082"/>
                <a:gd name="connsiteY210" fmla="*/ 49176 h 2068144"/>
                <a:gd name="connsiteX211" fmla="*/ 2364586 w 5569082"/>
                <a:gd name="connsiteY211" fmla="*/ 12861 h 2068144"/>
                <a:gd name="connsiteX212" fmla="*/ 2413916 w 5569082"/>
                <a:gd name="connsiteY212" fmla="*/ 12861 h 2068144"/>
                <a:gd name="connsiteX213" fmla="*/ 2451502 w 5569082"/>
                <a:gd name="connsiteY213" fmla="*/ 49176 h 2068144"/>
                <a:gd name="connsiteX214" fmla="*/ 2451502 w 5569082"/>
                <a:gd name="connsiteY214" fmla="*/ 844469 h 2068144"/>
                <a:gd name="connsiteX215" fmla="*/ 2906101 w 5569082"/>
                <a:gd name="connsiteY215" fmla="*/ 1698741 h 2068144"/>
                <a:gd name="connsiteX216" fmla="*/ 3072884 w 5569082"/>
                <a:gd name="connsiteY216" fmla="*/ 1698741 h 2068144"/>
                <a:gd name="connsiteX217" fmla="*/ 2989502 w 5569082"/>
                <a:gd name="connsiteY217" fmla="*/ 1318065 h 2068144"/>
                <a:gd name="connsiteX218" fmla="*/ 2906101 w 5569082"/>
                <a:gd name="connsiteY218" fmla="*/ 1698741 h 2068144"/>
                <a:gd name="connsiteX219" fmla="*/ 3098716 w 5569082"/>
                <a:gd name="connsiteY219" fmla="*/ 1820547 h 2068144"/>
                <a:gd name="connsiteX220" fmla="*/ 2880260 w 5569082"/>
                <a:gd name="connsiteY220" fmla="*/ 1820547 h 2068144"/>
                <a:gd name="connsiteX221" fmla="*/ 2835626 w 5569082"/>
                <a:gd name="connsiteY221" fmla="*/ 2025515 h 2068144"/>
                <a:gd name="connsiteX222" fmla="*/ 2799222 w 5569082"/>
                <a:gd name="connsiteY222" fmla="*/ 2054795 h 2068144"/>
                <a:gd name="connsiteX223" fmla="*/ 2748720 w 5569082"/>
                <a:gd name="connsiteY223" fmla="*/ 2054795 h 2068144"/>
                <a:gd name="connsiteX224" fmla="*/ 2713487 w 5569082"/>
                <a:gd name="connsiteY224" fmla="*/ 2011475 h 2068144"/>
                <a:gd name="connsiteX225" fmla="*/ 2895529 w 5569082"/>
                <a:gd name="connsiteY225" fmla="*/ 1213814 h 2068144"/>
                <a:gd name="connsiteX226" fmla="*/ 2935467 w 5569082"/>
                <a:gd name="connsiteY226" fmla="*/ 1185705 h 2068144"/>
                <a:gd name="connsiteX227" fmla="*/ 3044690 w 5569082"/>
                <a:gd name="connsiteY227" fmla="*/ 1185705 h 2068144"/>
                <a:gd name="connsiteX228" fmla="*/ 3083447 w 5569082"/>
                <a:gd name="connsiteY228" fmla="*/ 1213814 h 2068144"/>
                <a:gd name="connsiteX229" fmla="*/ 3267861 w 5569082"/>
                <a:gd name="connsiteY229" fmla="*/ 2011475 h 2068144"/>
                <a:gd name="connsiteX230" fmla="*/ 3231447 w 5569082"/>
                <a:gd name="connsiteY230" fmla="*/ 2054795 h 2068144"/>
                <a:gd name="connsiteX231" fmla="*/ 3180945 w 5569082"/>
                <a:gd name="connsiteY231" fmla="*/ 2054795 h 2068144"/>
                <a:gd name="connsiteX232" fmla="*/ 3144531 w 5569082"/>
                <a:gd name="connsiteY232" fmla="*/ 2025515 h 2068144"/>
                <a:gd name="connsiteX233" fmla="*/ 3098716 w 5569082"/>
                <a:gd name="connsiteY233" fmla="*/ 1820547 h 206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5569082" h="2068144">
                  <a:moveTo>
                    <a:pt x="2111926" y="12957"/>
                  </a:moveTo>
                  <a:lnTo>
                    <a:pt x="2061424" y="12957"/>
                  </a:lnTo>
                  <a:cubicBezTo>
                    <a:pt x="2041460" y="12957"/>
                    <a:pt x="2025020" y="29360"/>
                    <a:pt x="2025020" y="50440"/>
                  </a:cubicBezTo>
                  <a:lnTo>
                    <a:pt x="2025020" y="654765"/>
                  </a:lnTo>
                  <a:lnTo>
                    <a:pt x="1803059" y="36380"/>
                  </a:lnTo>
                  <a:cubicBezTo>
                    <a:pt x="1798363" y="23507"/>
                    <a:pt x="1781923" y="12957"/>
                    <a:pt x="1767826" y="12957"/>
                  </a:cubicBezTo>
                  <a:lnTo>
                    <a:pt x="1663298" y="12957"/>
                  </a:lnTo>
                  <a:cubicBezTo>
                    <a:pt x="1643334" y="12957"/>
                    <a:pt x="1625713" y="29360"/>
                    <a:pt x="1625713" y="49273"/>
                  </a:cubicBezTo>
                  <a:lnTo>
                    <a:pt x="1625713" y="844471"/>
                  </a:lnTo>
                  <a:cubicBezTo>
                    <a:pt x="1625713" y="865570"/>
                    <a:pt x="1643334" y="881954"/>
                    <a:pt x="1663298" y="881954"/>
                  </a:cubicBezTo>
                  <a:lnTo>
                    <a:pt x="1713800" y="881954"/>
                  </a:lnTo>
                  <a:cubicBezTo>
                    <a:pt x="1733755" y="881954"/>
                    <a:pt x="1750224" y="865570"/>
                    <a:pt x="1750224" y="844471"/>
                  </a:cubicBezTo>
                  <a:lnTo>
                    <a:pt x="1750224" y="240156"/>
                  </a:lnTo>
                  <a:lnTo>
                    <a:pt x="1972175" y="857364"/>
                  </a:lnTo>
                  <a:cubicBezTo>
                    <a:pt x="1976871" y="871433"/>
                    <a:pt x="1993302" y="881954"/>
                    <a:pt x="2007399" y="881954"/>
                  </a:cubicBezTo>
                  <a:lnTo>
                    <a:pt x="2111926" y="881954"/>
                  </a:lnTo>
                  <a:cubicBezTo>
                    <a:pt x="2131881" y="881954"/>
                    <a:pt x="2149493" y="865570"/>
                    <a:pt x="2149493" y="844471"/>
                  </a:cubicBezTo>
                  <a:lnTo>
                    <a:pt x="2149493" y="50440"/>
                  </a:lnTo>
                  <a:cubicBezTo>
                    <a:pt x="2149493" y="29360"/>
                    <a:pt x="2131881" y="12957"/>
                    <a:pt x="2111926" y="12957"/>
                  </a:cubicBezTo>
                  <a:moveTo>
                    <a:pt x="214" y="965935"/>
                  </a:moveTo>
                  <a:lnTo>
                    <a:pt x="214" y="1089322"/>
                  </a:lnTo>
                  <a:cubicBezTo>
                    <a:pt x="214" y="1114678"/>
                    <a:pt x="21019" y="1135404"/>
                    <a:pt x="46420" y="1135404"/>
                  </a:cubicBezTo>
                  <a:lnTo>
                    <a:pt x="893496" y="1135404"/>
                  </a:lnTo>
                  <a:cubicBezTo>
                    <a:pt x="918895" y="1135404"/>
                    <a:pt x="939700" y="1114678"/>
                    <a:pt x="939700" y="1089322"/>
                  </a:cubicBezTo>
                  <a:lnTo>
                    <a:pt x="939700" y="965935"/>
                  </a:lnTo>
                  <a:cubicBezTo>
                    <a:pt x="939700" y="940592"/>
                    <a:pt x="918895" y="919864"/>
                    <a:pt x="893496" y="919864"/>
                  </a:cubicBezTo>
                  <a:lnTo>
                    <a:pt x="46420" y="919864"/>
                  </a:lnTo>
                  <a:cubicBezTo>
                    <a:pt x="21019" y="919864"/>
                    <a:pt x="214" y="940592"/>
                    <a:pt x="214" y="965935"/>
                  </a:cubicBezTo>
                  <a:moveTo>
                    <a:pt x="2952393" y="859710"/>
                  </a:moveTo>
                  <a:cubicBezTo>
                    <a:pt x="2957108" y="871426"/>
                    <a:pt x="2973548" y="881957"/>
                    <a:pt x="2986454" y="881957"/>
                  </a:cubicBezTo>
                  <a:lnTo>
                    <a:pt x="3040490" y="881957"/>
                  </a:lnTo>
                  <a:cubicBezTo>
                    <a:pt x="3069846" y="881957"/>
                    <a:pt x="3086295" y="855024"/>
                    <a:pt x="3074532" y="829268"/>
                  </a:cubicBezTo>
                  <a:lnTo>
                    <a:pt x="2893681" y="433404"/>
                  </a:lnTo>
                  <a:lnTo>
                    <a:pt x="3062807" y="65669"/>
                  </a:lnTo>
                  <a:cubicBezTo>
                    <a:pt x="3074532" y="38717"/>
                    <a:pt x="3056920" y="12960"/>
                    <a:pt x="3028736" y="12960"/>
                  </a:cubicBezTo>
                  <a:lnTo>
                    <a:pt x="2973548" y="12960"/>
                  </a:lnTo>
                  <a:cubicBezTo>
                    <a:pt x="2960613" y="12960"/>
                    <a:pt x="2945363" y="22333"/>
                    <a:pt x="2939486" y="34049"/>
                  </a:cubicBezTo>
                  <a:lnTo>
                    <a:pt x="2825568" y="283503"/>
                  </a:lnTo>
                  <a:lnTo>
                    <a:pt x="2711649" y="34049"/>
                  </a:lnTo>
                  <a:cubicBezTo>
                    <a:pt x="2705772" y="22333"/>
                    <a:pt x="2690513" y="12960"/>
                    <a:pt x="2677578" y="12960"/>
                  </a:cubicBezTo>
                  <a:lnTo>
                    <a:pt x="2622399" y="12960"/>
                  </a:lnTo>
                  <a:cubicBezTo>
                    <a:pt x="2594205" y="12960"/>
                    <a:pt x="2576594" y="38717"/>
                    <a:pt x="2588338" y="65669"/>
                  </a:cubicBezTo>
                  <a:lnTo>
                    <a:pt x="2757454" y="433404"/>
                  </a:lnTo>
                  <a:lnTo>
                    <a:pt x="2576594" y="829268"/>
                  </a:lnTo>
                  <a:cubicBezTo>
                    <a:pt x="2564840" y="855024"/>
                    <a:pt x="2581289" y="881957"/>
                    <a:pt x="2610646" y="881957"/>
                  </a:cubicBezTo>
                  <a:lnTo>
                    <a:pt x="2664671" y="881957"/>
                  </a:lnTo>
                  <a:cubicBezTo>
                    <a:pt x="2677578" y="881957"/>
                    <a:pt x="2694027" y="871426"/>
                    <a:pt x="2698733" y="859710"/>
                  </a:cubicBezTo>
                  <a:lnTo>
                    <a:pt x="2825568" y="583314"/>
                  </a:lnTo>
                  <a:lnTo>
                    <a:pt x="2952393" y="859710"/>
                  </a:lnTo>
                  <a:close/>
                  <a:moveTo>
                    <a:pt x="3286673" y="682862"/>
                  </a:moveTo>
                  <a:lnTo>
                    <a:pt x="3286673" y="210896"/>
                  </a:lnTo>
                  <a:cubicBezTo>
                    <a:pt x="3286673" y="162874"/>
                    <a:pt x="3325430" y="124225"/>
                    <a:pt x="3373598" y="124225"/>
                  </a:cubicBezTo>
                  <a:lnTo>
                    <a:pt x="3411165" y="124225"/>
                  </a:lnTo>
                  <a:cubicBezTo>
                    <a:pt x="3459313" y="124225"/>
                    <a:pt x="3498071" y="162874"/>
                    <a:pt x="3498071" y="210896"/>
                  </a:cubicBezTo>
                  <a:lnTo>
                    <a:pt x="3498071" y="682862"/>
                  </a:lnTo>
                  <a:cubicBezTo>
                    <a:pt x="3498071" y="730884"/>
                    <a:pt x="3459313" y="770691"/>
                    <a:pt x="3411165" y="770691"/>
                  </a:cubicBezTo>
                  <a:lnTo>
                    <a:pt x="3373598" y="770691"/>
                  </a:lnTo>
                  <a:cubicBezTo>
                    <a:pt x="3325430" y="770691"/>
                    <a:pt x="3286673" y="730884"/>
                    <a:pt x="3286673" y="682862"/>
                  </a:cubicBezTo>
                  <a:moveTo>
                    <a:pt x="3622563" y="682862"/>
                  </a:moveTo>
                  <a:lnTo>
                    <a:pt x="3622563" y="210896"/>
                  </a:lnTo>
                  <a:cubicBezTo>
                    <a:pt x="3622563" y="94949"/>
                    <a:pt x="3527436" y="71"/>
                    <a:pt x="3411165" y="71"/>
                  </a:cubicBezTo>
                  <a:lnTo>
                    <a:pt x="3373598" y="71"/>
                  </a:lnTo>
                  <a:cubicBezTo>
                    <a:pt x="3257317" y="71"/>
                    <a:pt x="3162181" y="94949"/>
                    <a:pt x="3162181" y="210896"/>
                  </a:cubicBezTo>
                  <a:lnTo>
                    <a:pt x="3162181" y="682862"/>
                  </a:lnTo>
                  <a:cubicBezTo>
                    <a:pt x="3162181" y="799976"/>
                    <a:pt x="3257317" y="894853"/>
                    <a:pt x="3373598" y="894853"/>
                  </a:cubicBezTo>
                  <a:lnTo>
                    <a:pt x="3411165" y="894853"/>
                  </a:lnTo>
                  <a:cubicBezTo>
                    <a:pt x="3527436" y="894853"/>
                    <a:pt x="3622563" y="799976"/>
                    <a:pt x="3622563" y="682862"/>
                  </a:cubicBezTo>
                  <a:moveTo>
                    <a:pt x="4146885" y="881954"/>
                  </a:moveTo>
                  <a:lnTo>
                    <a:pt x="4251413" y="881954"/>
                  </a:lnTo>
                  <a:cubicBezTo>
                    <a:pt x="4271377" y="881954"/>
                    <a:pt x="4288989" y="865561"/>
                    <a:pt x="4288989" y="844471"/>
                  </a:cubicBezTo>
                  <a:lnTo>
                    <a:pt x="4288989" y="50440"/>
                  </a:lnTo>
                  <a:cubicBezTo>
                    <a:pt x="4288989" y="29360"/>
                    <a:pt x="4271377" y="12957"/>
                    <a:pt x="4251413" y="12957"/>
                  </a:cubicBezTo>
                  <a:lnTo>
                    <a:pt x="4200911" y="12957"/>
                  </a:lnTo>
                  <a:cubicBezTo>
                    <a:pt x="4180946" y="12957"/>
                    <a:pt x="4164506" y="29360"/>
                    <a:pt x="4164506" y="50440"/>
                  </a:cubicBezTo>
                  <a:lnTo>
                    <a:pt x="4164506" y="654765"/>
                  </a:lnTo>
                  <a:lnTo>
                    <a:pt x="3942545" y="36380"/>
                  </a:lnTo>
                  <a:cubicBezTo>
                    <a:pt x="3937840" y="23507"/>
                    <a:pt x="3921409" y="12957"/>
                    <a:pt x="3907303" y="12957"/>
                  </a:cubicBezTo>
                  <a:lnTo>
                    <a:pt x="3802795" y="12957"/>
                  </a:lnTo>
                  <a:cubicBezTo>
                    <a:pt x="3782820" y="12957"/>
                    <a:pt x="3765209" y="29360"/>
                    <a:pt x="3765209" y="49273"/>
                  </a:cubicBezTo>
                  <a:lnTo>
                    <a:pt x="3765209" y="844471"/>
                  </a:lnTo>
                  <a:cubicBezTo>
                    <a:pt x="3765209" y="865561"/>
                    <a:pt x="3782820" y="881954"/>
                    <a:pt x="3802795" y="881954"/>
                  </a:cubicBezTo>
                  <a:lnTo>
                    <a:pt x="3853287" y="881954"/>
                  </a:lnTo>
                  <a:cubicBezTo>
                    <a:pt x="3873241" y="881954"/>
                    <a:pt x="3889691" y="865561"/>
                    <a:pt x="3889691" y="844471"/>
                  </a:cubicBezTo>
                  <a:lnTo>
                    <a:pt x="3889691" y="240156"/>
                  </a:lnTo>
                  <a:lnTo>
                    <a:pt x="4111652" y="857364"/>
                  </a:lnTo>
                  <a:cubicBezTo>
                    <a:pt x="4116357" y="871433"/>
                    <a:pt x="4132807" y="881954"/>
                    <a:pt x="4146885" y="881954"/>
                  </a:cubicBezTo>
                  <a:moveTo>
                    <a:pt x="1948686" y="1570458"/>
                  </a:moveTo>
                  <a:cubicBezTo>
                    <a:pt x="1948686" y="1618483"/>
                    <a:pt x="1909920" y="1658288"/>
                    <a:pt x="1861761" y="1658288"/>
                  </a:cubicBezTo>
                  <a:lnTo>
                    <a:pt x="1750205" y="1658288"/>
                  </a:lnTo>
                  <a:lnTo>
                    <a:pt x="1750205" y="1310464"/>
                  </a:lnTo>
                  <a:lnTo>
                    <a:pt x="1861761" y="1310464"/>
                  </a:lnTo>
                  <a:cubicBezTo>
                    <a:pt x="1909920" y="1310464"/>
                    <a:pt x="1948686" y="1349107"/>
                    <a:pt x="1948686" y="1397122"/>
                  </a:cubicBezTo>
                  <a:lnTo>
                    <a:pt x="1948686" y="1570458"/>
                  </a:lnTo>
                  <a:close/>
                  <a:moveTo>
                    <a:pt x="1861761" y="1186325"/>
                  </a:moveTo>
                  <a:lnTo>
                    <a:pt x="1662108" y="1186325"/>
                  </a:lnTo>
                  <a:cubicBezTo>
                    <a:pt x="1642162" y="1186325"/>
                    <a:pt x="1625713" y="1202727"/>
                    <a:pt x="1625713" y="1222643"/>
                  </a:cubicBezTo>
                  <a:lnTo>
                    <a:pt x="1625713" y="2017848"/>
                  </a:lnTo>
                  <a:cubicBezTo>
                    <a:pt x="1625713" y="2038926"/>
                    <a:pt x="1642162" y="2055309"/>
                    <a:pt x="1662108" y="2055309"/>
                  </a:cubicBezTo>
                  <a:lnTo>
                    <a:pt x="1712638" y="2055309"/>
                  </a:lnTo>
                  <a:cubicBezTo>
                    <a:pt x="1732593" y="2055309"/>
                    <a:pt x="1750205" y="2038926"/>
                    <a:pt x="1750205" y="2017848"/>
                  </a:cubicBezTo>
                  <a:lnTo>
                    <a:pt x="1750205" y="1782456"/>
                  </a:lnTo>
                  <a:lnTo>
                    <a:pt x="1861761" y="1782456"/>
                  </a:lnTo>
                  <a:cubicBezTo>
                    <a:pt x="1979224" y="1782456"/>
                    <a:pt x="2073159" y="1687578"/>
                    <a:pt x="2073159" y="1570458"/>
                  </a:cubicBezTo>
                  <a:lnTo>
                    <a:pt x="2073159" y="1397122"/>
                  </a:lnTo>
                  <a:cubicBezTo>
                    <a:pt x="2073159" y="1280012"/>
                    <a:pt x="1979224" y="1186325"/>
                    <a:pt x="1861761" y="1186325"/>
                  </a:cubicBezTo>
                  <a:lnTo>
                    <a:pt x="1861761" y="1186325"/>
                  </a:lnTo>
                  <a:close/>
                  <a:moveTo>
                    <a:pt x="2602054" y="1186325"/>
                  </a:moveTo>
                  <a:lnTo>
                    <a:pt x="2227407" y="1186325"/>
                  </a:lnTo>
                  <a:cubicBezTo>
                    <a:pt x="2207443" y="1186325"/>
                    <a:pt x="2191012" y="1202727"/>
                    <a:pt x="2191012" y="1222634"/>
                  </a:cubicBezTo>
                  <a:lnTo>
                    <a:pt x="2191012" y="2017848"/>
                  </a:lnTo>
                  <a:cubicBezTo>
                    <a:pt x="2191012" y="2038926"/>
                    <a:pt x="2207443" y="2055319"/>
                    <a:pt x="2227407" y="2055319"/>
                  </a:cubicBezTo>
                  <a:lnTo>
                    <a:pt x="2602054" y="2055319"/>
                  </a:lnTo>
                  <a:cubicBezTo>
                    <a:pt x="2622009" y="2055319"/>
                    <a:pt x="2639620" y="2038926"/>
                    <a:pt x="2639620" y="2017848"/>
                  </a:cubicBezTo>
                  <a:lnTo>
                    <a:pt x="2639620" y="1968651"/>
                  </a:lnTo>
                  <a:cubicBezTo>
                    <a:pt x="2639620" y="1947582"/>
                    <a:pt x="2622009" y="1931161"/>
                    <a:pt x="2602054" y="1931161"/>
                  </a:cubicBezTo>
                  <a:lnTo>
                    <a:pt x="2315494" y="1931161"/>
                  </a:lnTo>
                  <a:lnTo>
                    <a:pt x="2315494" y="1682891"/>
                  </a:lnTo>
                  <a:lnTo>
                    <a:pt x="2576203" y="1682891"/>
                  </a:lnTo>
                  <a:cubicBezTo>
                    <a:pt x="2597349" y="1682891"/>
                    <a:pt x="2613779" y="1665327"/>
                    <a:pt x="2613779" y="1645420"/>
                  </a:cubicBezTo>
                  <a:lnTo>
                    <a:pt x="2613779" y="1596223"/>
                  </a:lnTo>
                  <a:cubicBezTo>
                    <a:pt x="2613779" y="1575135"/>
                    <a:pt x="2597349" y="1558762"/>
                    <a:pt x="2576203" y="1558762"/>
                  </a:cubicBezTo>
                  <a:lnTo>
                    <a:pt x="2315494" y="1558762"/>
                  </a:lnTo>
                  <a:lnTo>
                    <a:pt x="2315494" y="1310464"/>
                  </a:lnTo>
                  <a:lnTo>
                    <a:pt x="2602054" y="1310464"/>
                  </a:lnTo>
                  <a:cubicBezTo>
                    <a:pt x="2622009" y="1310464"/>
                    <a:pt x="2639620" y="1292900"/>
                    <a:pt x="2639620" y="1272983"/>
                  </a:cubicBezTo>
                  <a:lnTo>
                    <a:pt x="2639620" y="1222634"/>
                  </a:lnTo>
                  <a:cubicBezTo>
                    <a:pt x="2639620" y="1202727"/>
                    <a:pt x="2622009" y="1186325"/>
                    <a:pt x="2602054" y="1186325"/>
                  </a:cubicBezTo>
                  <a:moveTo>
                    <a:pt x="3712431" y="1844521"/>
                  </a:moveTo>
                  <a:cubicBezTo>
                    <a:pt x="3712431" y="1892527"/>
                    <a:pt x="3673683" y="1931151"/>
                    <a:pt x="3625525" y="1931151"/>
                  </a:cubicBezTo>
                  <a:lnTo>
                    <a:pt x="3501033" y="1931151"/>
                  </a:lnTo>
                  <a:lnTo>
                    <a:pt x="3501033" y="1682882"/>
                  </a:lnTo>
                  <a:lnTo>
                    <a:pt x="3625525" y="1682882"/>
                  </a:lnTo>
                  <a:cubicBezTo>
                    <a:pt x="3673683" y="1682882"/>
                    <a:pt x="3712431" y="1721534"/>
                    <a:pt x="3712431" y="1769559"/>
                  </a:cubicBezTo>
                  <a:lnTo>
                    <a:pt x="3712431" y="1844521"/>
                  </a:lnTo>
                  <a:close/>
                  <a:moveTo>
                    <a:pt x="3501033" y="1310464"/>
                  </a:moveTo>
                  <a:lnTo>
                    <a:pt x="3612609" y="1310464"/>
                  </a:lnTo>
                  <a:cubicBezTo>
                    <a:pt x="3660748" y="1310464"/>
                    <a:pt x="3699515" y="1349116"/>
                    <a:pt x="3699515" y="1397113"/>
                  </a:cubicBezTo>
                  <a:lnTo>
                    <a:pt x="3699515" y="1470903"/>
                  </a:lnTo>
                  <a:cubicBezTo>
                    <a:pt x="3699515" y="1518938"/>
                    <a:pt x="3660748" y="1558762"/>
                    <a:pt x="3612609" y="1558762"/>
                  </a:cubicBezTo>
                  <a:lnTo>
                    <a:pt x="3501033" y="1558762"/>
                  </a:lnTo>
                  <a:lnTo>
                    <a:pt x="3501033" y="1310464"/>
                  </a:lnTo>
                  <a:close/>
                  <a:moveTo>
                    <a:pt x="3768800" y="1613797"/>
                  </a:moveTo>
                  <a:cubicBezTo>
                    <a:pt x="3802871" y="1576326"/>
                    <a:pt x="3824007" y="1527129"/>
                    <a:pt x="3824007" y="1470903"/>
                  </a:cubicBezTo>
                  <a:lnTo>
                    <a:pt x="3824007" y="1397113"/>
                  </a:lnTo>
                  <a:cubicBezTo>
                    <a:pt x="3824007" y="1280022"/>
                    <a:pt x="3730043" y="1186325"/>
                    <a:pt x="3612609" y="1186325"/>
                  </a:cubicBezTo>
                  <a:lnTo>
                    <a:pt x="3412965" y="1186325"/>
                  </a:lnTo>
                  <a:cubicBezTo>
                    <a:pt x="3392981" y="1186325"/>
                    <a:pt x="3376560" y="1202727"/>
                    <a:pt x="3376560" y="1222634"/>
                  </a:cubicBezTo>
                  <a:lnTo>
                    <a:pt x="3376560" y="2017857"/>
                  </a:lnTo>
                  <a:cubicBezTo>
                    <a:pt x="3376560" y="2038926"/>
                    <a:pt x="3392981" y="2055319"/>
                    <a:pt x="3412965" y="2055319"/>
                  </a:cubicBezTo>
                  <a:lnTo>
                    <a:pt x="3625525" y="2055319"/>
                  </a:lnTo>
                  <a:cubicBezTo>
                    <a:pt x="3741787" y="2055319"/>
                    <a:pt x="3836913" y="1960440"/>
                    <a:pt x="3836913" y="1844521"/>
                  </a:cubicBezTo>
                  <a:lnTo>
                    <a:pt x="3836913" y="1769559"/>
                  </a:lnTo>
                  <a:cubicBezTo>
                    <a:pt x="3836913" y="1708657"/>
                    <a:pt x="3811091" y="1652440"/>
                    <a:pt x="3768800" y="1613797"/>
                  </a:cubicBezTo>
                  <a:lnTo>
                    <a:pt x="3768800" y="1613797"/>
                  </a:lnTo>
                  <a:close/>
                  <a:moveTo>
                    <a:pt x="4303457" y="1856227"/>
                  </a:moveTo>
                  <a:cubicBezTo>
                    <a:pt x="4303457" y="1904243"/>
                    <a:pt x="4264700" y="1944057"/>
                    <a:pt x="4216551" y="1944057"/>
                  </a:cubicBezTo>
                  <a:lnTo>
                    <a:pt x="4178965" y="1944057"/>
                  </a:lnTo>
                  <a:cubicBezTo>
                    <a:pt x="4130836" y="1944057"/>
                    <a:pt x="4092059" y="1904243"/>
                    <a:pt x="4092059" y="1856227"/>
                  </a:cubicBezTo>
                  <a:lnTo>
                    <a:pt x="4092059" y="1384254"/>
                  </a:lnTo>
                  <a:cubicBezTo>
                    <a:pt x="4092059" y="1336229"/>
                    <a:pt x="4130836" y="1297577"/>
                    <a:pt x="4178965" y="1297577"/>
                  </a:cubicBezTo>
                  <a:lnTo>
                    <a:pt x="4216551" y="1297577"/>
                  </a:lnTo>
                  <a:cubicBezTo>
                    <a:pt x="4264700" y="1297577"/>
                    <a:pt x="4303457" y="1336229"/>
                    <a:pt x="4303457" y="1384254"/>
                  </a:cubicBezTo>
                  <a:lnTo>
                    <a:pt x="4303457" y="1856227"/>
                  </a:lnTo>
                  <a:close/>
                  <a:moveTo>
                    <a:pt x="4216551" y="1173437"/>
                  </a:moveTo>
                  <a:lnTo>
                    <a:pt x="4178965" y="1173437"/>
                  </a:lnTo>
                  <a:cubicBezTo>
                    <a:pt x="4062713" y="1173437"/>
                    <a:pt x="3967567" y="1268306"/>
                    <a:pt x="3967567" y="1384254"/>
                  </a:cubicBezTo>
                  <a:lnTo>
                    <a:pt x="3967567" y="1856227"/>
                  </a:lnTo>
                  <a:cubicBezTo>
                    <a:pt x="3967567" y="1973337"/>
                    <a:pt x="4062713" y="2068216"/>
                    <a:pt x="4178965" y="2068216"/>
                  </a:cubicBezTo>
                  <a:lnTo>
                    <a:pt x="4216551" y="2068216"/>
                  </a:lnTo>
                  <a:cubicBezTo>
                    <a:pt x="4332813" y="2068216"/>
                    <a:pt x="4427949" y="1973337"/>
                    <a:pt x="4427949" y="1856227"/>
                  </a:cubicBezTo>
                  <a:lnTo>
                    <a:pt x="4427949" y="1384254"/>
                  </a:lnTo>
                  <a:cubicBezTo>
                    <a:pt x="4427949" y="1268306"/>
                    <a:pt x="4332813" y="1173437"/>
                    <a:pt x="4216551" y="1173437"/>
                  </a:cubicBezTo>
                  <a:lnTo>
                    <a:pt x="4216551" y="1173437"/>
                  </a:lnTo>
                  <a:close/>
                  <a:moveTo>
                    <a:pt x="4894122" y="1844521"/>
                  </a:moveTo>
                  <a:cubicBezTo>
                    <a:pt x="4894122" y="1892527"/>
                    <a:pt x="4855364" y="1931151"/>
                    <a:pt x="4807235" y="1931151"/>
                  </a:cubicBezTo>
                  <a:lnTo>
                    <a:pt x="4695649" y="1931151"/>
                  </a:lnTo>
                  <a:lnTo>
                    <a:pt x="4695649" y="1310464"/>
                  </a:lnTo>
                  <a:lnTo>
                    <a:pt x="4807235" y="1310464"/>
                  </a:lnTo>
                  <a:cubicBezTo>
                    <a:pt x="4855364" y="1310464"/>
                    <a:pt x="4894122" y="1349116"/>
                    <a:pt x="4894122" y="1397113"/>
                  </a:cubicBezTo>
                  <a:lnTo>
                    <a:pt x="4894122" y="1844521"/>
                  </a:lnTo>
                  <a:close/>
                  <a:moveTo>
                    <a:pt x="4807235" y="1186325"/>
                  </a:moveTo>
                  <a:lnTo>
                    <a:pt x="4607571" y="1186325"/>
                  </a:lnTo>
                  <a:cubicBezTo>
                    <a:pt x="4587597" y="1186325"/>
                    <a:pt x="4571176" y="1202727"/>
                    <a:pt x="4571176" y="1222634"/>
                  </a:cubicBezTo>
                  <a:lnTo>
                    <a:pt x="4571176" y="2017857"/>
                  </a:lnTo>
                  <a:cubicBezTo>
                    <a:pt x="4571176" y="2038926"/>
                    <a:pt x="4587597" y="2055319"/>
                    <a:pt x="4607571" y="2055319"/>
                  </a:cubicBezTo>
                  <a:lnTo>
                    <a:pt x="4807235" y="2055319"/>
                  </a:lnTo>
                  <a:cubicBezTo>
                    <a:pt x="4924668" y="2055319"/>
                    <a:pt x="5018613" y="1960440"/>
                    <a:pt x="5018613" y="1844521"/>
                  </a:cubicBezTo>
                  <a:lnTo>
                    <a:pt x="5018613" y="1397113"/>
                  </a:lnTo>
                  <a:cubicBezTo>
                    <a:pt x="5018613" y="1280022"/>
                    <a:pt x="4924668" y="1186325"/>
                    <a:pt x="4807235" y="1186325"/>
                  </a:cubicBezTo>
                  <a:lnTo>
                    <a:pt x="4807235" y="1186325"/>
                  </a:lnTo>
                  <a:close/>
                  <a:moveTo>
                    <a:pt x="5530972" y="1186325"/>
                  </a:moveTo>
                  <a:lnTo>
                    <a:pt x="5478118" y="1186325"/>
                  </a:lnTo>
                  <a:cubicBezTo>
                    <a:pt x="5464031" y="1186325"/>
                    <a:pt x="5447581" y="1196859"/>
                    <a:pt x="5442885" y="1209747"/>
                  </a:cubicBezTo>
                  <a:lnTo>
                    <a:pt x="5331310" y="1518938"/>
                  </a:lnTo>
                  <a:lnTo>
                    <a:pt x="5219752" y="1209747"/>
                  </a:lnTo>
                  <a:cubicBezTo>
                    <a:pt x="5215047" y="1196859"/>
                    <a:pt x="5198607" y="1186325"/>
                    <a:pt x="5184520" y="1186325"/>
                  </a:cubicBezTo>
                  <a:lnTo>
                    <a:pt x="5131656" y="1186325"/>
                  </a:lnTo>
                  <a:cubicBezTo>
                    <a:pt x="5103481" y="1186325"/>
                    <a:pt x="5085860" y="1210918"/>
                    <a:pt x="5096433" y="1236683"/>
                  </a:cubicBezTo>
                  <a:lnTo>
                    <a:pt x="5269073" y="1675871"/>
                  </a:lnTo>
                  <a:lnTo>
                    <a:pt x="5269073" y="2017848"/>
                  </a:lnTo>
                  <a:cubicBezTo>
                    <a:pt x="5269073" y="2038926"/>
                    <a:pt x="5285504" y="2055319"/>
                    <a:pt x="5306649" y="2055319"/>
                  </a:cubicBezTo>
                  <a:lnTo>
                    <a:pt x="5355979" y="2055319"/>
                  </a:lnTo>
                  <a:cubicBezTo>
                    <a:pt x="5377115" y="2055319"/>
                    <a:pt x="5393565" y="2038926"/>
                    <a:pt x="5393565" y="2017848"/>
                  </a:cubicBezTo>
                  <a:lnTo>
                    <a:pt x="5393565" y="1675871"/>
                  </a:lnTo>
                  <a:lnTo>
                    <a:pt x="5566186" y="1236683"/>
                  </a:lnTo>
                  <a:cubicBezTo>
                    <a:pt x="5576778" y="1210918"/>
                    <a:pt x="5559157" y="1186325"/>
                    <a:pt x="5530972" y="1186325"/>
                  </a:cubicBezTo>
                  <a:moveTo>
                    <a:pt x="2451502" y="844469"/>
                  </a:moveTo>
                  <a:cubicBezTo>
                    <a:pt x="2451502" y="865549"/>
                    <a:pt x="2433881" y="881952"/>
                    <a:pt x="2413916" y="881952"/>
                  </a:cubicBezTo>
                  <a:lnTo>
                    <a:pt x="2364586" y="881952"/>
                  </a:lnTo>
                  <a:cubicBezTo>
                    <a:pt x="2344612" y="881952"/>
                    <a:pt x="2326991" y="865549"/>
                    <a:pt x="2326991" y="844469"/>
                  </a:cubicBezTo>
                  <a:lnTo>
                    <a:pt x="2326991" y="49176"/>
                  </a:lnTo>
                  <a:cubicBezTo>
                    <a:pt x="2326991" y="29263"/>
                    <a:pt x="2344612" y="12861"/>
                    <a:pt x="2364586" y="12861"/>
                  </a:cubicBezTo>
                  <a:lnTo>
                    <a:pt x="2413916" y="12861"/>
                  </a:lnTo>
                  <a:cubicBezTo>
                    <a:pt x="2433881" y="12861"/>
                    <a:pt x="2451502" y="29263"/>
                    <a:pt x="2451502" y="49176"/>
                  </a:cubicBezTo>
                  <a:lnTo>
                    <a:pt x="2451502" y="844469"/>
                  </a:lnTo>
                  <a:close/>
                  <a:moveTo>
                    <a:pt x="2906101" y="1698741"/>
                  </a:moveTo>
                  <a:lnTo>
                    <a:pt x="3072884" y="1698741"/>
                  </a:lnTo>
                  <a:lnTo>
                    <a:pt x="2989502" y="1318065"/>
                  </a:lnTo>
                  <a:lnTo>
                    <a:pt x="2906101" y="1698741"/>
                  </a:lnTo>
                  <a:close/>
                  <a:moveTo>
                    <a:pt x="3098716" y="1820547"/>
                  </a:moveTo>
                  <a:lnTo>
                    <a:pt x="2880260" y="1820547"/>
                  </a:lnTo>
                  <a:lnTo>
                    <a:pt x="2835626" y="2025515"/>
                  </a:lnTo>
                  <a:cubicBezTo>
                    <a:pt x="2829759" y="2041917"/>
                    <a:pt x="2821538" y="2054795"/>
                    <a:pt x="2799222" y="2054795"/>
                  </a:cubicBezTo>
                  <a:lnTo>
                    <a:pt x="2748720" y="2054795"/>
                  </a:lnTo>
                  <a:cubicBezTo>
                    <a:pt x="2720526" y="2054795"/>
                    <a:pt x="2705248" y="2036050"/>
                    <a:pt x="2713487" y="2011475"/>
                  </a:cubicBezTo>
                  <a:lnTo>
                    <a:pt x="2895529" y="1213814"/>
                  </a:lnTo>
                  <a:cubicBezTo>
                    <a:pt x="2900225" y="1195088"/>
                    <a:pt x="2914331" y="1185705"/>
                    <a:pt x="2935467" y="1185705"/>
                  </a:cubicBezTo>
                  <a:lnTo>
                    <a:pt x="3044690" y="1185705"/>
                  </a:lnTo>
                  <a:cubicBezTo>
                    <a:pt x="3067026" y="1185705"/>
                    <a:pt x="3078752" y="1195088"/>
                    <a:pt x="3083447" y="1213814"/>
                  </a:cubicBezTo>
                  <a:lnTo>
                    <a:pt x="3267861" y="2011475"/>
                  </a:lnTo>
                  <a:cubicBezTo>
                    <a:pt x="3276081" y="2036050"/>
                    <a:pt x="3259641" y="2054795"/>
                    <a:pt x="3231447" y="2054795"/>
                  </a:cubicBezTo>
                  <a:lnTo>
                    <a:pt x="3180945" y="2054795"/>
                  </a:lnTo>
                  <a:cubicBezTo>
                    <a:pt x="3159800" y="2054795"/>
                    <a:pt x="3149227" y="2041917"/>
                    <a:pt x="3144531" y="2025515"/>
                  </a:cubicBezTo>
                  <a:lnTo>
                    <a:pt x="3098716" y="1820547"/>
                  </a:lnTo>
                  <a:close/>
                </a:path>
              </a:pathLst>
            </a:custGeom>
            <a:solidFill>
              <a:schemeClr val="bg1"/>
            </a:solidFill>
            <a:ln w="9525" cap="flat">
              <a:noFill/>
              <a:prstDash val="solid"/>
              <a:miter/>
            </a:ln>
          </p:spPr>
          <p:txBody>
            <a:bodyPr rtlCol="0" anchor="ctr">
              <a:noAutofit/>
            </a:bodyPr>
            <a:lstStyle/>
            <a:p>
              <a:endParaRPr lang="en-US"/>
            </a:p>
          </p:txBody>
        </p:sp>
      </p:grpSp>
      <p:pic>
        <p:nvPicPr>
          <p:cNvPr id="3" name="Picture 2">
            <a:extLst>
              <a:ext uri="{FF2B5EF4-FFF2-40B4-BE49-F238E27FC236}">
                <a16:creationId xmlns:a16="http://schemas.microsoft.com/office/drawing/2014/main" id="{8CA89D9B-4B12-492B-893B-D82BF35CDB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 t="46618" r="-3" b="48709"/>
          <a:stretch/>
        </p:blipFill>
        <p:spPr>
          <a:xfrm>
            <a:off x="1" y="-2486"/>
            <a:ext cx="12192000" cy="183807"/>
          </a:xfrm>
          <a:prstGeom prst="rect">
            <a:avLst/>
          </a:prstGeom>
        </p:spPr>
      </p:pic>
      <p:sp>
        <p:nvSpPr>
          <p:cNvPr id="7" name="SmartArt Placeholder 3">
            <a:extLst>
              <a:ext uri="{FF2B5EF4-FFF2-40B4-BE49-F238E27FC236}">
                <a16:creationId xmlns:a16="http://schemas.microsoft.com/office/drawing/2014/main" id="{931B7A84-9D40-A815-3EEF-384FA4750134}"/>
              </a:ext>
            </a:extLst>
          </p:cNvPr>
          <p:cNvSpPr txBox="1">
            <a:spLocks/>
          </p:cNvSpPr>
          <p:nvPr/>
        </p:nvSpPr>
        <p:spPr>
          <a:xfrm>
            <a:off x="-328" y="813807"/>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Tree>
    <p:extLst>
      <p:ext uri="{BB962C8B-B14F-4D97-AF65-F5344CB8AC3E}">
        <p14:creationId xmlns:p14="http://schemas.microsoft.com/office/powerpoint/2010/main" val="2051848675"/>
      </p:ext>
    </p:extLst>
  </p:cSld>
  <p:clrMapOvr>
    <a:masterClrMapping/>
  </p:clrMapOvr>
  <p:extLst>
    <p:ext uri="{DCECCB84-F9BA-43D5-87BE-67443E8EF086}">
      <p15:sldGuideLst xmlns:p15="http://schemas.microsoft.com/office/powerpoint/2012/main">
        <p15:guide id="1" orient="horz" pos="648">
          <p15:clr>
            <a:srgbClr val="FBAE40"/>
          </p15:clr>
        </p15:guide>
        <p15:guide id="2" pos="1008">
          <p15:clr>
            <a:srgbClr val="FBAE40"/>
          </p15:clr>
        </p15:guide>
        <p15:guide id="3" orient="horz" pos="984">
          <p15:clr>
            <a:srgbClr val="FBAE40"/>
          </p15:clr>
        </p15:guide>
        <p15:guide id="4" orient="horz" pos="108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losing Slide 3 Presenter w disclaimer B">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738" y="795664"/>
            <a:ext cx="10320348" cy="557561"/>
          </a:xfrm>
        </p:spPr>
        <p:txBody>
          <a:bodyPr>
            <a:noAutofit/>
          </a:bodyPr>
          <a:lstStyle>
            <a:lvl1pPr>
              <a:defRPr sz="54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1642946" y="7428554"/>
            <a:ext cx="1938454" cy="365125"/>
          </a:xfrm>
        </p:spPr>
        <p:txBody>
          <a:bodyPr>
            <a:noAutofit/>
          </a:bodyPr>
          <a:lstStyle>
            <a:lvl1pPr>
              <a:defRPr>
                <a:solidFill>
                  <a:schemeClr val="bg2"/>
                </a:solidFill>
              </a:defRPr>
            </a:lvl1pPr>
          </a:lstStyle>
          <a:p>
            <a:fld id="{E9B2F2FC-3F9F-484E-8F39-25374F355A13}" type="datetimeFigureOut">
              <a:rPr lang="en-US" smtClean="0"/>
              <a:t>6/11/2025</a:t>
            </a:fld>
            <a:endParaRPr lang="en-US"/>
          </a:p>
        </p:txBody>
      </p:sp>
      <p:sp>
        <p:nvSpPr>
          <p:cNvPr id="5" name="Footer Placeholder 4"/>
          <p:cNvSpPr>
            <a:spLocks noGrp="1"/>
          </p:cNvSpPr>
          <p:nvPr>
            <p:ph type="ftr" sz="quarter" idx="11"/>
          </p:nvPr>
        </p:nvSpPr>
        <p:spPr>
          <a:xfrm>
            <a:off x="3739376" y="7428554"/>
            <a:ext cx="7781692" cy="365125"/>
          </a:xfrm>
        </p:spPr>
        <p:txBody>
          <a:bodyPr>
            <a:noAutofit/>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11582399" y="7428554"/>
            <a:ext cx="492513" cy="365125"/>
          </a:xfrm>
        </p:spPr>
        <p:txBody>
          <a:bodyPr>
            <a:noAutofit/>
          </a:bodyPr>
          <a:lstStyle>
            <a:lvl1pPr>
              <a:defRPr>
                <a:solidFill>
                  <a:schemeClr val="bg2"/>
                </a:solidFill>
              </a:defRPr>
            </a:lvl1pPr>
          </a:lstStyle>
          <a:p>
            <a:fld id="{9D22252B-662F-4A20-8370-AB8D7C3D9889}" type="slidenum">
              <a:rPr lang="en-US" smtClean="0"/>
              <a:t>‹#›</a:t>
            </a:fld>
            <a:endParaRPr lang="en-US"/>
          </a:p>
        </p:txBody>
      </p:sp>
      <p:sp>
        <p:nvSpPr>
          <p:cNvPr id="38" name="TextBox 37"/>
          <p:cNvSpPr txBox="1"/>
          <p:nvPr/>
        </p:nvSpPr>
        <p:spPr>
          <a:xfrm>
            <a:off x="3122339" y="6083490"/>
            <a:ext cx="8460059" cy="461665"/>
          </a:xfrm>
          <a:prstGeom prst="rect">
            <a:avLst/>
          </a:prstGeom>
          <a:noFill/>
        </p:spPr>
        <p:txBody>
          <a:bodyPr wrap="square" lIns="0" tIns="60949" rIns="121899" bIns="60949" rtlCol="0">
            <a:noAutofit/>
          </a:bodyPr>
          <a:lstStyle/>
          <a:p>
            <a:pPr>
              <a:spcAft>
                <a:spcPts val="400"/>
              </a:spcAft>
              <a:defRPr/>
            </a:pPr>
            <a:r>
              <a:rPr lang="en-US" sz="700" kern="1200" dirty="0">
                <a:solidFill>
                  <a:schemeClr val="bg2"/>
                </a:solidFill>
                <a:latin typeface="+mn-lt"/>
                <a:ea typeface="+mn-ea"/>
                <a:cs typeface="+mn-cs"/>
              </a:rPr>
              <a:t>This presentation contains images used under license. Retransmission, republication, redistribution, and downloading of this presentation, including any of the images as stand-alone files, is prohibited. This presentation may be considered advertising under certain rules of professional conduct. The content should not be construed as legal advice, and readers should not act upon information in this publication without professional counsel. ©</a:t>
            </a:r>
            <a:r>
              <a:rPr lang="en-US" sz="100" kern="1200" dirty="0">
                <a:solidFill>
                  <a:schemeClr val="accent2"/>
                </a:solidFill>
                <a:latin typeface="+mn-lt"/>
                <a:ea typeface="+mn-ea"/>
                <a:cs typeface="+mn-cs"/>
              </a:rPr>
              <a:t>1/4/</a:t>
            </a:r>
            <a:r>
              <a:rPr lang="en-US" sz="700" kern="1200" dirty="0">
                <a:solidFill>
                  <a:schemeClr val="bg2"/>
                </a:solidFill>
                <a:latin typeface="+mn-lt"/>
                <a:ea typeface="+mn-ea"/>
                <a:cs typeface="+mn-cs"/>
              </a:rPr>
              <a:t>2024 Nixon Peabody LLP. All rights reserved.</a:t>
            </a:r>
            <a:endParaRPr lang="en-US" sz="700" dirty="0">
              <a:solidFill>
                <a:schemeClr val="bg2"/>
              </a:solidFill>
            </a:endParaRPr>
          </a:p>
        </p:txBody>
      </p:sp>
      <p:grpSp>
        <p:nvGrpSpPr>
          <p:cNvPr id="39" name="Group 38">
            <a:extLst>
              <a:ext uri="{FF2B5EF4-FFF2-40B4-BE49-F238E27FC236}">
                <a16:creationId xmlns:a16="http://schemas.microsoft.com/office/drawing/2014/main" id="{61C25C00-2003-054D-B433-BEE8EA7EDC50}"/>
              </a:ext>
            </a:extLst>
          </p:cNvPr>
          <p:cNvGrpSpPr>
            <a:grpSpLocks noChangeAspect="1"/>
          </p:cNvGrpSpPr>
          <p:nvPr/>
        </p:nvGrpSpPr>
        <p:grpSpPr>
          <a:xfrm>
            <a:off x="268658" y="5854430"/>
            <a:ext cx="1654082" cy="740664"/>
            <a:chOff x="2286000" y="1723996"/>
            <a:chExt cx="7610479" cy="3407816"/>
          </a:xfrm>
        </p:grpSpPr>
        <p:sp>
          <p:nvSpPr>
            <p:cNvPr id="40" name="Freeform 39">
              <a:extLst>
                <a:ext uri="{FF2B5EF4-FFF2-40B4-BE49-F238E27FC236}">
                  <a16:creationId xmlns:a16="http://schemas.microsoft.com/office/drawing/2014/main" id="{F0A95139-6B41-824B-86CB-76A48AEEA817}"/>
                </a:ext>
              </a:extLst>
            </p:cNvPr>
            <p:cNvSpPr/>
            <p:nvPr/>
          </p:nvSpPr>
          <p:spPr>
            <a:xfrm>
              <a:off x="2286000" y="1723996"/>
              <a:ext cx="3251116" cy="3407816"/>
            </a:xfrm>
            <a:custGeom>
              <a:avLst/>
              <a:gdLst>
                <a:gd name="connsiteX0" fmla="*/ 1742094 w 3251116"/>
                <a:gd name="connsiteY0" fmla="*/ 1035216 h 3407816"/>
                <a:gd name="connsiteX1" fmla="*/ 1747437 w 3251116"/>
                <a:gd name="connsiteY1" fmla="*/ 1036340 h 3407816"/>
                <a:gd name="connsiteX2" fmla="*/ 1772269 w 3251116"/>
                <a:gd name="connsiteY2" fmla="*/ 1020281 h 3407816"/>
                <a:gd name="connsiteX3" fmla="*/ 1907038 w 3251116"/>
                <a:gd name="connsiteY3" fmla="*/ 393663 h 3407816"/>
                <a:gd name="connsiteX4" fmla="*/ 1890960 w 3251116"/>
                <a:gd name="connsiteY4" fmla="*/ 368931 h 3407816"/>
                <a:gd name="connsiteX5" fmla="*/ 1885655 w 3251116"/>
                <a:gd name="connsiteY5" fmla="*/ 367820 h 3407816"/>
                <a:gd name="connsiteX6" fmla="*/ 1860804 w 3251116"/>
                <a:gd name="connsiteY6" fmla="*/ 383881 h 3407816"/>
                <a:gd name="connsiteX7" fmla="*/ 1726025 w 3251116"/>
                <a:gd name="connsiteY7" fmla="*/ 1010480 h 3407816"/>
                <a:gd name="connsiteX8" fmla="*/ 1742094 w 3251116"/>
                <a:gd name="connsiteY8" fmla="*/ 1035216 h 3407816"/>
                <a:gd name="connsiteX9" fmla="*/ 1467117 w 3251116"/>
                <a:gd name="connsiteY9" fmla="*/ 1280542 h 3407816"/>
                <a:gd name="connsiteX10" fmla="*/ 1493034 w 3251116"/>
                <a:gd name="connsiteY10" fmla="*/ 1294744 h 3407816"/>
                <a:gd name="connsiteX11" fmla="*/ 1498273 w 3251116"/>
                <a:gd name="connsiteY11" fmla="*/ 1293220 h 3407816"/>
                <a:gd name="connsiteX12" fmla="*/ 1512532 w 3251116"/>
                <a:gd name="connsiteY12" fmla="*/ 1267388 h 3407816"/>
                <a:gd name="connsiteX13" fmla="*/ 1261367 w 3251116"/>
                <a:gd name="connsiteY13" fmla="*/ 406203 h 3407816"/>
                <a:gd name="connsiteX14" fmla="*/ 1235440 w 3251116"/>
                <a:gd name="connsiteY14" fmla="*/ 391992 h 3407816"/>
                <a:gd name="connsiteX15" fmla="*/ 1230201 w 3251116"/>
                <a:gd name="connsiteY15" fmla="*/ 393510 h 3407816"/>
                <a:gd name="connsiteX16" fmla="*/ 1215962 w 3251116"/>
                <a:gd name="connsiteY16" fmla="*/ 419352 h 3407816"/>
                <a:gd name="connsiteX17" fmla="*/ 1467117 w 3251116"/>
                <a:gd name="connsiteY17" fmla="*/ 1280542 h 3407816"/>
                <a:gd name="connsiteX18" fmla="*/ 1289056 w 3251116"/>
                <a:gd name="connsiteY18" fmla="*/ 1978582 h 3407816"/>
                <a:gd name="connsiteX19" fmla="*/ 1262567 w 3251116"/>
                <a:gd name="connsiteY19" fmla="*/ 1944901 h 3407816"/>
                <a:gd name="connsiteX20" fmla="*/ 1221610 w 3251116"/>
                <a:gd name="connsiteY20" fmla="*/ 1939958 h 3407816"/>
                <a:gd name="connsiteX21" fmla="*/ 526221 w 3251116"/>
                <a:gd name="connsiteY21" fmla="*/ 2483969 h 3407816"/>
                <a:gd name="connsiteX22" fmla="*/ 521275 w 3251116"/>
                <a:gd name="connsiteY22" fmla="*/ 2524803 h 3407816"/>
                <a:gd name="connsiteX23" fmla="*/ 547788 w 3251116"/>
                <a:gd name="connsiteY23" fmla="*/ 2558511 h 3407816"/>
                <a:gd name="connsiteX24" fmla="*/ 588751 w 3251116"/>
                <a:gd name="connsiteY24" fmla="*/ 2563445 h 3407816"/>
                <a:gd name="connsiteX25" fmla="*/ 1284113 w 3251116"/>
                <a:gd name="connsiteY25" fmla="*/ 2019444 h 3407816"/>
                <a:gd name="connsiteX26" fmla="*/ 1289056 w 3251116"/>
                <a:gd name="connsiteY26" fmla="*/ 1978582 h 3407816"/>
                <a:gd name="connsiteX27" fmla="*/ 1868881 w 3251116"/>
                <a:gd name="connsiteY27" fmla="*/ 2115342 h 3407816"/>
                <a:gd name="connsiteX28" fmla="*/ 1810026 w 3251116"/>
                <a:gd name="connsiteY28" fmla="*/ 2087052 h 3407816"/>
                <a:gd name="connsiteX29" fmla="*/ 1693221 w 3251116"/>
                <a:gd name="connsiteY29" fmla="*/ 2127772 h 3407816"/>
                <a:gd name="connsiteX30" fmla="*/ 1664837 w 3251116"/>
                <a:gd name="connsiteY30" fmla="*/ 2186465 h 3407816"/>
                <a:gd name="connsiteX31" fmla="*/ 1944357 w 3251116"/>
                <a:gd name="connsiteY31" fmla="*/ 2984231 h 3407816"/>
                <a:gd name="connsiteX32" fmla="*/ 2003222 w 3251116"/>
                <a:gd name="connsiteY32" fmla="*/ 3012520 h 3407816"/>
                <a:gd name="connsiteX33" fmla="*/ 2120018 w 3251116"/>
                <a:gd name="connsiteY33" fmla="*/ 2971830 h 3407816"/>
                <a:gd name="connsiteX34" fmla="*/ 2148402 w 3251116"/>
                <a:gd name="connsiteY34" fmla="*/ 2913127 h 3407816"/>
                <a:gd name="connsiteX35" fmla="*/ 1868881 w 3251116"/>
                <a:gd name="connsiteY35" fmla="*/ 2115342 h 3407816"/>
                <a:gd name="connsiteX36" fmla="*/ 3218441 w 3251116"/>
                <a:gd name="connsiteY36" fmla="*/ 2147127 h 3407816"/>
                <a:gd name="connsiteX37" fmla="*/ 2656113 w 3251116"/>
                <a:gd name="connsiteY37" fmla="*/ 1962141 h 3407816"/>
                <a:gd name="connsiteX38" fmla="*/ 2597772 w 3251116"/>
                <a:gd name="connsiteY38" fmla="*/ 1991478 h 3407816"/>
                <a:gd name="connsiteX39" fmla="*/ 2559015 w 3251116"/>
                <a:gd name="connsiteY39" fmla="*/ 2108655 h 3407816"/>
                <a:gd name="connsiteX40" fmla="*/ 2588409 w 3251116"/>
                <a:gd name="connsiteY40" fmla="*/ 2166843 h 3407816"/>
                <a:gd name="connsiteX41" fmla="*/ 3150727 w 3251116"/>
                <a:gd name="connsiteY41" fmla="*/ 2351809 h 3407816"/>
                <a:gd name="connsiteX42" fmla="*/ 3209077 w 3251116"/>
                <a:gd name="connsiteY42" fmla="*/ 2322501 h 3407816"/>
                <a:gd name="connsiteX43" fmla="*/ 3247835 w 3251116"/>
                <a:gd name="connsiteY43" fmla="*/ 2205305 h 3407816"/>
                <a:gd name="connsiteX44" fmla="*/ 3218441 w 3251116"/>
                <a:gd name="connsiteY44" fmla="*/ 2147127 h 3407816"/>
                <a:gd name="connsiteX45" fmla="*/ 2348113 w 3251116"/>
                <a:gd name="connsiteY45" fmla="*/ 989363 h 3407816"/>
                <a:gd name="connsiteX46" fmla="*/ 2351999 w 3251116"/>
                <a:gd name="connsiteY46" fmla="*/ 993201 h 3407816"/>
                <a:gd name="connsiteX47" fmla="*/ 2381555 w 3251116"/>
                <a:gd name="connsiteY47" fmla="*/ 993059 h 3407816"/>
                <a:gd name="connsiteX48" fmla="*/ 2833326 w 3251116"/>
                <a:gd name="connsiteY48" fmla="*/ 538245 h 3407816"/>
                <a:gd name="connsiteX49" fmla="*/ 2833192 w 3251116"/>
                <a:gd name="connsiteY49" fmla="*/ 508732 h 3407816"/>
                <a:gd name="connsiteX50" fmla="*/ 2829306 w 3251116"/>
                <a:gd name="connsiteY50" fmla="*/ 504909 h 3407816"/>
                <a:gd name="connsiteX51" fmla="*/ 2799750 w 3251116"/>
                <a:gd name="connsiteY51" fmla="*/ 505051 h 3407816"/>
                <a:gd name="connsiteX52" fmla="*/ 2347970 w 3251116"/>
                <a:gd name="connsiteY52" fmla="*/ 959883 h 3407816"/>
                <a:gd name="connsiteX53" fmla="*/ 2348113 w 3251116"/>
                <a:gd name="connsiteY53" fmla="*/ 989363 h 3407816"/>
                <a:gd name="connsiteX54" fmla="*/ 1826581 w 3251116"/>
                <a:gd name="connsiteY54" fmla="*/ 1333873 h 3407816"/>
                <a:gd name="connsiteX55" fmla="*/ 1831172 w 3251116"/>
                <a:gd name="connsiteY55" fmla="*/ 1336816 h 3407816"/>
                <a:gd name="connsiteX56" fmla="*/ 1860109 w 3251116"/>
                <a:gd name="connsiteY56" fmla="*/ 1330558 h 3407816"/>
                <a:gd name="connsiteX57" fmla="*/ 2347865 w 3251116"/>
                <a:gd name="connsiteY57" fmla="*/ 576989 h 3407816"/>
                <a:gd name="connsiteX58" fmla="*/ 2341617 w 3251116"/>
                <a:gd name="connsiteY58" fmla="*/ 548188 h 3407816"/>
                <a:gd name="connsiteX59" fmla="*/ 2337016 w 3251116"/>
                <a:gd name="connsiteY59" fmla="*/ 545265 h 3407816"/>
                <a:gd name="connsiteX60" fmla="*/ 2308089 w 3251116"/>
                <a:gd name="connsiteY60" fmla="*/ 551518 h 3407816"/>
                <a:gd name="connsiteX61" fmla="*/ 1820323 w 3251116"/>
                <a:gd name="connsiteY61" fmla="*/ 1305088 h 3407816"/>
                <a:gd name="connsiteX62" fmla="*/ 1826581 w 3251116"/>
                <a:gd name="connsiteY62" fmla="*/ 1333873 h 3407816"/>
                <a:gd name="connsiteX63" fmla="*/ 205327 w 3251116"/>
                <a:gd name="connsiteY63" fmla="*/ 793844 h 3407816"/>
                <a:gd name="connsiteX64" fmla="*/ 720347 w 3251116"/>
                <a:gd name="connsiteY64" fmla="*/ 1146192 h 3407816"/>
                <a:gd name="connsiteX65" fmla="*/ 760911 w 3251116"/>
                <a:gd name="connsiteY65" fmla="*/ 1138658 h 3407816"/>
                <a:gd name="connsiteX66" fmla="*/ 785217 w 3251116"/>
                <a:gd name="connsiteY66" fmla="*/ 1103329 h 3407816"/>
                <a:gd name="connsiteX67" fmla="*/ 777654 w 3251116"/>
                <a:gd name="connsiteY67" fmla="*/ 1062867 h 3407816"/>
                <a:gd name="connsiteX68" fmla="*/ 262642 w 3251116"/>
                <a:gd name="connsiteY68" fmla="*/ 710522 h 3407816"/>
                <a:gd name="connsiteX69" fmla="*/ 222070 w 3251116"/>
                <a:gd name="connsiteY69" fmla="*/ 718064 h 3407816"/>
                <a:gd name="connsiteX70" fmla="*/ 197773 w 3251116"/>
                <a:gd name="connsiteY70" fmla="*/ 753392 h 3407816"/>
                <a:gd name="connsiteX71" fmla="*/ 205327 w 3251116"/>
                <a:gd name="connsiteY71" fmla="*/ 793844 h 3407816"/>
                <a:gd name="connsiteX72" fmla="*/ 657107 w 3251116"/>
                <a:gd name="connsiteY72" fmla="*/ 2066850 h 3407816"/>
                <a:gd name="connsiteX73" fmla="*/ 641867 w 3251116"/>
                <a:gd name="connsiteY73" fmla="*/ 2026797 h 3407816"/>
                <a:gd name="connsiteX74" fmla="*/ 604223 w 3251116"/>
                <a:gd name="connsiteY74" fmla="*/ 2009909 h 3407816"/>
                <a:gd name="connsiteX75" fmla="*/ 18815 w 3251116"/>
                <a:gd name="connsiteY75" fmla="*/ 2231423 h 3407816"/>
                <a:gd name="connsiteX76" fmla="*/ 1891 w 3251116"/>
                <a:gd name="connsiteY76" fmla="*/ 2268923 h 3407816"/>
                <a:gd name="connsiteX77" fmla="*/ 17150 w 3251116"/>
                <a:gd name="connsiteY77" fmla="*/ 2308975 h 3407816"/>
                <a:gd name="connsiteX78" fmla="*/ 54775 w 3251116"/>
                <a:gd name="connsiteY78" fmla="*/ 2325863 h 3407816"/>
                <a:gd name="connsiteX79" fmla="*/ 640192 w 3251116"/>
                <a:gd name="connsiteY79" fmla="*/ 2104369 h 3407816"/>
                <a:gd name="connsiteX80" fmla="*/ 657107 w 3251116"/>
                <a:gd name="connsiteY80" fmla="*/ 2066850 h 3407816"/>
                <a:gd name="connsiteX81" fmla="*/ 1385840 w 3251116"/>
                <a:gd name="connsiteY81" fmla="*/ 2349657 h 3407816"/>
                <a:gd name="connsiteX82" fmla="*/ 1274645 w 3251116"/>
                <a:gd name="connsiteY82" fmla="*/ 2295517 h 3407816"/>
                <a:gd name="connsiteX83" fmla="*/ 1212809 w 3251116"/>
                <a:gd name="connsiteY83" fmla="*/ 2316681 h 3407816"/>
                <a:gd name="connsiteX84" fmla="*/ 953224 w 3251116"/>
                <a:gd name="connsiteY84" fmla="*/ 2845119 h 3407816"/>
                <a:gd name="connsiteX85" fmla="*/ 974436 w 3251116"/>
                <a:gd name="connsiteY85" fmla="*/ 2906707 h 3407816"/>
                <a:gd name="connsiteX86" fmla="*/ 1085640 w 3251116"/>
                <a:gd name="connsiteY86" fmla="*/ 2960838 h 3407816"/>
                <a:gd name="connsiteX87" fmla="*/ 1147477 w 3251116"/>
                <a:gd name="connsiteY87" fmla="*/ 2939664 h 3407816"/>
                <a:gd name="connsiteX88" fmla="*/ 1407033 w 3251116"/>
                <a:gd name="connsiteY88" fmla="*/ 2411236 h 3407816"/>
                <a:gd name="connsiteX89" fmla="*/ 1385840 w 3251116"/>
                <a:gd name="connsiteY89" fmla="*/ 2349657 h 3407816"/>
                <a:gd name="connsiteX90" fmla="*/ 1129665 w 3251116"/>
                <a:gd name="connsiteY90" fmla="*/ 1178987 h 3407816"/>
                <a:gd name="connsiteX91" fmla="*/ 1170623 w 3251116"/>
                <a:gd name="connsiteY91" fmla="*/ 1183739 h 3407816"/>
                <a:gd name="connsiteX92" fmla="*/ 1204274 w 3251116"/>
                <a:gd name="connsiteY92" fmla="*/ 1157127 h 3407816"/>
                <a:gd name="connsiteX93" fmla="*/ 1209065 w 3251116"/>
                <a:gd name="connsiteY93" fmla="*/ 1116207 h 3407816"/>
                <a:gd name="connsiteX94" fmla="*/ 821167 w 3251116"/>
                <a:gd name="connsiteY94" fmla="*/ 626352 h 3407816"/>
                <a:gd name="connsiteX95" fmla="*/ 780242 w 3251116"/>
                <a:gd name="connsiteY95" fmla="*/ 621580 h 3407816"/>
                <a:gd name="connsiteX96" fmla="*/ 746556 w 3251116"/>
                <a:gd name="connsiteY96" fmla="*/ 648191 h 3407816"/>
                <a:gd name="connsiteX97" fmla="*/ 741781 w 3251116"/>
                <a:gd name="connsiteY97" fmla="*/ 689107 h 3407816"/>
                <a:gd name="connsiteX98" fmla="*/ 1129665 w 3251116"/>
                <a:gd name="connsiteY98" fmla="*/ 1178987 h 3407816"/>
                <a:gd name="connsiteX99" fmla="*/ 2688889 w 3251116"/>
                <a:gd name="connsiteY99" fmla="*/ 2473234 h 3407816"/>
                <a:gd name="connsiteX100" fmla="*/ 2232031 w 3251116"/>
                <a:gd name="connsiteY100" fmla="*/ 2096730 h 3407816"/>
                <a:gd name="connsiteX101" fmla="*/ 2167080 w 3251116"/>
                <a:gd name="connsiteY101" fmla="*/ 2102959 h 3407816"/>
                <a:gd name="connsiteX102" fmla="*/ 2088480 w 3251116"/>
                <a:gd name="connsiteY102" fmla="*/ 2198266 h 3407816"/>
                <a:gd name="connsiteX103" fmla="*/ 2094757 w 3251116"/>
                <a:gd name="connsiteY103" fmla="*/ 2263179 h 3407816"/>
                <a:gd name="connsiteX104" fmla="*/ 2551576 w 3251116"/>
                <a:gd name="connsiteY104" fmla="*/ 2639702 h 3407816"/>
                <a:gd name="connsiteX105" fmla="*/ 2616537 w 3251116"/>
                <a:gd name="connsiteY105" fmla="*/ 2633473 h 3407816"/>
                <a:gd name="connsiteX106" fmla="*/ 2695156 w 3251116"/>
                <a:gd name="connsiteY106" fmla="*/ 2538176 h 3407816"/>
                <a:gd name="connsiteX107" fmla="*/ 2688889 w 3251116"/>
                <a:gd name="connsiteY107" fmla="*/ 2473234 h 3407816"/>
                <a:gd name="connsiteX108" fmla="*/ 277892 w 3251116"/>
                <a:gd name="connsiteY108" fmla="*/ 1705805 h 3407816"/>
                <a:gd name="connsiteX109" fmla="*/ 248706 w 3251116"/>
                <a:gd name="connsiteY109" fmla="*/ 1734894 h 3407816"/>
                <a:gd name="connsiteX110" fmla="*/ 248706 w 3251116"/>
                <a:gd name="connsiteY110" fmla="*/ 1777738 h 3407816"/>
                <a:gd name="connsiteX111" fmla="*/ 277892 w 3251116"/>
                <a:gd name="connsiteY111" fmla="*/ 1806836 h 3407816"/>
                <a:gd name="connsiteX112" fmla="*/ 902865 w 3251116"/>
                <a:gd name="connsiteY112" fmla="*/ 1806836 h 3407816"/>
                <a:gd name="connsiteX113" fmla="*/ 932042 w 3251116"/>
                <a:gd name="connsiteY113" fmla="*/ 1777738 h 3407816"/>
                <a:gd name="connsiteX114" fmla="*/ 932042 w 3251116"/>
                <a:gd name="connsiteY114" fmla="*/ 1734894 h 3407816"/>
                <a:gd name="connsiteX115" fmla="*/ 902865 w 3251116"/>
                <a:gd name="connsiteY115" fmla="*/ 1705805 h 3407816"/>
                <a:gd name="connsiteX116" fmla="*/ 277892 w 3251116"/>
                <a:gd name="connsiteY116" fmla="*/ 1705805 h 3407816"/>
                <a:gd name="connsiteX117" fmla="*/ 2797045 w 3251116"/>
                <a:gd name="connsiteY117" fmla="*/ 1016604 h 3407816"/>
                <a:gd name="connsiteX118" fmla="*/ 2794340 w 3251116"/>
                <a:gd name="connsiteY118" fmla="*/ 1011889 h 3407816"/>
                <a:gd name="connsiteX119" fmla="*/ 2765794 w 3251116"/>
                <a:gd name="connsiteY119" fmla="*/ 1004146 h 3407816"/>
                <a:gd name="connsiteX120" fmla="*/ 2207524 w 3251116"/>
                <a:gd name="connsiteY120" fmla="*/ 1322271 h 3407816"/>
                <a:gd name="connsiteX121" fmla="*/ 2199751 w 3251116"/>
                <a:gd name="connsiteY121" fmla="*/ 1350703 h 3407816"/>
                <a:gd name="connsiteX122" fmla="*/ 2202456 w 3251116"/>
                <a:gd name="connsiteY122" fmla="*/ 1355437 h 3407816"/>
                <a:gd name="connsiteX123" fmla="*/ 2231012 w 3251116"/>
                <a:gd name="connsiteY123" fmla="*/ 1363191 h 3407816"/>
                <a:gd name="connsiteX124" fmla="*/ 2789273 w 3251116"/>
                <a:gd name="connsiteY124" fmla="*/ 1045046 h 3407816"/>
                <a:gd name="connsiteX125" fmla="*/ 2797045 w 3251116"/>
                <a:gd name="connsiteY125" fmla="*/ 1016604 h 3407816"/>
                <a:gd name="connsiteX126" fmla="*/ 3248587 w 3251116"/>
                <a:gd name="connsiteY126" fmla="*/ 1200132 h 3407816"/>
                <a:gd name="connsiteX127" fmla="*/ 3222422 w 3251116"/>
                <a:gd name="connsiteY127" fmla="*/ 1186311 h 3407816"/>
                <a:gd name="connsiteX128" fmla="*/ 2609212 w 3251116"/>
                <a:gd name="connsiteY128" fmla="*/ 1373792 h 3407816"/>
                <a:gd name="connsiteX129" fmla="*/ 2595391 w 3251116"/>
                <a:gd name="connsiteY129" fmla="*/ 1399814 h 3407816"/>
                <a:gd name="connsiteX130" fmla="*/ 2597001 w 3251116"/>
                <a:gd name="connsiteY130" fmla="*/ 1405015 h 3407816"/>
                <a:gd name="connsiteX131" fmla="*/ 2623166 w 3251116"/>
                <a:gd name="connsiteY131" fmla="*/ 1418826 h 3407816"/>
                <a:gd name="connsiteX132" fmla="*/ 3236367 w 3251116"/>
                <a:gd name="connsiteY132" fmla="*/ 1231345 h 3407816"/>
                <a:gd name="connsiteX133" fmla="*/ 3250187 w 3251116"/>
                <a:gd name="connsiteY133" fmla="*/ 1205323 h 3407816"/>
                <a:gd name="connsiteX134" fmla="*/ 3248587 w 3251116"/>
                <a:gd name="connsiteY134" fmla="*/ 1200132 h 3407816"/>
                <a:gd name="connsiteX135" fmla="*/ 1630604 w 3251116"/>
                <a:gd name="connsiteY135" fmla="*/ 2725704 h 3407816"/>
                <a:gd name="connsiteX136" fmla="*/ 1506874 w 3251116"/>
                <a:gd name="connsiteY136" fmla="*/ 2725704 h 3407816"/>
                <a:gd name="connsiteX137" fmla="*/ 1460678 w 3251116"/>
                <a:gd name="connsiteY137" fmla="*/ 2771776 h 3407816"/>
                <a:gd name="connsiteX138" fmla="*/ 1460678 w 3251116"/>
                <a:gd name="connsiteY138" fmla="*/ 3361755 h 3407816"/>
                <a:gd name="connsiteX139" fmla="*/ 1506874 w 3251116"/>
                <a:gd name="connsiteY139" fmla="*/ 3407818 h 3407816"/>
                <a:gd name="connsiteX140" fmla="*/ 1630604 w 3251116"/>
                <a:gd name="connsiteY140" fmla="*/ 3407818 h 3407816"/>
                <a:gd name="connsiteX141" fmla="*/ 1676810 w 3251116"/>
                <a:gd name="connsiteY141" fmla="*/ 3361755 h 3407816"/>
                <a:gd name="connsiteX142" fmla="*/ 1676810 w 3251116"/>
                <a:gd name="connsiteY142" fmla="*/ 2771776 h 3407816"/>
                <a:gd name="connsiteX143" fmla="*/ 1630604 w 3251116"/>
                <a:gd name="connsiteY143" fmla="*/ 2725704 h 3407816"/>
                <a:gd name="connsiteX144" fmla="*/ 1566034 w 3251116"/>
                <a:gd name="connsiteY144" fmla="*/ 681624 h 3407816"/>
                <a:gd name="connsiteX145" fmla="*/ 1571454 w 3251116"/>
                <a:gd name="connsiteY145" fmla="*/ 681624 h 3407816"/>
                <a:gd name="connsiteX146" fmla="*/ 1592256 w 3251116"/>
                <a:gd name="connsiteY146" fmla="*/ 660867 h 3407816"/>
                <a:gd name="connsiteX147" fmla="*/ 1592256 w 3251116"/>
                <a:gd name="connsiteY147" fmla="*/ 20758 h 3407816"/>
                <a:gd name="connsiteX148" fmla="*/ 1571454 w 3251116"/>
                <a:gd name="connsiteY148" fmla="*/ 1 h 3407816"/>
                <a:gd name="connsiteX149" fmla="*/ 1566034 w 3251116"/>
                <a:gd name="connsiteY149" fmla="*/ 1 h 3407816"/>
                <a:gd name="connsiteX150" fmla="*/ 1545212 w 3251116"/>
                <a:gd name="connsiteY150" fmla="*/ 20758 h 3407816"/>
                <a:gd name="connsiteX151" fmla="*/ 1545212 w 3251116"/>
                <a:gd name="connsiteY151" fmla="*/ 660867 h 3407816"/>
                <a:gd name="connsiteX152" fmla="*/ 1566034 w 3251116"/>
                <a:gd name="connsiteY152" fmla="*/ 681624 h 3407816"/>
                <a:gd name="connsiteX153" fmla="*/ 1205465 w 3251116"/>
                <a:gd name="connsiteY153" fmla="*/ 1588542 h 3407816"/>
                <a:gd name="connsiteX154" fmla="*/ 1219267 w 3251116"/>
                <a:gd name="connsiteY154" fmla="*/ 1547995 h 3407816"/>
                <a:gd name="connsiteX155" fmla="*/ 1201026 w 3251116"/>
                <a:gd name="connsiteY155" fmla="*/ 1511085 h 3407816"/>
                <a:gd name="connsiteX156" fmla="*/ 365049 w 3251116"/>
                <a:gd name="connsiteY156" fmla="*/ 1227945 h 3407816"/>
                <a:gd name="connsiteX157" fmla="*/ 328053 w 3251116"/>
                <a:gd name="connsiteY157" fmla="*/ 1246138 h 3407816"/>
                <a:gd name="connsiteX158" fmla="*/ 314221 w 3251116"/>
                <a:gd name="connsiteY158" fmla="*/ 1286714 h 3407816"/>
                <a:gd name="connsiteX159" fmla="*/ 332486 w 3251116"/>
                <a:gd name="connsiteY159" fmla="*/ 1323624 h 3407816"/>
                <a:gd name="connsiteX160" fmla="*/ 1168432 w 3251116"/>
                <a:gd name="connsiteY160" fmla="*/ 1606726 h 3407816"/>
                <a:gd name="connsiteX161" fmla="*/ 1205465 w 3251116"/>
                <a:gd name="connsiteY161" fmla="*/ 1588542 h 340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3251116" h="3407816">
                  <a:moveTo>
                    <a:pt x="1742094" y="1035216"/>
                  </a:moveTo>
                  <a:lnTo>
                    <a:pt x="1747437" y="1036340"/>
                  </a:lnTo>
                  <a:cubicBezTo>
                    <a:pt x="1758687" y="1038721"/>
                    <a:pt x="1769869" y="1031492"/>
                    <a:pt x="1772269" y="1020281"/>
                  </a:cubicBezTo>
                  <a:lnTo>
                    <a:pt x="1907038" y="393663"/>
                  </a:lnTo>
                  <a:cubicBezTo>
                    <a:pt x="1909458" y="382449"/>
                    <a:pt x="1902228" y="371321"/>
                    <a:pt x="1890960" y="368931"/>
                  </a:cubicBezTo>
                  <a:lnTo>
                    <a:pt x="1885655" y="367820"/>
                  </a:lnTo>
                  <a:cubicBezTo>
                    <a:pt x="1874406" y="365420"/>
                    <a:pt x="1863214" y="372669"/>
                    <a:pt x="1860804" y="383881"/>
                  </a:cubicBezTo>
                  <a:lnTo>
                    <a:pt x="1726025" y="1010480"/>
                  </a:lnTo>
                  <a:cubicBezTo>
                    <a:pt x="1723625" y="1021691"/>
                    <a:pt x="1730835" y="1032825"/>
                    <a:pt x="1742094" y="1035216"/>
                  </a:cubicBezTo>
                  <a:moveTo>
                    <a:pt x="1467117" y="1280542"/>
                  </a:moveTo>
                  <a:cubicBezTo>
                    <a:pt x="1470327" y="1291553"/>
                    <a:pt x="1481995" y="1297935"/>
                    <a:pt x="1493034" y="1294744"/>
                  </a:cubicBezTo>
                  <a:lnTo>
                    <a:pt x="1498273" y="1293220"/>
                  </a:lnTo>
                  <a:cubicBezTo>
                    <a:pt x="1509322" y="1290038"/>
                    <a:pt x="1515732" y="1278408"/>
                    <a:pt x="1512532" y="1267388"/>
                  </a:cubicBezTo>
                  <a:lnTo>
                    <a:pt x="1261367" y="406203"/>
                  </a:lnTo>
                  <a:cubicBezTo>
                    <a:pt x="1258148" y="395198"/>
                    <a:pt x="1246499" y="388804"/>
                    <a:pt x="1235440" y="391992"/>
                  </a:cubicBezTo>
                  <a:lnTo>
                    <a:pt x="1230201" y="393510"/>
                  </a:lnTo>
                  <a:cubicBezTo>
                    <a:pt x="1219162" y="396707"/>
                    <a:pt x="1212752" y="408347"/>
                    <a:pt x="1215962" y="419352"/>
                  </a:cubicBezTo>
                  <a:lnTo>
                    <a:pt x="1467117" y="1280542"/>
                  </a:lnTo>
                  <a:close/>
                  <a:moveTo>
                    <a:pt x="1289056" y="1978582"/>
                  </a:moveTo>
                  <a:lnTo>
                    <a:pt x="1262567" y="1944901"/>
                  </a:lnTo>
                  <a:cubicBezTo>
                    <a:pt x="1252671" y="1932309"/>
                    <a:pt x="1234231" y="1930090"/>
                    <a:pt x="1221610" y="1939958"/>
                  </a:cubicBezTo>
                  <a:lnTo>
                    <a:pt x="526221" y="2483969"/>
                  </a:lnTo>
                  <a:cubicBezTo>
                    <a:pt x="513598" y="2493837"/>
                    <a:pt x="511372" y="2512210"/>
                    <a:pt x="521275" y="2524803"/>
                  </a:cubicBezTo>
                  <a:lnTo>
                    <a:pt x="547788" y="2558511"/>
                  </a:lnTo>
                  <a:cubicBezTo>
                    <a:pt x="557691" y="2571113"/>
                    <a:pt x="576127" y="2573342"/>
                    <a:pt x="588751" y="2563445"/>
                  </a:cubicBezTo>
                  <a:lnTo>
                    <a:pt x="1284113" y="2019444"/>
                  </a:lnTo>
                  <a:cubicBezTo>
                    <a:pt x="1296734" y="2009566"/>
                    <a:pt x="1298962" y="1991183"/>
                    <a:pt x="1289056" y="1978582"/>
                  </a:cubicBezTo>
                  <a:moveTo>
                    <a:pt x="1868881" y="2115342"/>
                  </a:moveTo>
                  <a:cubicBezTo>
                    <a:pt x="1860490" y="2091424"/>
                    <a:pt x="1834020" y="2078699"/>
                    <a:pt x="1810026" y="2087052"/>
                  </a:cubicBezTo>
                  <a:lnTo>
                    <a:pt x="1693221" y="2127772"/>
                  </a:lnTo>
                  <a:cubicBezTo>
                    <a:pt x="1669237" y="2136125"/>
                    <a:pt x="1656455" y="2162538"/>
                    <a:pt x="1664837" y="2186465"/>
                  </a:cubicBezTo>
                  <a:lnTo>
                    <a:pt x="1944357" y="2984231"/>
                  </a:lnTo>
                  <a:cubicBezTo>
                    <a:pt x="1952739" y="3008158"/>
                    <a:pt x="1979219" y="3020893"/>
                    <a:pt x="2003222" y="3012520"/>
                  </a:cubicBezTo>
                  <a:lnTo>
                    <a:pt x="2120018" y="2971830"/>
                  </a:lnTo>
                  <a:cubicBezTo>
                    <a:pt x="2144001" y="2963467"/>
                    <a:pt x="2156784" y="2937054"/>
                    <a:pt x="2148402" y="2913127"/>
                  </a:cubicBezTo>
                  <a:lnTo>
                    <a:pt x="1868881" y="2115342"/>
                  </a:lnTo>
                  <a:close/>
                  <a:moveTo>
                    <a:pt x="3218441" y="2147127"/>
                  </a:moveTo>
                  <a:lnTo>
                    <a:pt x="2656113" y="1962141"/>
                  </a:lnTo>
                  <a:cubicBezTo>
                    <a:pt x="2631986" y="1954198"/>
                    <a:pt x="2605726" y="1967399"/>
                    <a:pt x="2597772" y="1991478"/>
                  </a:cubicBezTo>
                  <a:lnTo>
                    <a:pt x="2559015" y="2108655"/>
                  </a:lnTo>
                  <a:cubicBezTo>
                    <a:pt x="2551043" y="2132715"/>
                    <a:pt x="2564283" y="2158900"/>
                    <a:pt x="2588409" y="2166843"/>
                  </a:cubicBezTo>
                  <a:lnTo>
                    <a:pt x="3150727" y="2351809"/>
                  </a:lnTo>
                  <a:cubicBezTo>
                    <a:pt x="3174844" y="2359753"/>
                    <a:pt x="3201095" y="2346542"/>
                    <a:pt x="3209077" y="2322501"/>
                  </a:cubicBezTo>
                  <a:lnTo>
                    <a:pt x="3247835" y="2205305"/>
                  </a:lnTo>
                  <a:cubicBezTo>
                    <a:pt x="3255798" y="2181245"/>
                    <a:pt x="3242567" y="2155061"/>
                    <a:pt x="3218441" y="2147127"/>
                  </a:cubicBezTo>
                  <a:moveTo>
                    <a:pt x="2348113" y="989363"/>
                  </a:moveTo>
                  <a:lnTo>
                    <a:pt x="2351999" y="993201"/>
                  </a:lnTo>
                  <a:cubicBezTo>
                    <a:pt x="2360171" y="1001269"/>
                    <a:pt x="2373468" y="1001221"/>
                    <a:pt x="2381555" y="993059"/>
                  </a:cubicBezTo>
                  <a:lnTo>
                    <a:pt x="2833326" y="538245"/>
                  </a:lnTo>
                  <a:cubicBezTo>
                    <a:pt x="2841422" y="530087"/>
                    <a:pt x="2841374" y="516815"/>
                    <a:pt x="2833192" y="508732"/>
                  </a:cubicBezTo>
                  <a:lnTo>
                    <a:pt x="2829306" y="504909"/>
                  </a:lnTo>
                  <a:cubicBezTo>
                    <a:pt x="2821143" y="496835"/>
                    <a:pt x="2807837" y="496912"/>
                    <a:pt x="2799750" y="505051"/>
                  </a:cubicBezTo>
                  <a:lnTo>
                    <a:pt x="2347970" y="959883"/>
                  </a:lnTo>
                  <a:cubicBezTo>
                    <a:pt x="2339893" y="968027"/>
                    <a:pt x="2339950" y="981286"/>
                    <a:pt x="2348113" y="989363"/>
                  </a:cubicBezTo>
                  <a:moveTo>
                    <a:pt x="1826581" y="1333873"/>
                  </a:moveTo>
                  <a:lnTo>
                    <a:pt x="1831172" y="1336816"/>
                  </a:lnTo>
                  <a:cubicBezTo>
                    <a:pt x="1840849" y="1343007"/>
                    <a:pt x="1853879" y="1340197"/>
                    <a:pt x="1860109" y="1330558"/>
                  </a:cubicBezTo>
                  <a:lnTo>
                    <a:pt x="2347865" y="576989"/>
                  </a:lnTo>
                  <a:cubicBezTo>
                    <a:pt x="2354113" y="567351"/>
                    <a:pt x="2351285" y="554383"/>
                    <a:pt x="2341617" y="548188"/>
                  </a:cubicBezTo>
                  <a:lnTo>
                    <a:pt x="2337016" y="545265"/>
                  </a:lnTo>
                  <a:cubicBezTo>
                    <a:pt x="2327339" y="539062"/>
                    <a:pt x="2314318" y="541879"/>
                    <a:pt x="2308089" y="551518"/>
                  </a:cubicBezTo>
                  <a:lnTo>
                    <a:pt x="1820323" y="1305088"/>
                  </a:lnTo>
                  <a:cubicBezTo>
                    <a:pt x="1814103" y="1314718"/>
                    <a:pt x="1816903" y="1327672"/>
                    <a:pt x="1826581" y="1333873"/>
                  </a:cubicBezTo>
                  <a:moveTo>
                    <a:pt x="205327" y="793844"/>
                  </a:moveTo>
                  <a:lnTo>
                    <a:pt x="720347" y="1146192"/>
                  </a:lnTo>
                  <a:cubicBezTo>
                    <a:pt x="733589" y="1155241"/>
                    <a:pt x="751825" y="1151869"/>
                    <a:pt x="760911" y="1138658"/>
                  </a:cubicBezTo>
                  <a:lnTo>
                    <a:pt x="785217" y="1103329"/>
                  </a:lnTo>
                  <a:cubicBezTo>
                    <a:pt x="794283" y="1090128"/>
                    <a:pt x="790886" y="1071916"/>
                    <a:pt x="777654" y="1062867"/>
                  </a:cubicBezTo>
                  <a:lnTo>
                    <a:pt x="262642" y="710522"/>
                  </a:lnTo>
                  <a:cubicBezTo>
                    <a:pt x="249401" y="701462"/>
                    <a:pt x="231145" y="704868"/>
                    <a:pt x="222070" y="718064"/>
                  </a:cubicBezTo>
                  <a:lnTo>
                    <a:pt x="197773" y="753392"/>
                  </a:lnTo>
                  <a:cubicBezTo>
                    <a:pt x="188687" y="766580"/>
                    <a:pt x="192084" y="784785"/>
                    <a:pt x="205327" y="793844"/>
                  </a:cubicBezTo>
                  <a:moveTo>
                    <a:pt x="657107" y="2066850"/>
                  </a:moveTo>
                  <a:lnTo>
                    <a:pt x="641867" y="2026797"/>
                  </a:lnTo>
                  <a:cubicBezTo>
                    <a:pt x="636168" y="2011843"/>
                    <a:pt x="619235" y="2004242"/>
                    <a:pt x="604223" y="2009909"/>
                  </a:cubicBezTo>
                  <a:lnTo>
                    <a:pt x="18815" y="2231423"/>
                  </a:lnTo>
                  <a:cubicBezTo>
                    <a:pt x="3813" y="2237081"/>
                    <a:pt x="-3807" y="2253978"/>
                    <a:pt x="1891" y="2268923"/>
                  </a:cubicBezTo>
                  <a:lnTo>
                    <a:pt x="17150" y="2308975"/>
                  </a:lnTo>
                  <a:cubicBezTo>
                    <a:pt x="22839" y="2323930"/>
                    <a:pt x="39772" y="2331531"/>
                    <a:pt x="54775" y="2325863"/>
                  </a:cubicBezTo>
                  <a:lnTo>
                    <a:pt x="640192" y="2104369"/>
                  </a:lnTo>
                  <a:cubicBezTo>
                    <a:pt x="655185" y="2098702"/>
                    <a:pt x="662814" y="2081814"/>
                    <a:pt x="657107" y="2066850"/>
                  </a:cubicBezTo>
                  <a:moveTo>
                    <a:pt x="1385840" y="2349657"/>
                  </a:moveTo>
                  <a:lnTo>
                    <a:pt x="1274645" y="2295517"/>
                  </a:lnTo>
                  <a:cubicBezTo>
                    <a:pt x="1251814" y="2284401"/>
                    <a:pt x="1223982" y="2293926"/>
                    <a:pt x="1212809" y="2316681"/>
                  </a:cubicBezTo>
                  <a:lnTo>
                    <a:pt x="953224" y="2845119"/>
                  </a:lnTo>
                  <a:cubicBezTo>
                    <a:pt x="942063" y="2867874"/>
                    <a:pt x="951604" y="2895592"/>
                    <a:pt x="974436" y="2906707"/>
                  </a:cubicBezTo>
                  <a:lnTo>
                    <a:pt x="1085640" y="2960838"/>
                  </a:lnTo>
                  <a:cubicBezTo>
                    <a:pt x="1108462" y="2971973"/>
                    <a:pt x="1136304" y="2962438"/>
                    <a:pt x="1147477" y="2939664"/>
                  </a:cubicBezTo>
                  <a:lnTo>
                    <a:pt x="1407033" y="2411236"/>
                  </a:lnTo>
                  <a:cubicBezTo>
                    <a:pt x="1418215" y="2388481"/>
                    <a:pt x="1408671" y="2360753"/>
                    <a:pt x="1385840" y="2349657"/>
                  </a:cubicBezTo>
                  <a:moveTo>
                    <a:pt x="1129665" y="1178987"/>
                  </a:moveTo>
                  <a:cubicBezTo>
                    <a:pt x="1139609" y="1191540"/>
                    <a:pt x="1158031" y="1193684"/>
                    <a:pt x="1170623" y="1183739"/>
                  </a:cubicBezTo>
                  <a:lnTo>
                    <a:pt x="1204274" y="1157127"/>
                  </a:lnTo>
                  <a:cubicBezTo>
                    <a:pt x="1216857" y="1147183"/>
                    <a:pt x="1219000" y="1128780"/>
                    <a:pt x="1209065" y="1116207"/>
                  </a:cubicBezTo>
                  <a:lnTo>
                    <a:pt x="821167" y="626352"/>
                  </a:lnTo>
                  <a:cubicBezTo>
                    <a:pt x="811245" y="613772"/>
                    <a:pt x="792810" y="611637"/>
                    <a:pt x="780242" y="621580"/>
                  </a:cubicBezTo>
                  <a:lnTo>
                    <a:pt x="746556" y="648191"/>
                  </a:lnTo>
                  <a:cubicBezTo>
                    <a:pt x="733990" y="658133"/>
                    <a:pt x="731831" y="676547"/>
                    <a:pt x="741781" y="689107"/>
                  </a:cubicBezTo>
                  <a:lnTo>
                    <a:pt x="1129665" y="1178987"/>
                  </a:lnTo>
                  <a:close/>
                  <a:moveTo>
                    <a:pt x="2688889" y="2473234"/>
                  </a:moveTo>
                  <a:lnTo>
                    <a:pt x="2232031" y="2096730"/>
                  </a:lnTo>
                  <a:cubicBezTo>
                    <a:pt x="2212438" y="2080585"/>
                    <a:pt x="2183216" y="2083395"/>
                    <a:pt x="2167080" y="2102959"/>
                  </a:cubicBezTo>
                  <a:lnTo>
                    <a:pt x="2088480" y="2198266"/>
                  </a:lnTo>
                  <a:cubicBezTo>
                    <a:pt x="2072335" y="2217821"/>
                    <a:pt x="2075164" y="2247044"/>
                    <a:pt x="2094757" y="2263179"/>
                  </a:cubicBezTo>
                  <a:lnTo>
                    <a:pt x="2551576" y="2639702"/>
                  </a:lnTo>
                  <a:cubicBezTo>
                    <a:pt x="2571159" y="2655838"/>
                    <a:pt x="2600392" y="2653037"/>
                    <a:pt x="2616537" y="2633473"/>
                  </a:cubicBezTo>
                  <a:lnTo>
                    <a:pt x="2695156" y="2538176"/>
                  </a:lnTo>
                  <a:cubicBezTo>
                    <a:pt x="2711301" y="2518592"/>
                    <a:pt x="2708482" y="2489370"/>
                    <a:pt x="2688889" y="2473234"/>
                  </a:cubicBezTo>
                  <a:moveTo>
                    <a:pt x="277892" y="1705805"/>
                  </a:moveTo>
                  <a:cubicBezTo>
                    <a:pt x="261834" y="1705805"/>
                    <a:pt x="248706" y="1718902"/>
                    <a:pt x="248706" y="1734894"/>
                  </a:cubicBezTo>
                  <a:lnTo>
                    <a:pt x="248706" y="1777738"/>
                  </a:lnTo>
                  <a:cubicBezTo>
                    <a:pt x="248706" y="1793740"/>
                    <a:pt x="261834" y="1806836"/>
                    <a:pt x="277892" y="1806836"/>
                  </a:cubicBezTo>
                  <a:lnTo>
                    <a:pt x="902865" y="1806836"/>
                  </a:lnTo>
                  <a:cubicBezTo>
                    <a:pt x="918914" y="1806836"/>
                    <a:pt x="932042" y="1793740"/>
                    <a:pt x="932042" y="1777738"/>
                  </a:cubicBezTo>
                  <a:lnTo>
                    <a:pt x="932042" y="1734894"/>
                  </a:lnTo>
                  <a:cubicBezTo>
                    <a:pt x="932042" y="1718902"/>
                    <a:pt x="918914" y="1705805"/>
                    <a:pt x="902865" y="1705805"/>
                  </a:cubicBezTo>
                  <a:lnTo>
                    <a:pt x="277892" y="1705805"/>
                  </a:lnTo>
                  <a:close/>
                  <a:moveTo>
                    <a:pt x="2797045" y="1016604"/>
                  </a:moveTo>
                  <a:lnTo>
                    <a:pt x="2794340" y="1011889"/>
                  </a:lnTo>
                  <a:cubicBezTo>
                    <a:pt x="2788625" y="1001936"/>
                    <a:pt x="2775776" y="998440"/>
                    <a:pt x="2765794" y="1004146"/>
                  </a:cubicBezTo>
                  <a:lnTo>
                    <a:pt x="2207524" y="1322271"/>
                  </a:lnTo>
                  <a:cubicBezTo>
                    <a:pt x="2197522" y="1327958"/>
                    <a:pt x="2194036" y="1340759"/>
                    <a:pt x="2199751" y="1350703"/>
                  </a:cubicBezTo>
                  <a:lnTo>
                    <a:pt x="2202456" y="1355437"/>
                  </a:lnTo>
                  <a:cubicBezTo>
                    <a:pt x="2208181" y="1365391"/>
                    <a:pt x="2221030" y="1368867"/>
                    <a:pt x="2231012" y="1363191"/>
                  </a:cubicBezTo>
                  <a:lnTo>
                    <a:pt x="2789273" y="1045046"/>
                  </a:lnTo>
                  <a:cubicBezTo>
                    <a:pt x="2799274" y="1039360"/>
                    <a:pt x="2802769" y="1026567"/>
                    <a:pt x="2797045" y="1016604"/>
                  </a:cubicBezTo>
                  <a:moveTo>
                    <a:pt x="3248587" y="1200132"/>
                  </a:moveTo>
                  <a:cubicBezTo>
                    <a:pt x="3245187" y="1189159"/>
                    <a:pt x="3233414" y="1182949"/>
                    <a:pt x="3222422" y="1186311"/>
                  </a:cubicBezTo>
                  <a:lnTo>
                    <a:pt x="2609212" y="1373792"/>
                  </a:lnTo>
                  <a:cubicBezTo>
                    <a:pt x="2598211" y="1377154"/>
                    <a:pt x="2591991" y="1388870"/>
                    <a:pt x="2595391" y="1399814"/>
                  </a:cubicBezTo>
                  <a:lnTo>
                    <a:pt x="2597001" y="1405015"/>
                  </a:lnTo>
                  <a:cubicBezTo>
                    <a:pt x="2600392" y="1415969"/>
                    <a:pt x="2612174" y="1422207"/>
                    <a:pt x="2623166" y="1418826"/>
                  </a:cubicBezTo>
                  <a:lnTo>
                    <a:pt x="3236367" y="1231345"/>
                  </a:lnTo>
                  <a:cubicBezTo>
                    <a:pt x="3247358" y="1227993"/>
                    <a:pt x="3253588" y="1216267"/>
                    <a:pt x="3250187" y="1205323"/>
                  </a:cubicBezTo>
                  <a:lnTo>
                    <a:pt x="3248587" y="1200132"/>
                  </a:lnTo>
                  <a:close/>
                  <a:moveTo>
                    <a:pt x="1630604" y="2725704"/>
                  </a:moveTo>
                  <a:lnTo>
                    <a:pt x="1506874" y="2725704"/>
                  </a:lnTo>
                  <a:cubicBezTo>
                    <a:pt x="1481461" y="2725704"/>
                    <a:pt x="1460678" y="2746449"/>
                    <a:pt x="1460678" y="2771776"/>
                  </a:cubicBezTo>
                  <a:lnTo>
                    <a:pt x="1460678" y="3361755"/>
                  </a:lnTo>
                  <a:cubicBezTo>
                    <a:pt x="1460678" y="3387091"/>
                    <a:pt x="1481461" y="3407818"/>
                    <a:pt x="1506874" y="3407818"/>
                  </a:cubicBezTo>
                  <a:lnTo>
                    <a:pt x="1630604" y="3407818"/>
                  </a:lnTo>
                  <a:cubicBezTo>
                    <a:pt x="1656026" y="3407818"/>
                    <a:pt x="1676810" y="3387091"/>
                    <a:pt x="1676810" y="3361755"/>
                  </a:cubicBezTo>
                  <a:lnTo>
                    <a:pt x="1676810" y="2771776"/>
                  </a:lnTo>
                  <a:cubicBezTo>
                    <a:pt x="1676810" y="2746449"/>
                    <a:pt x="1656026" y="2725704"/>
                    <a:pt x="1630604" y="2725704"/>
                  </a:cubicBezTo>
                  <a:moveTo>
                    <a:pt x="1566034" y="681624"/>
                  </a:moveTo>
                  <a:lnTo>
                    <a:pt x="1571454" y="681624"/>
                  </a:lnTo>
                  <a:cubicBezTo>
                    <a:pt x="1582893" y="681624"/>
                    <a:pt x="1592256" y="672280"/>
                    <a:pt x="1592256" y="660867"/>
                  </a:cubicBezTo>
                  <a:lnTo>
                    <a:pt x="1592256" y="20758"/>
                  </a:lnTo>
                  <a:cubicBezTo>
                    <a:pt x="1592256" y="9355"/>
                    <a:pt x="1582893" y="1"/>
                    <a:pt x="1571454" y="1"/>
                  </a:cubicBezTo>
                  <a:lnTo>
                    <a:pt x="1566034" y="1"/>
                  </a:lnTo>
                  <a:cubicBezTo>
                    <a:pt x="1554585" y="1"/>
                    <a:pt x="1545212" y="9355"/>
                    <a:pt x="1545212" y="20758"/>
                  </a:cubicBezTo>
                  <a:lnTo>
                    <a:pt x="1545212" y="660867"/>
                  </a:lnTo>
                  <a:cubicBezTo>
                    <a:pt x="1545212" y="672280"/>
                    <a:pt x="1554585" y="681624"/>
                    <a:pt x="1566034" y="681624"/>
                  </a:cubicBezTo>
                  <a:moveTo>
                    <a:pt x="1205465" y="1588542"/>
                  </a:moveTo>
                  <a:lnTo>
                    <a:pt x="1219267" y="1547995"/>
                  </a:lnTo>
                  <a:cubicBezTo>
                    <a:pt x="1224439" y="1532840"/>
                    <a:pt x="1216228" y="1516219"/>
                    <a:pt x="1201026" y="1511085"/>
                  </a:cubicBezTo>
                  <a:lnTo>
                    <a:pt x="365049" y="1227945"/>
                  </a:lnTo>
                  <a:cubicBezTo>
                    <a:pt x="349857" y="1222802"/>
                    <a:pt x="333209" y="1230983"/>
                    <a:pt x="328053" y="1246138"/>
                  </a:cubicBezTo>
                  <a:lnTo>
                    <a:pt x="314221" y="1286714"/>
                  </a:lnTo>
                  <a:cubicBezTo>
                    <a:pt x="309065" y="1301869"/>
                    <a:pt x="317284" y="1318480"/>
                    <a:pt x="332486" y="1323624"/>
                  </a:cubicBezTo>
                  <a:lnTo>
                    <a:pt x="1168432" y="1606726"/>
                  </a:lnTo>
                  <a:cubicBezTo>
                    <a:pt x="1183634" y="1611888"/>
                    <a:pt x="1200312" y="1603697"/>
                    <a:pt x="1205465" y="1588542"/>
                  </a:cubicBezTo>
                </a:path>
              </a:pathLst>
            </a:custGeom>
            <a:solidFill>
              <a:schemeClr val="bg1"/>
            </a:solidFill>
            <a:ln w="9525" cap="flat">
              <a:noFill/>
              <a:prstDash val="solid"/>
              <a:miter/>
            </a:ln>
          </p:spPr>
          <p:txBody>
            <a:bodyPr rtlCol="0" anchor="ctr">
              <a:noAutofit/>
            </a:bodyPr>
            <a:lstStyle/>
            <a:p>
              <a:endParaRPr lang="en-US"/>
            </a:p>
          </p:txBody>
        </p:sp>
        <p:sp>
          <p:nvSpPr>
            <p:cNvPr id="41" name="Freeform 40">
              <a:extLst>
                <a:ext uri="{FF2B5EF4-FFF2-40B4-BE49-F238E27FC236}">
                  <a16:creationId xmlns:a16="http://schemas.microsoft.com/office/drawing/2014/main" id="{986946B0-25B3-1C40-8FC9-A0C692D18A8C}"/>
                </a:ext>
              </a:extLst>
            </p:cNvPr>
            <p:cNvSpPr/>
            <p:nvPr/>
          </p:nvSpPr>
          <p:spPr>
            <a:xfrm>
              <a:off x="4327397" y="2395508"/>
              <a:ext cx="5569082" cy="2068144"/>
            </a:xfrm>
            <a:custGeom>
              <a:avLst/>
              <a:gdLst>
                <a:gd name="connsiteX0" fmla="*/ 2111926 w 5569082"/>
                <a:gd name="connsiteY0" fmla="*/ 12957 h 2068144"/>
                <a:gd name="connsiteX1" fmla="*/ 2061424 w 5569082"/>
                <a:gd name="connsiteY1" fmla="*/ 12957 h 2068144"/>
                <a:gd name="connsiteX2" fmla="*/ 2025020 w 5569082"/>
                <a:gd name="connsiteY2" fmla="*/ 50440 h 2068144"/>
                <a:gd name="connsiteX3" fmla="*/ 2025020 w 5569082"/>
                <a:gd name="connsiteY3" fmla="*/ 654765 h 2068144"/>
                <a:gd name="connsiteX4" fmla="*/ 1803059 w 5569082"/>
                <a:gd name="connsiteY4" fmla="*/ 36380 h 2068144"/>
                <a:gd name="connsiteX5" fmla="*/ 1767826 w 5569082"/>
                <a:gd name="connsiteY5" fmla="*/ 12957 h 2068144"/>
                <a:gd name="connsiteX6" fmla="*/ 1663298 w 5569082"/>
                <a:gd name="connsiteY6" fmla="*/ 12957 h 2068144"/>
                <a:gd name="connsiteX7" fmla="*/ 1625713 w 5569082"/>
                <a:gd name="connsiteY7" fmla="*/ 49273 h 2068144"/>
                <a:gd name="connsiteX8" fmla="*/ 1625713 w 5569082"/>
                <a:gd name="connsiteY8" fmla="*/ 844471 h 2068144"/>
                <a:gd name="connsiteX9" fmla="*/ 1663298 w 5569082"/>
                <a:gd name="connsiteY9" fmla="*/ 881954 h 2068144"/>
                <a:gd name="connsiteX10" fmla="*/ 1713800 w 5569082"/>
                <a:gd name="connsiteY10" fmla="*/ 881954 h 2068144"/>
                <a:gd name="connsiteX11" fmla="*/ 1750224 w 5569082"/>
                <a:gd name="connsiteY11" fmla="*/ 844471 h 2068144"/>
                <a:gd name="connsiteX12" fmla="*/ 1750224 w 5569082"/>
                <a:gd name="connsiteY12" fmla="*/ 240156 h 2068144"/>
                <a:gd name="connsiteX13" fmla="*/ 1972175 w 5569082"/>
                <a:gd name="connsiteY13" fmla="*/ 857364 h 2068144"/>
                <a:gd name="connsiteX14" fmla="*/ 2007399 w 5569082"/>
                <a:gd name="connsiteY14" fmla="*/ 881954 h 2068144"/>
                <a:gd name="connsiteX15" fmla="*/ 2111926 w 5569082"/>
                <a:gd name="connsiteY15" fmla="*/ 881954 h 2068144"/>
                <a:gd name="connsiteX16" fmla="*/ 2149493 w 5569082"/>
                <a:gd name="connsiteY16" fmla="*/ 844471 h 2068144"/>
                <a:gd name="connsiteX17" fmla="*/ 2149493 w 5569082"/>
                <a:gd name="connsiteY17" fmla="*/ 50440 h 2068144"/>
                <a:gd name="connsiteX18" fmla="*/ 2111926 w 5569082"/>
                <a:gd name="connsiteY18" fmla="*/ 12957 h 2068144"/>
                <a:gd name="connsiteX19" fmla="*/ 214 w 5569082"/>
                <a:gd name="connsiteY19" fmla="*/ 965935 h 2068144"/>
                <a:gd name="connsiteX20" fmla="*/ 214 w 5569082"/>
                <a:gd name="connsiteY20" fmla="*/ 1089322 h 2068144"/>
                <a:gd name="connsiteX21" fmla="*/ 46420 w 5569082"/>
                <a:gd name="connsiteY21" fmla="*/ 1135404 h 2068144"/>
                <a:gd name="connsiteX22" fmla="*/ 893496 w 5569082"/>
                <a:gd name="connsiteY22" fmla="*/ 1135404 h 2068144"/>
                <a:gd name="connsiteX23" fmla="*/ 939700 w 5569082"/>
                <a:gd name="connsiteY23" fmla="*/ 1089322 h 2068144"/>
                <a:gd name="connsiteX24" fmla="*/ 939700 w 5569082"/>
                <a:gd name="connsiteY24" fmla="*/ 965935 h 2068144"/>
                <a:gd name="connsiteX25" fmla="*/ 893496 w 5569082"/>
                <a:gd name="connsiteY25" fmla="*/ 919864 h 2068144"/>
                <a:gd name="connsiteX26" fmla="*/ 46420 w 5569082"/>
                <a:gd name="connsiteY26" fmla="*/ 919864 h 2068144"/>
                <a:gd name="connsiteX27" fmla="*/ 214 w 5569082"/>
                <a:gd name="connsiteY27" fmla="*/ 965935 h 2068144"/>
                <a:gd name="connsiteX28" fmla="*/ 2952393 w 5569082"/>
                <a:gd name="connsiteY28" fmla="*/ 859710 h 2068144"/>
                <a:gd name="connsiteX29" fmla="*/ 2986454 w 5569082"/>
                <a:gd name="connsiteY29" fmla="*/ 881957 h 2068144"/>
                <a:gd name="connsiteX30" fmla="*/ 3040490 w 5569082"/>
                <a:gd name="connsiteY30" fmla="*/ 881957 h 2068144"/>
                <a:gd name="connsiteX31" fmla="*/ 3074532 w 5569082"/>
                <a:gd name="connsiteY31" fmla="*/ 829268 h 2068144"/>
                <a:gd name="connsiteX32" fmla="*/ 2893681 w 5569082"/>
                <a:gd name="connsiteY32" fmla="*/ 433404 h 2068144"/>
                <a:gd name="connsiteX33" fmla="*/ 3062807 w 5569082"/>
                <a:gd name="connsiteY33" fmla="*/ 65669 h 2068144"/>
                <a:gd name="connsiteX34" fmla="*/ 3028736 w 5569082"/>
                <a:gd name="connsiteY34" fmla="*/ 12960 h 2068144"/>
                <a:gd name="connsiteX35" fmla="*/ 2973548 w 5569082"/>
                <a:gd name="connsiteY35" fmla="*/ 12960 h 2068144"/>
                <a:gd name="connsiteX36" fmla="*/ 2939486 w 5569082"/>
                <a:gd name="connsiteY36" fmla="*/ 34049 h 2068144"/>
                <a:gd name="connsiteX37" fmla="*/ 2825568 w 5569082"/>
                <a:gd name="connsiteY37" fmla="*/ 283503 h 2068144"/>
                <a:gd name="connsiteX38" fmla="*/ 2711649 w 5569082"/>
                <a:gd name="connsiteY38" fmla="*/ 34049 h 2068144"/>
                <a:gd name="connsiteX39" fmla="*/ 2677578 w 5569082"/>
                <a:gd name="connsiteY39" fmla="*/ 12960 h 2068144"/>
                <a:gd name="connsiteX40" fmla="*/ 2622399 w 5569082"/>
                <a:gd name="connsiteY40" fmla="*/ 12960 h 2068144"/>
                <a:gd name="connsiteX41" fmla="*/ 2588338 w 5569082"/>
                <a:gd name="connsiteY41" fmla="*/ 65669 h 2068144"/>
                <a:gd name="connsiteX42" fmla="*/ 2757454 w 5569082"/>
                <a:gd name="connsiteY42" fmla="*/ 433404 h 2068144"/>
                <a:gd name="connsiteX43" fmla="*/ 2576594 w 5569082"/>
                <a:gd name="connsiteY43" fmla="*/ 829268 h 2068144"/>
                <a:gd name="connsiteX44" fmla="*/ 2610646 w 5569082"/>
                <a:gd name="connsiteY44" fmla="*/ 881957 h 2068144"/>
                <a:gd name="connsiteX45" fmla="*/ 2664671 w 5569082"/>
                <a:gd name="connsiteY45" fmla="*/ 881957 h 2068144"/>
                <a:gd name="connsiteX46" fmla="*/ 2698733 w 5569082"/>
                <a:gd name="connsiteY46" fmla="*/ 859710 h 2068144"/>
                <a:gd name="connsiteX47" fmla="*/ 2825568 w 5569082"/>
                <a:gd name="connsiteY47" fmla="*/ 583314 h 2068144"/>
                <a:gd name="connsiteX48" fmla="*/ 2952393 w 5569082"/>
                <a:gd name="connsiteY48" fmla="*/ 859710 h 2068144"/>
                <a:gd name="connsiteX49" fmla="*/ 3286673 w 5569082"/>
                <a:gd name="connsiteY49" fmla="*/ 682862 h 2068144"/>
                <a:gd name="connsiteX50" fmla="*/ 3286673 w 5569082"/>
                <a:gd name="connsiteY50" fmla="*/ 210896 h 2068144"/>
                <a:gd name="connsiteX51" fmla="*/ 3373598 w 5569082"/>
                <a:gd name="connsiteY51" fmla="*/ 124225 h 2068144"/>
                <a:gd name="connsiteX52" fmla="*/ 3411165 w 5569082"/>
                <a:gd name="connsiteY52" fmla="*/ 124225 h 2068144"/>
                <a:gd name="connsiteX53" fmla="*/ 3498071 w 5569082"/>
                <a:gd name="connsiteY53" fmla="*/ 210896 h 2068144"/>
                <a:gd name="connsiteX54" fmla="*/ 3498071 w 5569082"/>
                <a:gd name="connsiteY54" fmla="*/ 682862 h 2068144"/>
                <a:gd name="connsiteX55" fmla="*/ 3411165 w 5569082"/>
                <a:gd name="connsiteY55" fmla="*/ 770691 h 2068144"/>
                <a:gd name="connsiteX56" fmla="*/ 3373598 w 5569082"/>
                <a:gd name="connsiteY56" fmla="*/ 770691 h 2068144"/>
                <a:gd name="connsiteX57" fmla="*/ 3286673 w 5569082"/>
                <a:gd name="connsiteY57" fmla="*/ 682862 h 2068144"/>
                <a:gd name="connsiteX58" fmla="*/ 3622563 w 5569082"/>
                <a:gd name="connsiteY58" fmla="*/ 682862 h 2068144"/>
                <a:gd name="connsiteX59" fmla="*/ 3622563 w 5569082"/>
                <a:gd name="connsiteY59" fmla="*/ 210896 h 2068144"/>
                <a:gd name="connsiteX60" fmla="*/ 3411165 w 5569082"/>
                <a:gd name="connsiteY60" fmla="*/ 71 h 2068144"/>
                <a:gd name="connsiteX61" fmla="*/ 3373598 w 5569082"/>
                <a:gd name="connsiteY61" fmla="*/ 71 h 2068144"/>
                <a:gd name="connsiteX62" fmla="*/ 3162181 w 5569082"/>
                <a:gd name="connsiteY62" fmla="*/ 210896 h 2068144"/>
                <a:gd name="connsiteX63" fmla="*/ 3162181 w 5569082"/>
                <a:gd name="connsiteY63" fmla="*/ 682862 h 2068144"/>
                <a:gd name="connsiteX64" fmla="*/ 3373598 w 5569082"/>
                <a:gd name="connsiteY64" fmla="*/ 894853 h 2068144"/>
                <a:gd name="connsiteX65" fmla="*/ 3411165 w 5569082"/>
                <a:gd name="connsiteY65" fmla="*/ 894853 h 2068144"/>
                <a:gd name="connsiteX66" fmla="*/ 3622563 w 5569082"/>
                <a:gd name="connsiteY66" fmla="*/ 682862 h 2068144"/>
                <a:gd name="connsiteX67" fmla="*/ 4146885 w 5569082"/>
                <a:gd name="connsiteY67" fmla="*/ 881954 h 2068144"/>
                <a:gd name="connsiteX68" fmla="*/ 4251413 w 5569082"/>
                <a:gd name="connsiteY68" fmla="*/ 881954 h 2068144"/>
                <a:gd name="connsiteX69" fmla="*/ 4288989 w 5569082"/>
                <a:gd name="connsiteY69" fmla="*/ 844471 h 2068144"/>
                <a:gd name="connsiteX70" fmla="*/ 4288989 w 5569082"/>
                <a:gd name="connsiteY70" fmla="*/ 50440 h 2068144"/>
                <a:gd name="connsiteX71" fmla="*/ 4251413 w 5569082"/>
                <a:gd name="connsiteY71" fmla="*/ 12957 h 2068144"/>
                <a:gd name="connsiteX72" fmla="*/ 4200911 w 5569082"/>
                <a:gd name="connsiteY72" fmla="*/ 12957 h 2068144"/>
                <a:gd name="connsiteX73" fmla="*/ 4164506 w 5569082"/>
                <a:gd name="connsiteY73" fmla="*/ 50440 h 2068144"/>
                <a:gd name="connsiteX74" fmla="*/ 4164506 w 5569082"/>
                <a:gd name="connsiteY74" fmla="*/ 654765 h 2068144"/>
                <a:gd name="connsiteX75" fmla="*/ 3942545 w 5569082"/>
                <a:gd name="connsiteY75" fmla="*/ 36380 h 2068144"/>
                <a:gd name="connsiteX76" fmla="*/ 3907303 w 5569082"/>
                <a:gd name="connsiteY76" fmla="*/ 12957 h 2068144"/>
                <a:gd name="connsiteX77" fmla="*/ 3802795 w 5569082"/>
                <a:gd name="connsiteY77" fmla="*/ 12957 h 2068144"/>
                <a:gd name="connsiteX78" fmla="*/ 3765209 w 5569082"/>
                <a:gd name="connsiteY78" fmla="*/ 49273 h 2068144"/>
                <a:gd name="connsiteX79" fmla="*/ 3765209 w 5569082"/>
                <a:gd name="connsiteY79" fmla="*/ 844471 h 2068144"/>
                <a:gd name="connsiteX80" fmla="*/ 3802795 w 5569082"/>
                <a:gd name="connsiteY80" fmla="*/ 881954 h 2068144"/>
                <a:gd name="connsiteX81" fmla="*/ 3853287 w 5569082"/>
                <a:gd name="connsiteY81" fmla="*/ 881954 h 2068144"/>
                <a:gd name="connsiteX82" fmla="*/ 3889691 w 5569082"/>
                <a:gd name="connsiteY82" fmla="*/ 844471 h 2068144"/>
                <a:gd name="connsiteX83" fmla="*/ 3889691 w 5569082"/>
                <a:gd name="connsiteY83" fmla="*/ 240156 h 2068144"/>
                <a:gd name="connsiteX84" fmla="*/ 4111652 w 5569082"/>
                <a:gd name="connsiteY84" fmla="*/ 857364 h 2068144"/>
                <a:gd name="connsiteX85" fmla="*/ 4146885 w 5569082"/>
                <a:gd name="connsiteY85" fmla="*/ 881954 h 2068144"/>
                <a:gd name="connsiteX86" fmla="*/ 1948686 w 5569082"/>
                <a:gd name="connsiteY86" fmla="*/ 1570458 h 2068144"/>
                <a:gd name="connsiteX87" fmla="*/ 1861761 w 5569082"/>
                <a:gd name="connsiteY87" fmla="*/ 1658288 h 2068144"/>
                <a:gd name="connsiteX88" fmla="*/ 1750205 w 5569082"/>
                <a:gd name="connsiteY88" fmla="*/ 1658288 h 2068144"/>
                <a:gd name="connsiteX89" fmla="*/ 1750205 w 5569082"/>
                <a:gd name="connsiteY89" fmla="*/ 1310464 h 2068144"/>
                <a:gd name="connsiteX90" fmla="*/ 1861761 w 5569082"/>
                <a:gd name="connsiteY90" fmla="*/ 1310464 h 2068144"/>
                <a:gd name="connsiteX91" fmla="*/ 1948686 w 5569082"/>
                <a:gd name="connsiteY91" fmla="*/ 1397122 h 2068144"/>
                <a:gd name="connsiteX92" fmla="*/ 1948686 w 5569082"/>
                <a:gd name="connsiteY92" fmla="*/ 1570458 h 2068144"/>
                <a:gd name="connsiteX93" fmla="*/ 1861761 w 5569082"/>
                <a:gd name="connsiteY93" fmla="*/ 1186325 h 2068144"/>
                <a:gd name="connsiteX94" fmla="*/ 1662108 w 5569082"/>
                <a:gd name="connsiteY94" fmla="*/ 1186325 h 2068144"/>
                <a:gd name="connsiteX95" fmla="*/ 1625713 w 5569082"/>
                <a:gd name="connsiteY95" fmla="*/ 1222643 h 2068144"/>
                <a:gd name="connsiteX96" fmla="*/ 1625713 w 5569082"/>
                <a:gd name="connsiteY96" fmla="*/ 2017848 h 2068144"/>
                <a:gd name="connsiteX97" fmla="*/ 1662108 w 5569082"/>
                <a:gd name="connsiteY97" fmla="*/ 2055309 h 2068144"/>
                <a:gd name="connsiteX98" fmla="*/ 1712638 w 5569082"/>
                <a:gd name="connsiteY98" fmla="*/ 2055309 h 2068144"/>
                <a:gd name="connsiteX99" fmla="*/ 1750205 w 5569082"/>
                <a:gd name="connsiteY99" fmla="*/ 2017848 h 2068144"/>
                <a:gd name="connsiteX100" fmla="*/ 1750205 w 5569082"/>
                <a:gd name="connsiteY100" fmla="*/ 1782456 h 2068144"/>
                <a:gd name="connsiteX101" fmla="*/ 1861761 w 5569082"/>
                <a:gd name="connsiteY101" fmla="*/ 1782456 h 2068144"/>
                <a:gd name="connsiteX102" fmla="*/ 2073159 w 5569082"/>
                <a:gd name="connsiteY102" fmla="*/ 1570458 h 2068144"/>
                <a:gd name="connsiteX103" fmla="*/ 2073159 w 5569082"/>
                <a:gd name="connsiteY103" fmla="*/ 1397122 h 2068144"/>
                <a:gd name="connsiteX104" fmla="*/ 1861761 w 5569082"/>
                <a:gd name="connsiteY104" fmla="*/ 1186325 h 2068144"/>
                <a:gd name="connsiteX105" fmla="*/ 1861761 w 5569082"/>
                <a:gd name="connsiteY105" fmla="*/ 1186325 h 2068144"/>
                <a:gd name="connsiteX106" fmla="*/ 2602054 w 5569082"/>
                <a:gd name="connsiteY106" fmla="*/ 1186325 h 2068144"/>
                <a:gd name="connsiteX107" fmla="*/ 2227407 w 5569082"/>
                <a:gd name="connsiteY107" fmla="*/ 1186325 h 2068144"/>
                <a:gd name="connsiteX108" fmla="*/ 2191012 w 5569082"/>
                <a:gd name="connsiteY108" fmla="*/ 1222634 h 2068144"/>
                <a:gd name="connsiteX109" fmla="*/ 2191012 w 5569082"/>
                <a:gd name="connsiteY109" fmla="*/ 2017848 h 2068144"/>
                <a:gd name="connsiteX110" fmla="*/ 2227407 w 5569082"/>
                <a:gd name="connsiteY110" fmla="*/ 2055319 h 2068144"/>
                <a:gd name="connsiteX111" fmla="*/ 2602054 w 5569082"/>
                <a:gd name="connsiteY111" fmla="*/ 2055319 h 2068144"/>
                <a:gd name="connsiteX112" fmla="*/ 2639620 w 5569082"/>
                <a:gd name="connsiteY112" fmla="*/ 2017848 h 2068144"/>
                <a:gd name="connsiteX113" fmla="*/ 2639620 w 5569082"/>
                <a:gd name="connsiteY113" fmla="*/ 1968651 h 2068144"/>
                <a:gd name="connsiteX114" fmla="*/ 2602054 w 5569082"/>
                <a:gd name="connsiteY114" fmla="*/ 1931161 h 2068144"/>
                <a:gd name="connsiteX115" fmla="*/ 2315494 w 5569082"/>
                <a:gd name="connsiteY115" fmla="*/ 1931161 h 2068144"/>
                <a:gd name="connsiteX116" fmla="*/ 2315494 w 5569082"/>
                <a:gd name="connsiteY116" fmla="*/ 1682891 h 2068144"/>
                <a:gd name="connsiteX117" fmla="*/ 2576203 w 5569082"/>
                <a:gd name="connsiteY117" fmla="*/ 1682891 h 2068144"/>
                <a:gd name="connsiteX118" fmla="*/ 2613779 w 5569082"/>
                <a:gd name="connsiteY118" fmla="*/ 1645420 h 2068144"/>
                <a:gd name="connsiteX119" fmla="*/ 2613779 w 5569082"/>
                <a:gd name="connsiteY119" fmla="*/ 1596223 h 2068144"/>
                <a:gd name="connsiteX120" fmla="*/ 2576203 w 5569082"/>
                <a:gd name="connsiteY120" fmla="*/ 1558762 h 2068144"/>
                <a:gd name="connsiteX121" fmla="*/ 2315494 w 5569082"/>
                <a:gd name="connsiteY121" fmla="*/ 1558762 h 2068144"/>
                <a:gd name="connsiteX122" fmla="*/ 2315494 w 5569082"/>
                <a:gd name="connsiteY122" fmla="*/ 1310464 h 2068144"/>
                <a:gd name="connsiteX123" fmla="*/ 2602054 w 5569082"/>
                <a:gd name="connsiteY123" fmla="*/ 1310464 h 2068144"/>
                <a:gd name="connsiteX124" fmla="*/ 2639620 w 5569082"/>
                <a:gd name="connsiteY124" fmla="*/ 1272983 h 2068144"/>
                <a:gd name="connsiteX125" fmla="*/ 2639620 w 5569082"/>
                <a:gd name="connsiteY125" fmla="*/ 1222634 h 2068144"/>
                <a:gd name="connsiteX126" fmla="*/ 2602054 w 5569082"/>
                <a:gd name="connsiteY126" fmla="*/ 1186325 h 2068144"/>
                <a:gd name="connsiteX127" fmla="*/ 3712431 w 5569082"/>
                <a:gd name="connsiteY127" fmla="*/ 1844521 h 2068144"/>
                <a:gd name="connsiteX128" fmla="*/ 3625525 w 5569082"/>
                <a:gd name="connsiteY128" fmla="*/ 1931151 h 2068144"/>
                <a:gd name="connsiteX129" fmla="*/ 3501033 w 5569082"/>
                <a:gd name="connsiteY129" fmla="*/ 1931151 h 2068144"/>
                <a:gd name="connsiteX130" fmla="*/ 3501033 w 5569082"/>
                <a:gd name="connsiteY130" fmla="*/ 1682882 h 2068144"/>
                <a:gd name="connsiteX131" fmla="*/ 3625525 w 5569082"/>
                <a:gd name="connsiteY131" fmla="*/ 1682882 h 2068144"/>
                <a:gd name="connsiteX132" fmla="*/ 3712431 w 5569082"/>
                <a:gd name="connsiteY132" fmla="*/ 1769559 h 2068144"/>
                <a:gd name="connsiteX133" fmla="*/ 3712431 w 5569082"/>
                <a:gd name="connsiteY133" fmla="*/ 1844521 h 2068144"/>
                <a:gd name="connsiteX134" fmla="*/ 3501033 w 5569082"/>
                <a:gd name="connsiteY134" fmla="*/ 1310464 h 2068144"/>
                <a:gd name="connsiteX135" fmla="*/ 3612609 w 5569082"/>
                <a:gd name="connsiteY135" fmla="*/ 1310464 h 2068144"/>
                <a:gd name="connsiteX136" fmla="*/ 3699515 w 5569082"/>
                <a:gd name="connsiteY136" fmla="*/ 1397113 h 2068144"/>
                <a:gd name="connsiteX137" fmla="*/ 3699515 w 5569082"/>
                <a:gd name="connsiteY137" fmla="*/ 1470903 h 2068144"/>
                <a:gd name="connsiteX138" fmla="*/ 3612609 w 5569082"/>
                <a:gd name="connsiteY138" fmla="*/ 1558762 h 2068144"/>
                <a:gd name="connsiteX139" fmla="*/ 3501033 w 5569082"/>
                <a:gd name="connsiteY139" fmla="*/ 1558762 h 2068144"/>
                <a:gd name="connsiteX140" fmla="*/ 3501033 w 5569082"/>
                <a:gd name="connsiteY140" fmla="*/ 1310464 h 2068144"/>
                <a:gd name="connsiteX141" fmla="*/ 3768800 w 5569082"/>
                <a:gd name="connsiteY141" fmla="*/ 1613797 h 2068144"/>
                <a:gd name="connsiteX142" fmla="*/ 3824007 w 5569082"/>
                <a:gd name="connsiteY142" fmla="*/ 1470903 h 2068144"/>
                <a:gd name="connsiteX143" fmla="*/ 3824007 w 5569082"/>
                <a:gd name="connsiteY143" fmla="*/ 1397113 h 2068144"/>
                <a:gd name="connsiteX144" fmla="*/ 3612609 w 5569082"/>
                <a:gd name="connsiteY144" fmla="*/ 1186325 h 2068144"/>
                <a:gd name="connsiteX145" fmla="*/ 3412965 w 5569082"/>
                <a:gd name="connsiteY145" fmla="*/ 1186325 h 2068144"/>
                <a:gd name="connsiteX146" fmla="*/ 3376560 w 5569082"/>
                <a:gd name="connsiteY146" fmla="*/ 1222634 h 2068144"/>
                <a:gd name="connsiteX147" fmla="*/ 3376560 w 5569082"/>
                <a:gd name="connsiteY147" fmla="*/ 2017857 h 2068144"/>
                <a:gd name="connsiteX148" fmla="*/ 3412965 w 5569082"/>
                <a:gd name="connsiteY148" fmla="*/ 2055319 h 2068144"/>
                <a:gd name="connsiteX149" fmla="*/ 3625525 w 5569082"/>
                <a:gd name="connsiteY149" fmla="*/ 2055319 h 2068144"/>
                <a:gd name="connsiteX150" fmla="*/ 3836913 w 5569082"/>
                <a:gd name="connsiteY150" fmla="*/ 1844521 h 2068144"/>
                <a:gd name="connsiteX151" fmla="*/ 3836913 w 5569082"/>
                <a:gd name="connsiteY151" fmla="*/ 1769559 h 2068144"/>
                <a:gd name="connsiteX152" fmla="*/ 3768800 w 5569082"/>
                <a:gd name="connsiteY152" fmla="*/ 1613797 h 2068144"/>
                <a:gd name="connsiteX153" fmla="*/ 3768800 w 5569082"/>
                <a:gd name="connsiteY153" fmla="*/ 1613797 h 2068144"/>
                <a:gd name="connsiteX154" fmla="*/ 4303457 w 5569082"/>
                <a:gd name="connsiteY154" fmla="*/ 1856227 h 2068144"/>
                <a:gd name="connsiteX155" fmla="*/ 4216551 w 5569082"/>
                <a:gd name="connsiteY155" fmla="*/ 1944057 h 2068144"/>
                <a:gd name="connsiteX156" fmla="*/ 4178965 w 5569082"/>
                <a:gd name="connsiteY156" fmla="*/ 1944057 h 2068144"/>
                <a:gd name="connsiteX157" fmla="*/ 4092059 w 5569082"/>
                <a:gd name="connsiteY157" fmla="*/ 1856227 h 2068144"/>
                <a:gd name="connsiteX158" fmla="*/ 4092059 w 5569082"/>
                <a:gd name="connsiteY158" fmla="*/ 1384254 h 2068144"/>
                <a:gd name="connsiteX159" fmla="*/ 4178965 w 5569082"/>
                <a:gd name="connsiteY159" fmla="*/ 1297577 h 2068144"/>
                <a:gd name="connsiteX160" fmla="*/ 4216551 w 5569082"/>
                <a:gd name="connsiteY160" fmla="*/ 1297577 h 2068144"/>
                <a:gd name="connsiteX161" fmla="*/ 4303457 w 5569082"/>
                <a:gd name="connsiteY161" fmla="*/ 1384254 h 2068144"/>
                <a:gd name="connsiteX162" fmla="*/ 4303457 w 5569082"/>
                <a:gd name="connsiteY162" fmla="*/ 1856227 h 2068144"/>
                <a:gd name="connsiteX163" fmla="*/ 4216551 w 5569082"/>
                <a:gd name="connsiteY163" fmla="*/ 1173437 h 2068144"/>
                <a:gd name="connsiteX164" fmla="*/ 4178965 w 5569082"/>
                <a:gd name="connsiteY164" fmla="*/ 1173437 h 2068144"/>
                <a:gd name="connsiteX165" fmla="*/ 3967567 w 5569082"/>
                <a:gd name="connsiteY165" fmla="*/ 1384254 h 2068144"/>
                <a:gd name="connsiteX166" fmla="*/ 3967567 w 5569082"/>
                <a:gd name="connsiteY166" fmla="*/ 1856227 h 2068144"/>
                <a:gd name="connsiteX167" fmla="*/ 4178965 w 5569082"/>
                <a:gd name="connsiteY167" fmla="*/ 2068216 h 2068144"/>
                <a:gd name="connsiteX168" fmla="*/ 4216551 w 5569082"/>
                <a:gd name="connsiteY168" fmla="*/ 2068216 h 2068144"/>
                <a:gd name="connsiteX169" fmla="*/ 4427949 w 5569082"/>
                <a:gd name="connsiteY169" fmla="*/ 1856227 h 2068144"/>
                <a:gd name="connsiteX170" fmla="*/ 4427949 w 5569082"/>
                <a:gd name="connsiteY170" fmla="*/ 1384254 h 2068144"/>
                <a:gd name="connsiteX171" fmla="*/ 4216551 w 5569082"/>
                <a:gd name="connsiteY171" fmla="*/ 1173437 h 2068144"/>
                <a:gd name="connsiteX172" fmla="*/ 4216551 w 5569082"/>
                <a:gd name="connsiteY172" fmla="*/ 1173437 h 2068144"/>
                <a:gd name="connsiteX173" fmla="*/ 4894122 w 5569082"/>
                <a:gd name="connsiteY173" fmla="*/ 1844521 h 2068144"/>
                <a:gd name="connsiteX174" fmla="*/ 4807235 w 5569082"/>
                <a:gd name="connsiteY174" fmla="*/ 1931151 h 2068144"/>
                <a:gd name="connsiteX175" fmla="*/ 4695649 w 5569082"/>
                <a:gd name="connsiteY175" fmla="*/ 1931151 h 2068144"/>
                <a:gd name="connsiteX176" fmla="*/ 4695649 w 5569082"/>
                <a:gd name="connsiteY176" fmla="*/ 1310464 h 2068144"/>
                <a:gd name="connsiteX177" fmla="*/ 4807235 w 5569082"/>
                <a:gd name="connsiteY177" fmla="*/ 1310464 h 2068144"/>
                <a:gd name="connsiteX178" fmla="*/ 4894122 w 5569082"/>
                <a:gd name="connsiteY178" fmla="*/ 1397113 h 2068144"/>
                <a:gd name="connsiteX179" fmla="*/ 4894122 w 5569082"/>
                <a:gd name="connsiteY179" fmla="*/ 1844521 h 2068144"/>
                <a:gd name="connsiteX180" fmla="*/ 4807235 w 5569082"/>
                <a:gd name="connsiteY180" fmla="*/ 1186325 h 2068144"/>
                <a:gd name="connsiteX181" fmla="*/ 4607571 w 5569082"/>
                <a:gd name="connsiteY181" fmla="*/ 1186325 h 2068144"/>
                <a:gd name="connsiteX182" fmla="*/ 4571176 w 5569082"/>
                <a:gd name="connsiteY182" fmla="*/ 1222634 h 2068144"/>
                <a:gd name="connsiteX183" fmla="*/ 4571176 w 5569082"/>
                <a:gd name="connsiteY183" fmla="*/ 2017857 h 2068144"/>
                <a:gd name="connsiteX184" fmla="*/ 4607571 w 5569082"/>
                <a:gd name="connsiteY184" fmla="*/ 2055319 h 2068144"/>
                <a:gd name="connsiteX185" fmla="*/ 4807235 w 5569082"/>
                <a:gd name="connsiteY185" fmla="*/ 2055319 h 2068144"/>
                <a:gd name="connsiteX186" fmla="*/ 5018613 w 5569082"/>
                <a:gd name="connsiteY186" fmla="*/ 1844521 h 2068144"/>
                <a:gd name="connsiteX187" fmla="*/ 5018613 w 5569082"/>
                <a:gd name="connsiteY187" fmla="*/ 1397113 h 2068144"/>
                <a:gd name="connsiteX188" fmla="*/ 4807235 w 5569082"/>
                <a:gd name="connsiteY188" fmla="*/ 1186325 h 2068144"/>
                <a:gd name="connsiteX189" fmla="*/ 4807235 w 5569082"/>
                <a:gd name="connsiteY189" fmla="*/ 1186325 h 2068144"/>
                <a:gd name="connsiteX190" fmla="*/ 5530972 w 5569082"/>
                <a:gd name="connsiteY190" fmla="*/ 1186325 h 2068144"/>
                <a:gd name="connsiteX191" fmla="*/ 5478118 w 5569082"/>
                <a:gd name="connsiteY191" fmla="*/ 1186325 h 2068144"/>
                <a:gd name="connsiteX192" fmla="*/ 5442885 w 5569082"/>
                <a:gd name="connsiteY192" fmla="*/ 1209747 h 2068144"/>
                <a:gd name="connsiteX193" fmla="*/ 5331310 w 5569082"/>
                <a:gd name="connsiteY193" fmla="*/ 1518938 h 2068144"/>
                <a:gd name="connsiteX194" fmla="*/ 5219752 w 5569082"/>
                <a:gd name="connsiteY194" fmla="*/ 1209747 h 2068144"/>
                <a:gd name="connsiteX195" fmla="*/ 5184520 w 5569082"/>
                <a:gd name="connsiteY195" fmla="*/ 1186325 h 2068144"/>
                <a:gd name="connsiteX196" fmla="*/ 5131656 w 5569082"/>
                <a:gd name="connsiteY196" fmla="*/ 1186325 h 2068144"/>
                <a:gd name="connsiteX197" fmla="*/ 5096433 w 5569082"/>
                <a:gd name="connsiteY197" fmla="*/ 1236683 h 2068144"/>
                <a:gd name="connsiteX198" fmla="*/ 5269073 w 5569082"/>
                <a:gd name="connsiteY198" fmla="*/ 1675871 h 2068144"/>
                <a:gd name="connsiteX199" fmla="*/ 5269073 w 5569082"/>
                <a:gd name="connsiteY199" fmla="*/ 2017848 h 2068144"/>
                <a:gd name="connsiteX200" fmla="*/ 5306649 w 5569082"/>
                <a:gd name="connsiteY200" fmla="*/ 2055319 h 2068144"/>
                <a:gd name="connsiteX201" fmla="*/ 5355979 w 5569082"/>
                <a:gd name="connsiteY201" fmla="*/ 2055319 h 2068144"/>
                <a:gd name="connsiteX202" fmla="*/ 5393565 w 5569082"/>
                <a:gd name="connsiteY202" fmla="*/ 2017848 h 2068144"/>
                <a:gd name="connsiteX203" fmla="*/ 5393565 w 5569082"/>
                <a:gd name="connsiteY203" fmla="*/ 1675871 h 2068144"/>
                <a:gd name="connsiteX204" fmla="*/ 5566186 w 5569082"/>
                <a:gd name="connsiteY204" fmla="*/ 1236683 h 2068144"/>
                <a:gd name="connsiteX205" fmla="*/ 5530972 w 5569082"/>
                <a:gd name="connsiteY205" fmla="*/ 1186325 h 2068144"/>
                <a:gd name="connsiteX206" fmla="*/ 2451502 w 5569082"/>
                <a:gd name="connsiteY206" fmla="*/ 844469 h 2068144"/>
                <a:gd name="connsiteX207" fmla="*/ 2413916 w 5569082"/>
                <a:gd name="connsiteY207" fmla="*/ 881952 h 2068144"/>
                <a:gd name="connsiteX208" fmla="*/ 2364586 w 5569082"/>
                <a:gd name="connsiteY208" fmla="*/ 881952 h 2068144"/>
                <a:gd name="connsiteX209" fmla="*/ 2326991 w 5569082"/>
                <a:gd name="connsiteY209" fmla="*/ 844469 h 2068144"/>
                <a:gd name="connsiteX210" fmla="*/ 2326991 w 5569082"/>
                <a:gd name="connsiteY210" fmla="*/ 49176 h 2068144"/>
                <a:gd name="connsiteX211" fmla="*/ 2364586 w 5569082"/>
                <a:gd name="connsiteY211" fmla="*/ 12861 h 2068144"/>
                <a:gd name="connsiteX212" fmla="*/ 2413916 w 5569082"/>
                <a:gd name="connsiteY212" fmla="*/ 12861 h 2068144"/>
                <a:gd name="connsiteX213" fmla="*/ 2451502 w 5569082"/>
                <a:gd name="connsiteY213" fmla="*/ 49176 h 2068144"/>
                <a:gd name="connsiteX214" fmla="*/ 2451502 w 5569082"/>
                <a:gd name="connsiteY214" fmla="*/ 844469 h 2068144"/>
                <a:gd name="connsiteX215" fmla="*/ 2906101 w 5569082"/>
                <a:gd name="connsiteY215" fmla="*/ 1698741 h 2068144"/>
                <a:gd name="connsiteX216" fmla="*/ 3072884 w 5569082"/>
                <a:gd name="connsiteY216" fmla="*/ 1698741 h 2068144"/>
                <a:gd name="connsiteX217" fmla="*/ 2989502 w 5569082"/>
                <a:gd name="connsiteY217" fmla="*/ 1318065 h 2068144"/>
                <a:gd name="connsiteX218" fmla="*/ 2906101 w 5569082"/>
                <a:gd name="connsiteY218" fmla="*/ 1698741 h 2068144"/>
                <a:gd name="connsiteX219" fmla="*/ 3098716 w 5569082"/>
                <a:gd name="connsiteY219" fmla="*/ 1820547 h 2068144"/>
                <a:gd name="connsiteX220" fmla="*/ 2880260 w 5569082"/>
                <a:gd name="connsiteY220" fmla="*/ 1820547 h 2068144"/>
                <a:gd name="connsiteX221" fmla="*/ 2835626 w 5569082"/>
                <a:gd name="connsiteY221" fmla="*/ 2025515 h 2068144"/>
                <a:gd name="connsiteX222" fmla="*/ 2799222 w 5569082"/>
                <a:gd name="connsiteY222" fmla="*/ 2054795 h 2068144"/>
                <a:gd name="connsiteX223" fmla="*/ 2748720 w 5569082"/>
                <a:gd name="connsiteY223" fmla="*/ 2054795 h 2068144"/>
                <a:gd name="connsiteX224" fmla="*/ 2713487 w 5569082"/>
                <a:gd name="connsiteY224" fmla="*/ 2011475 h 2068144"/>
                <a:gd name="connsiteX225" fmla="*/ 2895529 w 5569082"/>
                <a:gd name="connsiteY225" fmla="*/ 1213814 h 2068144"/>
                <a:gd name="connsiteX226" fmla="*/ 2935467 w 5569082"/>
                <a:gd name="connsiteY226" fmla="*/ 1185705 h 2068144"/>
                <a:gd name="connsiteX227" fmla="*/ 3044690 w 5569082"/>
                <a:gd name="connsiteY227" fmla="*/ 1185705 h 2068144"/>
                <a:gd name="connsiteX228" fmla="*/ 3083447 w 5569082"/>
                <a:gd name="connsiteY228" fmla="*/ 1213814 h 2068144"/>
                <a:gd name="connsiteX229" fmla="*/ 3267861 w 5569082"/>
                <a:gd name="connsiteY229" fmla="*/ 2011475 h 2068144"/>
                <a:gd name="connsiteX230" fmla="*/ 3231447 w 5569082"/>
                <a:gd name="connsiteY230" fmla="*/ 2054795 h 2068144"/>
                <a:gd name="connsiteX231" fmla="*/ 3180945 w 5569082"/>
                <a:gd name="connsiteY231" fmla="*/ 2054795 h 2068144"/>
                <a:gd name="connsiteX232" fmla="*/ 3144531 w 5569082"/>
                <a:gd name="connsiteY232" fmla="*/ 2025515 h 2068144"/>
                <a:gd name="connsiteX233" fmla="*/ 3098716 w 5569082"/>
                <a:gd name="connsiteY233" fmla="*/ 1820547 h 206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5569082" h="2068144">
                  <a:moveTo>
                    <a:pt x="2111926" y="12957"/>
                  </a:moveTo>
                  <a:lnTo>
                    <a:pt x="2061424" y="12957"/>
                  </a:lnTo>
                  <a:cubicBezTo>
                    <a:pt x="2041460" y="12957"/>
                    <a:pt x="2025020" y="29360"/>
                    <a:pt x="2025020" y="50440"/>
                  </a:cubicBezTo>
                  <a:lnTo>
                    <a:pt x="2025020" y="654765"/>
                  </a:lnTo>
                  <a:lnTo>
                    <a:pt x="1803059" y="36380"/>
                  </a:lnTo>
                  <a:cubicBezTo>
                    <a:pt x="1798363" y="23507"/>
                    <a:pt x="1781923" y="12957"/>
                    <a:pt x="1767826" y="12957"/>
                  </a:cubicBezTo>
                  <a:lnTo>
                    <a:pt x="1663298" y="12957"/>
                  </a:lnTo>
                  <a:cubicBezTo>
                    <a:pt x="1643334" y="12957"/>
                    <a:pt x="1625713" y="29360"/>
                    <a:pt x="1625713" y="49273"/>
                  </a:cubicBezTo>
                  <a:lnTo>
                    <a:pt x="1625713" y="844471"/>
                  </a:lnTo>
                  <a:cubicBezTo>
                    <a:pt x="1625713" y="865570"/>
                    <a:pt x="1643334" y="881954"/>
                    <a:pt x="1663298" y="881954"/>
                  </a:cubicBezTo>
                  <a:lnTo>
                    <a:pt x="1713800" y="881954"/>
                  </a:lnTo>
                  <a:cubicBezTo>
                    <a:pt x="1733755" y="881954"/>
                    <a:pt x="1750224" y="865570"/>
                    <a:pt x="1750224" y="844471"/>
                  </a:cubicBezTo>
                  <a:lnTo>
                    <a:pt x="1750224" y="240156"/>
                  </a:lnTo>
                  <a:lnTo>
                    <a:pt x="1972175" y="857364"/>
                  </a:lnTo>
                  <a:cubicBezTo>
                    <a:pt x="1976871" y="871433"/>
                    <a:pt x="1993302" y="881954"/>
                    <a:pt x="2007399" y="881954"/>
                  </a:cubicBezTo>
                  <a:lnTo>
                    <a:pt x="2111926" y="881954"/>
                  </a:lnTo>
                  <a:cubicBezTo>
                    <a:pt x="2131881" y="881954"/>
                    <a:pt x="2149493" y="865570"/>
                    <a:pt x="2149493" y="844471"/>
                  </a:cubicBezTo>
                  <a:lnTo>
                    <a:pt x="2149493" y="50440"/>
                  </a:lnTo>
                  <a:cubicBezTo>
                    <a:pt x="2149493" y="29360"/>
                    <a:pt x="2131881" y="12957"/>
                    <a:pt x="2111926" y="12957"/>
                  </a:cubicBezTo>
                  <a:moveTo>
                    <a:pt x="214" y="965935"/>
                  </a:moveTo>
                  <a:lnTo>
                    <a:pt x="214" y="1089322"/>
                  </a:lnTo>
                  <a:cubicBezTo>
                    <a:pt x="214" y="1114678"/>
                    <a:pt x="21019" y="1135404"/>
                    <a:pt x="46420" y="1135404"/>
                  </a:cubicBezTo>
                  <a:lnTo>
                    <a:pt x="893496" y="1135404"/>
                  </a:lnTo>
                  <a:cubicBezTo>
                    <a:pt x="918895" y="1135404"/>
                    <a:pt x="939700" y="1114678"/>
                    <a:pt x="939700" y="1089322"/>
                  </a:cubicBezTo>
                  <a:lnTo>
                    <a:pt x="939700" y="965935"/>
                  </a:lnTo>
                  <a:cubicBezTo>
                    <a:pt x="939700" y="940592"/>
                    <a:pt x="918895" y="919864"/>
                    <a:pt x="893496" y="919864"/>
                  </a:cubicBezTo>
                  <a:lnTo>
                    <a:pt x="46420" y="919864"/>
                  </a:lnTo>
                  <a:cubicBezTo>
                    <a:pt x="21019" y="919864"/>
                    <a:pt x="214" y="940592"/>
                    <a:pt x="214" y="965935"/>
                  </a:cubicBezTo>
                  <a:moveTo>
                    <a:pt x="2952393" y="859710"/>
                  </a:moveTo>
                  <a:cubicBezTo>
                    <a:pt x="2957108" y="871426"/>
                    <a:pt x="2973548" y="881957"/>
                    <a:pt x="2986454" y="881957"/>
                  </a:cubicBezTo>
                  <a:lnTo>
                    <a:pt x="3040490" y="881957"/>
                  </a:lnTo>
                  <a:cubicBezTo>
                    <a:pt x="3069846" y="881957"/>
                    <a:pt x="3086295" y="855024"/>
                    <a:pt x="3074532" y="829268"/>
                  </a:cubicBezTo>
                  <a:lnTo>
                    <a:pt x="2893681" y="433404"/>
                  </a:lnTo>
                  <a:lnTo>
                    <a:pt x="3062807" y="65669"/>
                  </a:lnTo>
                  <a:cubicBezTo>
                    <a:pt x="3074532" y="38717"/>
                    <a:pt x="3056920" y="12960"/>
                    <a:pt x="3028736" y="12960"/>
                  </a:cubicBezTo>
                  <a:lnTo>
                    <a:pt x="2973548" y="12960"/>
                  </a:lnTo>
                  <a:cubicBezTo>
                    <a:pt x="2960613" y="12960"/>
                    <a:pt x="2945363" y="22333"/>
                    <a:pt x="2939486" y="34049"/>
                  </a:cubicBezTo>
                  <a:lnTo>
                    <a:pt x="2825568" y="283503"/>
                  </a:lnTo>
                  <a:lnTo>
                    <a:pt x="2711649" y="34049"/>
                  </a:lnTo>
                  <a:cubicBezTo>
                    <a:pt x="2705772" y="22333"/>
                    <a:pt x="2690513" y="12960"/>
                    <a:pt x="2677578" y="12960"/>
                  </a:cubicBezTo>
                  <a:lnTo>
                    <a:pt x="2622399" y="12960"/>
                  </a:lnTo>
                  <a:cubicBezTo>
                    <a:pt x="2594205" y="12960"/>
                    <a:pt x="2576594" y="38717"/>
                    <a:pt x="2588338" y="65669"/>
                  </a:cubicBezTo>
                  <a:lnTo>
                    <a:pt x="2757454" y="433404"/>
                  </a:lnTo>
                  <a:lnTo>
                    <a:pt x="2576594" y="829268"/>
                  </a:lnTo>
                  <a:cubicBezTo>
                    <a:pt x="2564840" y="855024"/>
                    <a:pt x="2581289" y="881957"/>
                    <a:pt x="2610646" y="881957"/>
                  </a:cubicBezTo>
                  <a:lnTo>
                    <a:pt x="2664671" y="881957"/>
                  </a:lnTo>
                  <a:cubicBezTo>
                    <a:pt x="2677578" y="881957"/>
                    <a:pt x="2694027" y="871426"/>
                    <a:pt x="2698733" y="859710"/>
                  </a:cubicBezTo>
                  <a:lnTo>
                    <a:pt x="2825568" y="583314"/>
                  </a:lnTo>
                  <a:lnTo>
                    <a:pt x="2952393" y="859710"/>
                  </a:lnTo>
                  <a:close/>
                  <a:moveTo>
                    <a:pt x="3286673" y="682862"/>
                  </a:moveTo>
                  <a:lnTo>
                    <a:pt x="3286673" y="210896"/>
                  </a:lnTo>
                  <a:cubicBezTo>
                    <a:pt x="3286673" y="162874"/>
                    <a:pt x="3325430" y="124225"/>
                    <a:pt x="3373598" y="124225"/>
                  </a:cubicBezTo>
                  <a:lnTo>
                    <a:pt x="3411165" y="124225"/>
                  </a:lnTo>
                  <a:cubicBezTo>
                    <a:pt x="3459313" y="124225"/>
                    <a:pt x="3498071" y="162874"/>
                    <a:pt x="3498071" y="210896"/>
                  </a:cubicBezTo>
                  <a:lnTo>
                    <a:pt x="3498071" y="682862"/>
                  </a:lnTo>
                  <a:cubicBezTo>
                    <a:pt x="3498071" y="730884"/>
                    <a:pt x="3459313" y="770691"/>
                    <a:pt x="3411165" y="770691"/>
                  </a:cubicBezTo>
                  <a:lnTo>
                    <a:pt x="3373598" y="770691"/>
                  </a:lnTo>
                  <a:cubicBezTo>
                    <a:pt x="3325430" y="770691"/>
                    <a:pt x="3286673" y="730884"/>
                    <a:pt x="3286673" y="682862"/>
                  </a:cubicBezTo>
                  <a:moveTo>
                    <a:pt x="3622563" y="682862"/>
                  </a:moveTo>
                  <a:lnTo>
                    <a:pt x="3622563" y="210896"/>
                  </a:lnTo>
                  <a:cubicBezTo>
                    <a:pt x="3622563" y="94949"/>
                    <a:pt x="3527436" y="71"/>
                    <a:pt x="3411165" y="71"/>
                  </a:cubicBezTo>
                  <a:lnTo>
                    <a:pt x="3373598" y="71"/>
                  </a:lnTo>
                  <a:cubicBezTo>
                    <a:pt x="3257317" y="71"/>
                    <a:pt x="3162181" y="94949"/>
                    <a:pt x="3162181" y="210896"/>
                  </a:cubicBezTo>
                  <a:lnTo>
                    <a:pt x="3162181" y="682862"/>
                  </a:lnTo>
                  <a:cubicBezTo>
                    <a:pt x="3162181" y="799976"/>
                    <a:pt x="3257317" y="894853"/>
                    <a:pt x="3373598" y="894853"/>
                  </a:cubicBezTo>
                  <a:lnTo>
                    <a:pt x="3411165" y="894853"/>
                  </a:lnTo>
                  <a:cubicBezTo>
                    <a:pt x="3527436" y="894853"/>
                    <a:pt x="3622563" y="799976"/>
                    <a:pt x="3622563" y="682862"/>
                  </a:cubicBezTo>
                  <a:moveTo>
                    <a:pt x="4146885" y="881954"/>
                  </a:moveTo>
                  <a:lnTo>
                    <a:pt x="4251413" y="881954"/>
                  </a:lnTo>
                  <a:cubicBezTo>
                    <a:pt x="4271377" y="881954"/>
                    <a:pt x="4288989" y="865561"/>
                    <a:pt x="4288989" y="844471"/>
                  </a:cubicBezTo>
                  <a:lnTo>
                    <a:pt x="4288989" y="50440"/>
                  </a:lnTo>
                  <a:cubicBezTo>
                    <a:pt x="4288989" y="29360"/>
                    <a:pt x="4271377" y="12957"/>
                    <a:pt x="4251413" y="12957"/>
                  </a:cubicBezTo>
                  <a:lnTo>
                    <a:pt x="4200911" y="12957"/>
                  </a:lnTo>
                  <a:cubicBezTo>
                    <a:pt x="4180946" y="12957"/>
                    <a:pt x="4164506" y="29360"/>
                    <a:pt x="4164506" y="50440"/>
                  </a:cubicBezTo>
                  <a:lnTo>
                    <a:pt x="4164506" y="654765"/>
                  </a:lnTo>
                  <a:lnTo>
                    <a:pt x="3942545" y="36380"/>
                  </a:lnTo>
                  <a:cubicBezTo>
                    <a:pt x="3937840" y="23507"/>
                    <a:pt x="3921409" y="12957"/>
                    <a:pt x="3907303" y="12957"/>
                  </a:cubicBezTo>
                  <a:lnTo>
                    <a:pt x="3802795" y="12957"/>
                  </a:lnTo>
                  <a:cubicBezTo>
                    <a:pt x="3782820" y="12957"/>
                    <a:pt x="3765209" y="29360"/>
                    <a:pt x="3765209" y="49273"/>
                  </a:cubicBezTo>
                  <a:lnTo>
                    <a:pt x="3765209" y="844471"/>
                  </a:lnTo>
                  <a:cubicBezTo>
                    <a:pt x="3765209" y="865561"/>
                    <a:pt x="3782820" y="881954"/>
                    <a:pt x="3802795" y="881954"/>
                  </a:cubicBezTo>
                  <a:lnTo>
                    <a:pt x="3853287" y="881954"/>
                  </a:lnTo>
                  <a:cubicBezTo>
                    <a:pt x="3873241" y="881954"/>
                    <a:pt x="3889691" y="865561"/>
                    <a:pt x="3889691" y="844471"/>
                  </a:cubicBezTo>
                  <a:lnTo>
                    <a:pt x="3889691" y="240156"/>
                  </a:lnTo>
                  <a:lnTo>
                    <a:pt x="4111652" y="857364"/>
                  </a:lnTo>
                  <a:cubicBezTo>
                    <a:pt x="4116357" y="871433"/>
                    <a:pt x="4132807" y="881954"/>
                    <a:pt x="4146885" y="881954"/>
                  </a:cubicBezTo>
                  <a:moveTo>
                    <a:pt x="1948686" y="1570458"/>
                  </a:moveTo>
                  <a:cubicBezTo>
                    <a:pt x="1948686" y="1618483"/>
                    <a:pt x="1909920" y="1658288"/>
                    <a:pt x="1861761" y="1658288"/>
                  </a:cubicBezTo>
                  <a:lnTo>
                    <a:pt x="1750205" y="1658288"/>
                  </a:lnTo>
                  <a:lnTo>
                    <a:pt x="1750205" y="1310464"/>
                  </a:lnTo>
                  <a:lnTo>
                    <a:pt x="1861761" y="1310464"/>
                  </a:lnTo>
                  <a:cubicBezTo>
                    <a:pt x="1909920" y="1310464"/>
                    <a:pt x="1948686" y="1349107"/>
                    <a:pt x="1948686" y="1397122"/>
                  </a:cubicBezTo>
                  <a:lnTo>
                    <a:pt x="1948686" y="1570458"/>
                  </a:lnTo>
                  <a:close/>
                  <a:moveTo>
                    <a:pt x="1861761" y="1186325"/>
                  </a:moveTo>
                  <a:lnTo>
                    <a:pt x="1662108" y="1186325"/>
                  </a:lnTo>
                  <a:cubicBezTo>
                    <a:pt x="1642162" y="1186325"/>
                    <a:pt x="1625713" y="1202727"/>
                    <a:pt x="1625713" y="1222643"/>
                  </a:cubicBezTo>
                  <a:lnTo>
                    <a:pt x="1625713" y="2017848"/>
                  </a:lnTo>
                  <a:cubicBezTo>
                    <a:pt x="1625713" y="2038926"/>
                    <a:pt x="1642162" y="2055309"/>
                    <a:pt x="1662108" y="2055309"/>
                  </a:cubicBezTo>
                  <a:lnTo>
                    <a:pt x="1712638" y="2055309"/>
                  </a:lnTo>
                  <a:cubicBezTo>
                    <a:pt x="1732593" y="2055309"/>
                    <a:pt x="1750205" y="2038926"/>
                    <a:pt x="1750205" y="2017848"/>
                  </a:cubicBezTo>
                  <a:lnTo>
                    <a:pt x="1750205" y="1782456"/>
                  </a:lnTo>
                  <a:lnTo>
                    <a:pt x="1861761" y="1782456"/>
                  </a:lnTo>
                  <a:cubicBezTo>
                    <a:pt x="1979224" y="1782456"/>
                    <a:pt x="2073159" y="1687578"/>
                    <a:pt x="2073159" y="1570458"/>
                  </a:cubicBezTo>
                  <a:lnTo>
                    <a:pt x="2073159" y="1397122"/>
                  </a:lnTo>
                  <a:cubicBezTo>
                    <a:pt x="2073159" y="1280012"/>
                    <a:pt x="1979224" y="1186325"/>
                    <a:pt x="1861761" y="1186325"/>
                  </a:cubicBezTo>
                  <a:lnTo>
                    <a:pt x="1861761" y="1186325"/>
                  </a:lnTo>
                  <a:close/>
                  <a:moveTo>
                    <a:pt x="2602054" y="1186325"/>
                  </a:moveTo>
                  <a:lnTo>
                    <a:pt x="2227407" y="1186325"/>
                  </a:lnTo>
                  <a:cubicBezTo>
                    <a:pt x="2207443" y="1186325"/>
                    <a:pt x="2191012" y="1202727"/>
                    <a:pt x="2191012" y="1222634"/>
                  </a:cubicBezTo>
                  <a:lnTo>
                    <a:pt x="2191012" y="2017848"/>
                  </a:lnTo>
                  <a:cubicBezTo>
                    <a:pt x="2191012" y="2038926"/>
                    <a:pt x="2207443" y="2055319"/>
                    <a:pt x="2227407" y="2055319"/>
                  </a:cubicBezTo>
                  <a:lnTo>
                    <a:pt x="2602054" y="2055319"/>
                  </a:lnTo>
                  <a:cubicBezTo>
                    <a:pt x="2622009" y="2055319"/>
                    <a:pt x="2639620" y="2038926"/>
                    <a:pt x="2639620" y="2017848"/>
                  </a:cubicBezTo>
                  <a:lnTo>
                    <a:pt x="2639620" y="1968651"/>
                  </a:lnTo>
                  <a:cubicBezTo>
                    <a:pt x="2639620" y="1947582"/>
                    <a:pt x="2622009" y="1931161"/>
                    <a:pt x="2602054" y="1931161"/>
                  </a:cubicBezTo>
                  <a:lnTo>
                    <a:pt x="2315494" y="1931161"/>
                  </a:lnTo>
                  <a:lnTo>
                    <a:pt x="2315494" y="1682891"/>
                  </a:lnTo>
                  <a:lnTo>
                    <a:pt x="2576203" y="1682891"/>
                  </a:lnTo>
                  <a:cubicBezTo>
                    <a:pt x="2597349" y="1682891"/>
                    <a:pt x="2613779" y="1665327"/>
                    <a:pt x="2613779" y="1645420"/>
                  </a:cubicBezTo>
                  <a:lnTo>
                    <a:pt x="2613779" y="1596223"/>
                  </a:lnTo>
                  <a:cubicBezTo>
                    <a:pt x="2613779" y="1575135"/>
                    <a:pt x="2597349" y="1558762"/>
                    <a:pt x="2576203" y="1558762"/>
                  </a:cubicBezTo>
                  <a:lnTo>
                    <a:pt x="2315494" y="1558762"/>
                  </a:lnTo>
                  <a:lnTo>
                    <a:pt x="2315494" y="1310464"/>
                  </a:lnTo>
                  <a:lnTo>
                    <a:pt x="2602054" y="1310464"/>
                  </a:lnTo>
                  <a:cubicBezTo>
                    <a:pt x="2622009" y="1310464"/>
                    <a:pt x="2639620" y="1292900"/>
                    <a:pt x="2639620" y="1272983"/>
                  </a:cubicBezTo>
                  <a:lnTo>
                    <a:pt x="2639620" y="1222634"/>
                  </a:lnTo>
                  <a:cubicBezTo>
                    <a:pt x="2639620" y="1202727"/>
                    <a:pt x="2622009" y="1186325"/>
                    <a:pt x="2602054" y="1186325"/>
                  </a:cubicBezTo>
                  <a:moveTo>
                    <a:pt x="3712431" y="1844521"/>
                  </a:moveTo>
                  <a:cubicBezTo>
                    <a:pt x="3712431" y="1892527"/>
                    <a:pt x="3673683" y="1931151"/>
                    <a:pt x="3625525" y="1931151"/>
                  </a:cubicBezTo>
                  <a:lnTo>
                    <a:pt x="3501033" y="1931151"/>
                  </a:lnTo>
                  <a:lnTo>
                    <a:pt x="3501033" y="1682882"/>
                  </a:lnTo>
                  <a:lnTo>
                    <a:pt x="3625525" y="1682882"/>
                  </a:lnTo>
                  <a:cubicBezTo>
                    <a:pt x="3673683" y="1682882"/>
                    <a:pt x="3712431" y="1721534"/>
                    <a:pt x="3712431" y="1769559"/>
                  </a:cubicBezTo>
                  <a:lnTo>
                    <a:pt x="3712431" y="1844521"/>
                  </a:lnTo>
                  <a:close/>
                  <a:moveTo>
                    <a:pt x="3501033" y="1310464"/>
                  </a:moveTo>
                  <a:lnTo>
                    <a:pt x="3612609" y="1310464"/>
                  </a:lnTo>
                  <a:cubicBezTo>
                    <a:pt x="3660748" y="1310464"/>
                    <a:pt x="3699515" y="1349116"/>
                    <a:pt x="3699515" y="1397113"/>
                  </a:cubicBezTo>
                  <a:lnTo>
                    <a:pt x="3699515" y="1470903"/>
                  </a:lnTo>
                  <a:cubicBezTo>
                    <a:pt x="3699515" y="1518938"/>
                    <a:pt x="3660748" y="1558762"/>
                    <a:pt x="3612609" y="1558762"/>
                  </a:cubicBezTo>
                  <a:lnTo>
                    <a:pt x="3501033" y="1558762"/>
                  </a:lnTo>
                  <a:lnTo>
                    <a:pt x="3501033" y="1310464"/>
                  </a:lnTo>
                  <a:close/>
                  <a:moveTo>
                    <a:pt x="3768800" y="1613797"/>
                  </a:moveTo>
                  <a:cubicBezTo>
                    <a:pt x="3802871" y="1576326"/>
                    <a:pt x="3824007" y="1527129"/>
                    <a:pt x="3824007" y="1470903"/>
                  </a:cubicBezTo>
                  <a:lnTo>
                    <a:pt x="3824007" y="1397113"/>
                  </a:lnTo>
                  <a:cubicBezTo>
                    <a:pt x="3824007" y="1280022"/>
                    <a:pt x="3730043" y="1186325"/>
                    <a:pt x="3612609" y="1186325"/>
                  </a:cubicBezTo>
                  <a:lnTo>
                    <a:pt x="3412965" y="1186325"/>
                  </a:lnTo>
                  <a:cubicBezTo>
                    <a:pt x="3392981" y="1186325"/>
                    <a:pt x="3376560" y="1202727"/>
                    <a:pt x="3376560" y="1222634"/>
                  </a:cubicBezTo>
                  <a:lnTo>
                    <a:pt x="3376560" y="2017857"/>
                  </a:lnTo>
                  <a:cubicBezTo>
                    <a:pt x="3376560" y="2038926"/>
                    <a:pt x="3392981" y="2055319"/>
                    <a:pt x="3412965" y="2055319"/>
                  </a:cubicBezTo>
                  <a:lnTo>
                    <a:pt x="3625525" y="2055319"/>
                  </a:lnTo>
                  <a:cubicBezTo>
                    <a:pt x="3741787" y="2055319"/>
                    <a:pt x="3836913" y="1960440"/>
                    <a:pt x="3836913" y="1844521"/>
                  </a:cubicBezTo>
                  <a:lnTo>
                    <a:pt x="3836913" y="1769559"/>
                  </a:lnTo>
                  <a:cubicBezTo>
                    <a:pt x="3836913" y="1708657"/>
                    <a:pt x="3811091" y="1652440"/>
                    <a:pt x="3768800" y="1613797"/>
                  </a:cubicBezTo>
                  <a:lnTo>
                    <a:pt x="3768800" y="1613797"/>
                  </a:lnTo>
                  <a:close/>
                  <a:moveTo>
                    <a:pt x="4303457" y="1856227"/>
                  </a:moveTo>
                  <a:cubicBezTo>
                    <a:pt x="4303457" y="1904243"/>
                    <a:pt x="4264700" y="1944057"/>
                    <a:pt x="4216551" y="1944057"/>
                  </a:cubicBezTo>
                  <a:lnTo>
                    <a:pt x="4178965" y="1944057"/>
                  </a:lnTo>
                  <a:cubicBezTo>
                    <a:pt x="4130836" y="1944057"/>
                    <a:pt x="4092059" y="1904243"/>
                    <a:pt x="4092059" y="1856227"/>
                  </a:cubicBezTo>
                  <a:lnTo>
                    <a:pt x="4092059" y="1384254"/>
                  </a:lnTo>
                  <a:cubicBezTo>
                    <a:pt x="4092059" y="1336229"/>
                    <a:pt x="4130836" y="1297577"/>
                    <a:pt x="4178965" y="1297577"/>
                  </a:cubicBezTo>
                  <a:lnTo>
                    <a:pt x="4216551" y="1297577"/>
                  </a:lnTo>
                  <a:cubicBezTo>
                    <a:pt x="4264700" y="1297577"/>
                    <a:pt x="4303457" y="1336229"/>
                    <a:pt x="4303457" y="1384254"/>
                  </a:cubicBezTo>
                  <a:lnTo>
                    <a:pt x="4303457" y="1856227"/>
                  </a:lnTo>
                  <a:close/>
                  <a:moveTo>
                    <a:pt x="4216551" y="1173437"/>
                  </a:moveTo>
                  <a:lnTo>
                    <a:pt x="4178965" y="1173437"/>
                  </a:lnTo>
                  <a:cubicBezTo>
                    <a:pt x="4062713" y="1173437"/>
                    <a:pt x="3967567" y="1268306"/>
                    <a:pt x="3967567" y="1384254"/>
                  </a:cubicBezTo>
                  <a:lnTo>
                    <a:pt x="3967567" y="1856227"/>
                  </a:lnTo>
                  <a:cubicBezTo>
                    <a:pt x="3967567" y="1973337"/>
                    <a:pt x="4062713" y="2068216"/>
                    <a:pt x="4178965" y="2068216"/>
                  </a:cubicBezTo>
                  <a:lnTo>
                    <a:pt x="4216551" y="2068216"/>
                  </a:lnTo>
                  <a:cubicBezTo>
                    <a:pt x="4332813" y="2068216"/>
                    <a:pt x="4427949" y="1973337"/>
                    <a:pt x="4427949" y="1856227"/>
                  </a:cubicBezTo>
                  <a:lnTo>
                    <a:pt x="4427949" y="1384254"/>
                  </a:lnTo>
                  <a:cubicBezTo>
                    <a:pt x="4427949" y="1268306"/>
                    <a:pt x="4332813" y="1173437"/>
                    <a:pt x="4216551" y="1173437"/>
                  </a:cubicBezTo>
                  <a:lnTo>
                    <a:pt x="4216551" y="1173437"/>
                  </a:lnTo>
                  <a:close/>
                  <a:moveTo>
                    <a:pt x="4894122" y="1844521"/>
                  </a:moveTo>
                  <a:cubicBezTo>
                    <a:pt x="4894122" y="1892527"/>
                    <a:pt x="4855364" y="1931151"/>
                    <a:pt x="4807235" y="1931151"/>
                  </a:cubicBezTo>
                  <a:lnTo>
                    <a:pt x="4695649" y="1931151"/>
                  </a:lnTo>
                  <a:lnTo>
                    <a:pt x="4695649" y="1310464"/>
                  </a:lnTo>
                  <a:lnTo>
                    <a:pt x="4807235" y="1310464"/>
                  </a:lnTo>
                  <a:cubicBezTo>
                    <a:pt x="4855364" y="1310464"/>
                    <a:pt x="4894122" y="1349116"/>
                    <a:pt x="4894122" y="1397113"/>
                  </a:cubicBezTo>
                  <a:lnTo>
                    <a:pt x="4894122" y="1844521"/>
                  </a:lnTo>
                  <a:close/>
                  <a:moveTo>
                    <a:pt x="4807235" y="1186325"/>
                  </a:moveTo>
                  <a:lnTo>
                    <a:pt x="4607571" y="1186325"/>
                  </a:lnTo>
                  <a:cubicBezTo>
                    <a:pt x="4587597" y="1186325"/>
                    <a:pt x="4571176" y="1202727"/>
                    <a:pt x="4571176" y="1222634"/>
                  </a:cubicBezTo>
                  <a:lnTo>
                    <a:pt x="4571176" y="2017857"/>
                  </a:lnTo>
                  <a:cubicBezTo>
                    <a:pt x="4571176" y="2038926"/>
                    <a:pt x="4587597" y="2055319"/>
                    <a:pt x="4607571" y="2055319"/>
                  </a:cubicBezTo>
                  <a:lnTo>
                    <a:pt x="4807235" y="2055319"/>
                  </a:lnTo>
                  <a:cubicBezTo>
                    <a:pt x="4924668" y="2055319"/>
                    <a:pt x="5018613" y="1960440"/>
                    <a:pt x="5018613" y="1844521"/>
                  </a:cubicBezTo>
                  <a:lnTo>
                    <a:pt x="5018613" y="1397113"/>
                  </a:lnTo>
                  <a:cubicBezTo>
                    <a:pt x="5018613" y="1280022"/>
                    <a:pt x="4924668" y="1186325"/>
                    <a:pt x="4807235" y="1186325"/>
                  </a:cubicBezTo>
                  <a:lnTo>
                    <a:pt x="4807235" y="1186325"/>
                  </a:lnTo>
                  <a:close/>
                  <a:moveTo>
                    <a:pt x="5530972" y="1186325"/>
                  </a:moveTo>
                  <a:lnTo>
                    <a:pt x="5478118" y="1186325"/>
                  </a:lnTo>
                  <a:cubicBezTo>
                    <a:pt x="5464031" y="1186325"/>
                    <a:pt x="5447581" y="1196859"/>
                    <a:pt x="5442885" y="1209747"/>
                  </a:cubicBezTo>
                  <a:lnTo>
                    <a:pt x="5331310" y="1518938"/>
                  </a:lnTo>
                  <a:lnTo>
                    <a:pt x="5219752" y="1209747"/>
                  </a:lnTo>
                  <a:cubicBezTo>
                    <a:pt x="5215047" y="1196859"/>
                    <a:pt x="5198607" y="1186325"/>
                    <a:pt x="5184520" y="1186325"/>
                  </a:cubicBezTo>
                  <a:lnTo>
                    <a:pt x="5131656" y="1186325"/>
                  </a:lnTo>
                  <a:cubicBezTo>
                    <a:pt x="5103481" y="1186325"/>
                    <a:pt x="5085860" y="1210918"/>
                    <a:pt x="5096433" y="1236683"/>
                  </a:cubicBezTo>
                  <a:lnTo>
                    <a:pt x="5269073" y="1675871"/>
                  </a:lnTo>
                  <a:lnTo>
                    <a:pt x="5269073" y="2017848"/>
                  </a:lnTo>
                  <a:cubicBezTo>
                    <a:pt x="5269073" y="2038926"/>
                    <a:pt x="5285504" y="2055319"/>
                    <a:pt x="5306649" y="2055319"/>
                  </a:cubicBezTo>
                  <a:lnTo>
                    <a:pt x="5355979" y="2055319"/>
                  </a:lnTo>
                  <a:cubicBezTo>
                    <a:pt x="5377115" y="2055319"/>
                    <a:pt x="5393565" y="2038926"/>
                    <a:pt x="5393565" y="2017848"/>
                  </a:cubicBezTo>
                  <a:lnTo>
                    <a:pt x="5393565" y="1675871"/>
                  </a:lnTo>
                  <a:lnTo>
                    <a:pt x="5566186" y="1236683"/>
                  </a:lnTo>
                  <a:cubicBezTo>
                    <a:pt x="5576778" y="1210918"/>
                    <a:pt x="5559157" y="1186325"/>
                    <a:pt x="5530972" y="1186325"/>
                  </a:cubicBezTo>
                  <a:moveTo>
                    <a:pt x="2451502" y="844469"/>
                  </a:moveTo>
                  <a:cubicBezTo>
                    <a:pt x="2451502" y="865549"/>
                    <a:pt x="2433881" y="881952"/>
                    <a:pt x="2413916" y="881952"/>
                  </a:cubicBezTo>
                  <a:lnTo>
                    <a:pt x="2364586" y="881952"/>
                  </a:lnTo>
                  <a:cubicBezTo>
                    <a:pt x="2344612" y="881952"/>
                    <a:pt x="2326991" y="865549"/>
                    <a:pt x="2326991" y="844469"/>
                  </a:cubicBezTo>
                  <a:lnTo>
                    <a:pt x="2326991" y="49176"/>
                  </a:lnTo>
                  <a:cubicBezTo>
                    <a:pt x="2326991" y="29263"/>
                    <a:pt x="2344612" y="12861"/>
                    <a:pt x="2364586" y="12861"/>
                  </a:cubicBezTo>
                  <a:lnTo>
                    <a:pt x="2413916" y="12861"/>
                  </a:lnTo>
                  <a:cubicBezTo>
                    <a:pt x="2433881" y="12861"/>
                    <a:pt x="2451502" y="29263"/>
                    <a:pt x="2451502" y="49176"/>
                  </a:cubicBezTo>
                  <a:lnTo>
                    <a:pt x="2451502" y="844469"/>
                  </a:lnTo>
                  <a:close/>
                  <a:moveTo>
                    <a:pt x="2906101" y="1698741"/>
                  </a:moveTo>
                  <a:lnTo>
                    <a:pt x="3072884" y="1698741"/>
                  </a:lnTo>
                  <a:lnTo>
                    <a:pt x="2989502" y="1318065"/>
                  </a:lnTo>
                  <a:lnTo>
                    <a:pt x="2906101" y="1698741"/>
                  </a:lnTo>
                  <a:close/>
                  <a:moveTo>
                    <a:pt x="3098716" y="1820547"/>
                  </a:moveTo>
                  <a:lnTo>
                    <a:pt x="2880260" y="1820547"/>
                  </a:lnTo>
                  <a:lnTo>
                    <a:pt x="2835626" y="2025515"/>
                  </a:lnTo>
                  <a:cubicBezTo>
                    <a:pt x="2829759" y="2041917"/>
                    <a:pt x="2821538" y="2054795"/>
                    <a:pt x="2799222" y="2054795"/>
                  </a:cubicBezTo>
                  <a:lnTo>
                    <a:pt x="2748720" y="2054795"/>
                  </a:lnTo>
                  <a:cubicBezTo>
                    <a:pt x="2720526" y="2054795"/>
                    <a:pt x="2705248" y="2036050"/>
                    <a:pt x="2713487" y="2011475"/>
                  </a:cubicBezTo>
                  <a:lnTo>
                    <a:pt x="2895529" y="1213814"/>
                  </a:lnTo>
                  <a:cubicBezTo>
                    <a:pt x="2900225" y="1195088"/>
                    <a:pt x="2914331" y="1185705"/>
                    <a:pt x="2935467" y="1185705"/>
                  </a:cubicBezTo>
                  <a:lnTo>
                    <a:pt x="3044690" y="1185705"/>
                  </a:lnTo>
                  <a:cubicBezTo>
                    <a:pt x="3067026" y="1185705"/>
                    <a:pt x="3078752" y="1195088"/>
                    <a:pt x="3083447" y="1213814"/>
                  </a:cubicBezTo>
                  <a:lnTo>
                    <a:pt x="3267861" y="2011475"/>
                  </a:lnTo>
                  <a:cubicBezTo>
                    <a:pt x="3276081" y="2036050"/>
                    <a:pt x="3259641" y="2054795"/>
                    <a:pt x="3231447" y="2054795"/>
                  </a:cubicBezTo>
                  <a:lnTo>
                    <a:pt x="3180945" y="2054795"/>
                  </a:lnTo>
                  <a:cubicBezTo>
                    <a:pt x="3159800" y="2054795"/>
                    <a:pt x="3149227" y="2041917"/>
                    <a:pt x="3144531" y="2025515"/>
                  </a:cubicBezTo>
                  <a:lnTo>
                    <a:pt x="3098716" y="1820547"/>
                  </a:lnTo>
                  <a:close/>
                </a:path>
              </a:pathLst>
            </a:custGeom>
            <a:solidFill>
              <a:schemeClr val="bg1"/>
            </a:solidFill>
            <a:ln w="9525" cap="flat">
              <a:noFill/>
              <a:prstDash val="solid"/>
              <a:miter/>
            </a:ln>
          </p:spPr>
          <p:txBody>
            <a:bodyPr rtlCol="0" anchor="ctr">
              <a:noAutofit/>
            </a:bodyPr>
            <a:lstStyle/>
            <a:p>
              <a:endParaRPr lang="en-US"/>
            </a:p>
          </p:txBody>
        </p:sp>
      </p:grpSp>
      <p:pic>
        <p:nvPicPr>
          <p:cNvPr id="3" name="Picture 2">
            <a:extLst>
              <a:ext uri="{FF2B5EF4-FFF2-40B4-BE49-F238E27FC236}">
                <a16:creationId xmlns:a16="http://schemas.microsoft.com/office/drawing/2014/main" id="{8CA89D9B-4B12-492B-893B-D82BF35CDB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 t="46618" r="-3" b="48709"/>
          <a:stretch/>
        </p:blipFill>
        <p:spPr>
          <a:xfrm>
            <a:off x="1" y="-2486"/>
            <a:ext cx="12192000" cy="183807"/>
          </a:xfrm>
          <a:prstGeom prst="rect">
            <a:avLst/>
          </a:prstGeom>
        </p:spPr>
      </p:pic>
      <p:sp>
        <p:nvSpPr>
          <p:cNvPr id="7" name="SmartArt Placeholder 3">
            <a:extLst>
              <a:ext uri="{FF2B5EF4-FFF2-40B4-BE49-F238E27FC236}">
                <a16:creationId xmlns:a16="http://schemas.microsoft.com/office/drawing/2014/main" id="{931B7A84-9D40-A815-3EEF-384FA4750134}"/>
              </a:ext>
            </a:extLst>
          </p:cNvPr>
          <p:cNvSpPr txBox="1">
            <a:spLocks/>
          </p:cNvSpPr>
          <p:nvPr/>
        </p:nvSpPr>
        <p:spPr>
          <a:xfrm>
            <a:off x="-328" y="813807"/>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8" name="Picture Placeholder 5">
            <a:extLst>
              <a:ext uri="{FF2B5EF4-FFF2-40B4-BE49-F238E27FC236}">
                <a16:creationId xmlns:a16="http://schemas.microsoft.com/office/drawing/2014/main" id="{B264B469-50CF-B957-4C4D-A3134151A835}"/>
              </a:ext>
            </a:extLst>
          </p:cNvPr>
          <p:cNvSpPr>
            <a:spLocks noGrp="1"/>
          </p:cNvSpPr>
          <p:nvPr>
            <p:ph type="pic" sz="quarter" idx="16"/>
          </p:nvPr>
        </p:nvSpPr>
        <p:spPr>
          <a:xfrm>
            <a:off x="1520328" y="1810922"/>
            <a:ext cx="2332251" cy="2332251"/>
          </a:xfrm>
          <a:prstGeom prst="ellipse">
            <a:avLst/>
          </a:prstGeom>
          <a:solidFill>
            <a:schemeClr val="bg1"/>
          </a:solidFill>
        </p:spPr>
        <p:txBody>
          <a:bodyPr>
            <a:noAutofit/>
          </a:bodyPr>
          <a:lstStyle>
            <a:lvl1pPr>
              <a:defRPr>
                <a:ln>
                  <a:noFill/>
                </a:ln>
                <a:noFill/>
              </a:defRPr>
            </a:lvl1pPr>
          </a:lstStyle>
          <a:p>
            <a:endParaRPr lang="en-US" dirty="0"/>
          </a:p>
        </p:txBody>
      </p:sp>
      <p:sp>
        <p:nvSpPr>
          <p:cNvPr id="9" name="Picture Placeholder 5">
            <a:extLst>
              <a:ext uri="{FF2B5EF4-FFF2-40B4-BE49-F238E27FC236}">
                <a16:creationId xmlns:a16="http://schemas.microsoft.com/office/drawing/2014/main" id="{4A047285-23BE-8DA4-8A2B-7F5A57B8320F}"/>
              </a:ext>
            </a:extLst>
          </p:cNvPr>
          <p:cNvSpPr>
            <a:spLocks noGrp="1"/>
          </p:cNvSpPr>
          <p:nvPr>
            <p:ph type="pic" sz="quarter" idx="19"/>
          </p:nvPr>
        </p:nvSpPr>
        <p:spPr>
          <a:xfrm>
            <a:off x="4929874" y="1808848"/>
            <a:ext cx="2332251" cy="2332251"/>
          </a:xfrm>
          <a:prstGeom prst="ellipse">
            <a:avLst/>
          </a:prstGeom>
          <a:solidFill>
            <a:schemeClr val="bg1"/>
          </a:solidFill>
        </p:spPr>
        <p:txBody>
          <a:bodyPr>
            <a:noAutofit/>
          </a:bodyPr>
          <a:lstStyle>
            <a:lvl1pPr>
              <a:defRPr>
                <a:ln>
                  <a:noFill/>
                </a:ln>
                <a:noFill/>
              </a:defRPr>
            </a:lvl1pPr>
          </a:lstStyle>
          <a:p>
            <a:endParaRPr lang="en-US" dirty="0"/>
          </a:p>
        </p:txBody>
      </p:sp>
      <p:sp>
        <p:nvSpPr>
          <p:cNvPr id="11" name="Picture Placeholder 5">
            <a:extLst>
              <a:ext uri="{FF2B5EF4-FFF2-40B4-BE49-F238E27FC236}">
                <a16:creationId xmlns:a16="http://schemas.microsoft.com/office/drawing/2014/main" id="{54DCA5AC-198C-8B16-DABE-222CA1177495}"/>
              </a:ext>
            </a:extLst>
          </p:cNvPr>
          <p:cNvSpPr>
            <a:spLocks noGrp="1"/>
          </p:cNvSpPr>
          <p:nvPr>
            <p:ph type="pic" sz="quarter" idx="22"/>
          </p:nvPr>
        </p:nvSpPr>
        <p:spPr>
          <a:xfrm>
            <a:off x="8462558" y="1808848"/>
            <a:ext cx="2332251" cy="2332251"/>
          </a:xfrm>
          <a:prstGeom prst="ellipse">
            <a:avLst/>
          </a:prstGeom>
          <a:solidFill>
            <a:schemeClr val="bg1"/>
          </a:solidFill>
        </p:spPr>
        <p:txBody>
          <a:bodyPr>
            <a:noAutofit/>
          </a:bodyPr>
          <a:lstStyle>
            <a:lvl1pPr>
              <a:defRPr>
                <a:ln>
                  <a:noFill/>
                </a:ln>
                <a:noFill/>
              </a:defRPr>
            </a:lvl1pPr>
          </a:lstStyle>
          <a:p>
            <a:endParaRPr lang="en-US" dirty="0"/>
          </a:p>
        </p:txBody>
      </p:sp>
      <p:sp>
        <p:nvSpPr>
          <p:cNvPr id="12" name="Text Placeholder 6">
            <a:extLst>
              <a:ext uri="{FF2B5EF4-FFF2-40B4-BE49-F238E27FC236}">
                <a16:creationId xmlns:a16="http://schemas.microsoft.com/office/drawing/2014/main" id="{17FA4AA0-6A3D-C379-4C8A-E90AB74CB622}"/>
              </a:ext>
            </a:extLst>
          </p:cNvPr>
          <p:cNvSpPr>
            <a:spLocks noGrp="1"/>
          </p:cNvSpPr>
          <p:nvPr>
            <p:ph type="body" sz="quarter" idx="25"/>
          </p:nvPr>
        </p:nvSpPr>
        <p:spPr>
          <a:xfrm>
            <a:off x="1361009" y="4354637"/>
            <a:ext cx="2650888" cy="1012859"/>
          </a:xfrm>
        </p:spPr>
        <p:txBody>
          <a:bodyPr>
            <a:noAutofit/>
          </a:bodyPr>
          <a:lstStyle>
            <a:lvl1pPr algn="ctr">
              <a:lnSpc>
                <a:spcPct val="89000"/>
              </a:lnSpc>
              <a:defRPr lang="en-US" sz="2000" b="0" kern="1200" dirty="0">
                <a:solidFill>
                  <a:schemeClr val="bg1"/>
                </a:solidFill>
                <a:latin typeface="Tiempos Headline Semibold" panose="02020703060303060403" pitchFamily="18" charset="0"/>
                <a:ea typeface="+mn-ea"/>
                <a:cs typeface="+mn-cs"/>
              </a:defRPr>
            </a:lvl1pPr>
            <a:lvl2pPr algn="ctr">
              <a:lnSpc>
                <a:spcPct val="89000"/>
              </a:lnSpc>
              <a:defRPr sz="1200">
                <a:solidFill>
                  <a:schemeClr val="accent6"/>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lvl="0"/>
            <a:r>
              <a:rPr lang="en-US" dirty="0"/>
              <a:t>Edit Master text styles</a:t>
            </a:r>
          </a:p>
          <a:p>
            <a:pPr lvl="1"/>
            <a:r>
              <a:rPr lang="en-US" dirty="0"/>
              <a:t>Second level</a:t>
            </a:r>
          </a:p>
        </p:txBody>
      </p:sp>
      <p:sp>
        <p:nvSpPr>
          <p:cNvPr id="20" name="Text Placeholder 6">
            <a:extLst>
              <a:ext uri="{FF2B5EF4-FFF2-40B4-BE49-F238E27FC236}">
                <a16:creationId xmlns:a16="http://schemas.microsoft.com/office/drawing/2014/main" id="{C90C1235-0117-CDE2-9948-35C0E1E8752D}"/>
              </a:ext>
            </a:extLst>
          </p:cNvPr>
          <p:cNvSpPr>
            <a:spLocks noGrp="1"/>
          </p:cNvSpPr>
          <p:nvPr>
            <p:ph type="body" sz="quarter" idx="26"/>
          </p:nvPr>
        </p:nvSpPr>
        <p:spPr>
          <a:xfrm>
            <a:off x="4770555" y="4368600"/>
            <a:ext cx="2650888" cy="1012859"/>
          </a:xfrm>
        </p:spPr>
        <p:txBody>
          <a:bodyPr>
            <a:noAutofit/>
          </a:bodyPr>
          <a:lstStyle>
            <a:lvl1pPr algn="ctr">
              <a:lnSpc>
                <a:spcPct val="89000"/>
              </a:lnSpc>
              <a:defRPr lang="en-US" sz="2000" b="0" kern="1200" dirty="0">
                <a:solidFill>
                  <a:schemeClr val="bg1"/>
                </a:solidFill>
                <a:latin typeface="Tiempos Headline Semibold" panose="02020703060303060403" pitchFamily="18" charset="0"/>
                <a:ea typeface="+mn-ea"/>
                <a:cs typeface="+mn-cs"/>
              </a:defRPr>
            </a:lvl1pPr>
            <a:lvl2pPr algn="ctr">
              <a:lnSpc>
                <a:spcPct val="89000"/>
              </a:lnSpc>
              <a:defRPr sz="1200">
                <a:solidFill>
                  <a:schemeClr val="accent6"/>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lvl="0"/>
            <a:r>
              <a:rPr lang="en-US" dirty="0"/>
              <a:t>Edit Master text styles</a:t>
            </a:r>
          </a:p>
          <a:p>
            <a:pPr lvl="1"/>
            <a:r>
              <a:rPr lang="en-US" dirty="0"/>
              <a:t>Second level</a:t>
            </a:r>
          </a:p>
        </p:txBody>
      </p:sp>
      <p:sp>
        <p:nvSpPr>
          <p:cNvPr id="28" name="Text Placeholder 6">
            <a:extLst>
              <a:ext uri="{FF2B5EF4-FFF2-40B4-BE49-F238E27FC236}">
                <a16:creationId xmlns:a16="http://schemas.microsoft.com/office/drawing/2014/main" id="{2B723E70-5D87-371B-D85D-38719186AD99}"/>
              </a:ext>
            </a:extLst>
          </p:cNvPr>
          <p:cNvSpPr>
            <a:spLocks noGrp="1"/>
          </p:cNvSpPr>
          <p:nvPr>
            <p:ph type="body" sz="quarter" idx="27"/>
          </p:nvPr>
        </p:nvSpPr>
        <p:spPr>
          <a:xfrm>
            <a:off x="8303239" y="4354637"/>
            <a:ext cx="2650888" cy="1012859"/>
          </a:xfrm>
        </p:spPr>
        <p:txBody>
          <a:bodyPr>
            <a:noAutofit/>
          </a:bodyPr>
          <a:lstStyle>
            <a:lvl1pPr algn="ctr">
              <a:lnSpc>
                <a:spcPct val="89000"/>
              </a:lnSpc>
              <a:defRPr lang="en-US" sz="2000" b="0" kern="1200" dirty="0">
                <a:solidFill>
                  <a:schemeClr val="bg1"/>
                </a:solidFill>
                <a:latin typeface="Tiempos Headline Semibold" panose="02020703060303060403" pitchFamily="18" charset="0"/>
                <a:ea typeface="+mn-ea"/>
                <a:cs typeface="+mn-cs"/>
              </a:defRPr>
            </a:lvl1pPr>
            <a:lvl2pPr algn="ctr">
              <a:lnSpc>
                <a:spcPct val="89000"/>
              </a:lnSpc>
              <a:defRPr sz="1200">
                <a:solidFill>
                  <a:schemeClr val="accent6"/>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715201787"/>
      </p:ext>
    </p:extLst>
  </p:cSld>
  <p:clrMapOvr>
    <a:masterClrMapping/>
  </p:clrMapOvr>
  <p:extLst>
    <p:ext uri="{DCECCB84-F9BA-43D5-87BE-67443E8EF086}">
      <p15:sldGuideLst xmlns:p15="http://schemas.microsoft.com/office/powerpoint/2012/main">
        <p15:guide id="1" orient="horz" pos="648">
          <p15:clr>
            <a:srgbClr val="FBAE40"/>
          </p15:clr>
        </p15:guide>
        <p15:guide id="2" pos="1008">
          <p15:clr>
            <a:srgbClr val="FBAE40"/>
          </p15:clr>
        </p15:guide>
        <p15:guide id="3" orient="horz" pos="984">
          <p15:clr>
            <a:srgbClr val="FBAE40"/>
          </p15:clr>
        </p15:guide>
        <p15:guide id="4" orient="horz" pos="108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42946" y="7074807"/>
            <a:ext cx="1938454" cy="365125"/>
          </a:xfrm>
        </p:spPr>
        <p:txBody>
          <a:bodyPr/>
          <a:lstStyle/>
          <a:p>
            <a:fld id="{B6941E7E-3E25-45A7-9EE6-3D8C805B96CD}" type="datetimeFigureOut">
              <a:rPr lang="en-US" smtClean="0"/>
              <a:t>6/11/2025</a:t>
            </a:fld>
            <a:endParaRPr lang="en-US"/>
          </a:p>
        </p:txBody>
      </p:sp>
      <p:sp>
        <p:nvSpPr>
          <p:cNvPr id="3" name="Footer Placeholder 2"/>
          <p:cNvSpPr>
            <a:spLocks noGrp="1"/>
          </p:cNvSpPr>
          <p:nvPr>
            <p:ph type="ftr" sz="quarter" idx="11"/>
          </p:nvPr>
        </p:nvSpPr>
        <p:spPr>
          <a:xfrm>
            <a:off x="3739376" y="7074807"/>
            <a:ext cx="7781692" cy="365125"/>
          </a:xfrm>
        </p:spPr>
        <p:txBody>
          <a:bodyPr/>
          <a:lstStyle/>
          <a:p>
            <a:endParaRPr lang="en-US"/>
          </a:p>
        </p:txBody>
      </p:sp>
      <p:sp>
        <p:nvSpPr>
          <p:cNvPr id="4" name="Slide Number Placeholder 3"/>
          <p:cNvSpPr>
            <a:spLocks noGrp="1"/>
          </p:cNvSpPr>
          <p:nvPr>
            <p:ph type="sldNum" sz="quarter" idx="12"/>
          </p:nvPr>
        </p:nvSpPr>
        <p:spPr>
          <a:xfrm>
            <a:off x="11582399" y="7074807"/>
            <a:ext cx="492513" cy="365125"/>
          </a:xfrm>
        </p:spPr>
        <p:txBody>
          <a:bodyPr/>
          <a:lstStyle/>
          <a:p>
            <a:fld id="{9FA39958-4547-491A-AB55-4DC9AA84292E}" type="slidenum">
              <a:rPr lang="en-US" smtClean="0"/>
              <a:t>‹#›</a:t>
            </a:fld>
            <a:endParaRPr lang="en-US"/>
          </a:p>
        </p:txBody>
      </p:sp>
    </p:spTree>
    <p:extLst>
      <p:ext uri="{BB962C8B-B14F-4D97-AF65-F5344CB8AC3E}">
        <p14:creationId xmlns:p14="http://schemas.microsoft.com/office/powerpoint/2010/main" val="2818871145"/>
      </p:ext>
    </p:extLst>
  </p:cSld>
  <p:clrMapOvr>
    <a:masterClrMapping/>
  </p:clrMapOvr>
  <p:extLst>
    <p:ext uri="{DCECCB84-F9BA-43D5-87BE-67443E8EF086}">
      <p15:sldGuideLst xmlns:p15="http://schemas.microsoft.com/office/powerpoint/2012/main">
        <p15:guide id="1" pos="3840">
          <p15:clr>
            <a:srgbClr val="FBAE40"/>
          </p15:clr>
        </p15:guide>
        <p15:guide id="2" pos="43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rot="5400000">
            <a:off x="7359993" y="2771912"/>
            <a:ext cx="4712016" cy="557561"/>
          </a:xfrm>
        </p:spPr>
        <p:txBody>
          <a:bodyPr>
            <a:noAutofit/>
          </a:bodyPr>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1817117" y="755403"/>
            <a:ext cx="5593134" cy="4658096"/>
          </a:xfrm>
        </p:spPr>
        <p:txBody>
          <a:bodyPr vert="eaVert">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5400000">
            <a:off x="10859428" y="1533692"/>
            <a:ext cx="1938454" cy="365125"/>
          </a:xfrm>
        </p:spPr>
        <p:txBody>
          <a:bodyPr>
            <a:noAutofit/>
          </a:bodyPr>
          <a:lstStyle>
            <a:lvl1pPr>
              <a:defRPr>
                <a:solidFill>
                  <a:schemeClr val="tx1"/>
                </a:solidFill>
              </a:defRPr>
            </a:lvl1pPr>
          </a:lstStyle>
          <a:p>
            <a:fld id="{B6941E7E-3E25-45A7-9EE6-3D8C805B96CD}" type="datetimeFigureOut">
              <a:rPr lang="en-US" smtClean="0"/>
              <a:pPr/>
              <a:t>6/11/2025</a:t>
            </a:fld>
            <a:endParaRPr lang="en-US"/>
          </a:p>
        </p:txBody>
      </p:sp>
      <p:sp>
        <p:nvSpPr>
          <p:cNvPr id="5" name="Footer Placeholder 4"/>
          <p:cNvSpPr>
            <a:spLocks noGrp="1"/>
          </p:cNvSpPr>
          <p:nvPr>
            <p:ph type="ftr" sz="quarter" idx="11"/>
          </p:nvPr>
        </p:nvSpPr>
        <p:spPr>
          <a:xfrm rot="5400000">
            <a:off x="-1136541" y="3135537"/>
            <a:ext cx="5142145" cy="365125"/>
          </a:xfrm>
        </p:spPr>
        <p:txBody>
          <a:bodyPr>
            <a:noAutofit/>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a:xfrm rot="5400000">
            <a:off x="11582399" y="6232563"/>
            <a:ext cx="492513" cy="365125"/>
          </a:xfrm>
        </p:spPr>
        <p:txBody>
          <a:bodyPr>
            <a:noAutofit/>
          </a:bodyPr>
          <a:lstStyle>
            <a:lvl1pPr>
              <a:defRPr>
                <a:solidFill>
                  <a:schemeClr val="tx1"/>
                </a:solidFill>
              </a:defRPr>
            </a:lvl1pPr>
          </a:lstStyle>
          <a:p>
            <a:fld id="{9FA39958-4547-491A-AB55-4DC9AA84292E}" type="slidenum">
              <a:rPr lang="en-US" smtClean="0"/>
              <a:pPr/>
              <a:t>‹#›</a:t>
            </a:fld>
            <a:endParaRPr lang="en-US" dirty="0"/>
          </a:p>
        </p:txBody>
      </p:sp>
      <p:sp>
        <p:nvSpPr>
          <p:cNvPr id="9" name="Text Placeholder 9"/>
          <p:cNvSpPr>
            <a:spLocks noGrp="1"/>
          </p:cNvSpPr>
          <p:nvPr>
            <p:ph type="body" sz="quarter" idx="13" hasCustomPrompt="1"/>
          </p:nvPr>
        </p:nvSpPr>
        <p:spPr>
          <a:xfrm rot="5400000">
            <a:off x="6006813" y="2832389"/>
            <a:ext cx="4659673" cy="488950"/>
          </a:xfrm>
        </p:spPr>
        <p:txBody>
          <a:bodyPr>
            <a:noAutofit/>
          </a:bodyPr>
          <a:lstStyle>
            <a:lvl1pPr>
              <a:lnSpc>
                <a:spcPct val="90000"/>
              </a:lnSpc>
              <a:spcBef>
                <a:spcPts val="0"/>
              </a:spcBef>
              <a:defRPr sz="1800" b="0">
                <a:solidFill>
                  <a:schemeClr val="tx1"/>
                </a:solidFill>
                <a:latin typeface="+mn-lt"/>
              </a:defRPr>
            </a:lvl1pPr>
          </a:lstStyle>
          <a:p>
            <a:pPr lvl="0"/>
            <a:r>
              <a:rPr lang="en-US" dirty="0"/>
              <a:t>Subtitle</a:t>
            </a:r>
          </a:p>
        </p:txBody>
      </p:sp>
      <p:sp>
        <p:nvSpPr>
          <p:cNvPr id="18"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rgbClr val="9CC3D5"/>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9" name="Text Placeholder 12"/>
          <p:cNvSpPr>
            <a:spLocks noGrp="1"/>
          </p:cNvSpPr>
          <p:nvPr>
            <p:ph type="body" sz="quarter" idx="14" hasCustomPrompt="1"/>
          </p:nvPr>
        </p:nvSpPr>
        <p:spPr>
          <a:xfrm rot="5400000">
            <a:off x="-1945914" y="3138934"/>
            <a:ext cx="5140567" cy="359908"/>
          </a:xfrm>
        </p:spPr>
        <p:txBody>
          <a:bodyPr>
            <a:noAutofit/>
          </a:bodyPr>
          <a:lstStyle>
            <a:lvl1pPr>
              <a:lnSpc>
                <a:spcPct val="90000"/>
              </a:lnSpc>
              <a:spcBef>
                <a:spcPts val="0"/>
              </a:spcBef>
              <a:defRPr sz="1400" b="1" cap="all" baseline="0">
                <a:solidFill>
                  <a:schemeClr val="accent1"/>
                </a:solidFill>
                <a:latin typeface="Soleil Sb" panose="00000600000000000000" pitchFamily="50" charset="0"/>
              </a:defRPr>
            </a:lvl1pPr>
          </a:lstStyle>
          <a:p>
            <a:pPr lvl="0"/>
            <a:r>
              <a:rPr lang="en-US" dirty="0"/>
              <a:t>Section title optional</a:t>
            </a:r>
          </a:p>
        </p:txBody>
      </p:sp>
    </p:spTree>
    <p:extLst>
      <p:ext uri="{BB962C8B-B14F-4D97-AF65-F5344CB8AC3E}">
        <p14:creationId xmlns:p14="http://schemas.microsoft.com/office/powerpoint/2010/main" val="4175199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17" name="Text Placeholder 17"/>
          <p:cNvSpPr>
            <a:spLocks noGrp="1"/>
          </p:cNvSpPr>
          <p:nvPr>
            <p:ph type="body" sz="quarter" idx="27" hasCustomPrompt="1"/>
          </p:nvPr>
        </p:nvSpPr>
        <p:spPr>
          <a:xfrm>
            <a:off x="11754801" y="0"/>
            <a:ext cx="441961" cy="6891338"/>
          </a:xfrm>
          <a:solidFill>
            <a:schemeClr val="accent6"/>
          </a:solidFill>
        </p:spPr>
        <p:txBody>
          <a:bodyPr>
            <a:noAutofit/>
          </a:bodyPr>
          <a:lstStyle>
            <a:lvl1pPr>
              <a:defRPr/>
            </a:lvl1pPr>
          </a:lstStyle>
          <a:p>
            <a:pPr lvl="0"/>
            <a:r>
              <a:rPr lang="en-US" dirty="0"/>
              <a:t> </a:t>
            </a:r>
          </a:p>
        </p:txBody>
      </p:sp>
      <p:sp>
        <p:nvSpPr>
          <p:cNvPr id="2" name="Title 1"/>
          <p:cNvSpPr>
            <a:spLocks noGrp="1"/>
          </p:cNvSpPr>
          <p:nvPr>
            <p:ph type="title" hasCustomPrompt="1"/>
          </p:nvPr>
        </p:nvSpPr>
        <p:spPr>
          <a:xfrm>
            <a:off x="1179576" y="475488"/>
            <a:ext cx="9863540" cy="576838"/>
          </a:xfrm>
        </p:spPr>
        <p:txBody>
          <a:bodyPr anchor="t" anchorCtr="0">
            <a:noAutofit/>
          </a:bodyPr>
          <a:lstStyle>
            <a:lvl1pPr>
              <a:defRPr sz="3600" baseline="0"/>
            </a:lvl1pPr>
          </a:lstStyle>
          <a:p>
            <a:r>
              <a:rPr lang="en-US" dirty="0"/>
              <a:t>Title</a:t>
            </a:r>
          </a:p>
        </p:txBody>
      </p:sp>
      <p:sp>
        <p:nvSpPr>
          <p:cNvPr id="7" name="Slide Number Placeholder 6"/>
          <p:cNvSpPr>
            <a:spLocks noGrp="1"/>
          </p:cNvSpPr>
          <p:nvPr>
            <p:ph type="sldNum" sz="quarter" idx="12"/>
          </p:nvPr>
        </p:nvSpPr>
        <p:spPr/>
        <p:txBody>
          <a:bodyPr>
            <a:noAutofit/>
          </a:bodyPr>
          <a:lstStyle>
            <a:lvl1pPr>
              <a:defRPr>
                <a:solidFill>
                  <a:schemeClr val="tx2"/>
                </a:solidFill>
              </a:defRPr>
            </a:lvl1pPr>
          </a:lstStyle>
          <a:p>
            <a:fld id="{9D22252B-662F-4A20-8370-AB8D7C3D9889}" type="slidenum">
              <a:rPr lang="en-US" smtClean="0"/>
              <a:pPr/>
              <a:t>‹#›</a:t>
            </a:fld>
            <a:endParaRPr lang="en-US" dirty="0"/>
          </a:p>
        </p:txBody>
      </p:sp>
      <p:sp>
        <p:nvSpPr>
          <p:cNvPr id="10" name="Text Placeholder 9"/>
          <p:cNvSpPr>
            <a:spLocks noGrp="1"/>
          </p:cNvSpPr>
          <p:nvPr>
            <p:ph type="body" sz="quarter" idx="13" hasCustomPrompt="1"/>
          </p:nvPr>
        </p:nvSpPr>
        <p:spPr>
          <a:xfrm>
            <a:off x="1179576" y="1051560"/>
            <a:ext cx="9845282"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4" name="Content Placeholder 2"/>
          <p:cNvSpPr>
            <a:spLocks noGrp="1"/>
          </p:cNvSpPr>
          <p:nvPr>
            <p:ph idx="1"/>
          </p:nvPr>
        </p:nvSpPr>
        <p:spPr>
          <a:xfrm>
            <a:off x="1179576" y="1865376"/>
            <a:ext cx="9845219" cy="4262155"/>
          </a:xfrm>
        </p:spPr>
        <p:txBody>
          <a:bodyPr>
            <a:noAutofit/>
          </a:bodyPr>
          <a:lstStyle>
            <a:lvl1pPr>
              <a:spcBef>
                <a:spcPts val="1000"/>
              </a:spcBef>
              <a:spcAft>
                <a:spcPts val="800"/>
              </a:spcAft>
              <a:defRPr/>
            </a:lvl1pPr>
            <a:lvl2pPr>
              <a:spcBef>
                <a:spcPts val="0"/>
              </a:spcBef>
              <a:spcAft>
                <a:spcPts val="1000"/>
              </a:spcAft>
              <a:defRPr/>
            </a:lvl2pPr>
            <a:lvl3pPr>
              <a:buClr>
                <a:schemeClr val="accent1"/>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2"/>
          <p:cNvSpPr>
            <a:spLocks noGrp="1"/>
          </p:cNvSpPr>
          <p:nvPr>
            <p:ph type="body" sz="quarter" idx="14" hasCustomPrompt="1"/>
          </p:nvPr>
        </p:nvSpPr>
        <p:spPr>
          <a:xfrm rot="5400000">
            <a:off x="-955938" y="2134984"/>
            <a:ext cx="3132664" cy="359908"/>
          </a:xfrm>
        </p:spPr>
        <p:txBody>
          <a:bodyPr>
            <a:noAutofit/>
          </a:bodyPr>
          <a:lstStyle>
            <a:lvl1pPr>
              <a:lnSpc>
                <a:spcPct val="80000"/>
              </a:lnSpc>
              <a:spcBef>
                <a:spcPts val="0"/>
              </a:spcBef>
              <a:defRPr lang="en-US" sz="1100" b="1" kern="1200" cap="all" baseline="0" dirty="0">
                <a:solidFill>
                  <a:schemeClr val="accent1">
                    <a:lumMod val="40000"/>
                    <a:lumOff val="60000"/>
                  </a:schemeClr>
                </a:solidFill>
                <a:latin typeface="Soleil" panose="00000500000000000000" pitchFamily="50" charset="0"/>
                <a:ea typeface="+mn-ea"/>
                <a:cs typeface="+mn-cs"/>
              </a:defRPr>
            </a:lvl1pPr>
          </a:lstStyle>
          <a:p>
            <a:pPr marL="0" lvl="0" indent="0" algn="l" defTabSz="914400" rtl="0" eaLnBrk="1" latinLnBrk="0" hangingPunct="1">
              <a:lnSpc>
                <a:spcPct val="80000"/>
              </a:lnSpc>
              <a:spcBef>
                <a:spcPts val="0"/>
              </a:spcBef>
              <a:spcAft>
                <a:spcPts val="500"/>
              </a:spcAft>
              <a:buFont typeface="Arial" panose="020B0604020202020204" pitchFamily="34" charset="0"/>
              <a:buNone/>
            </a:pPr>
            <a:r>
              <a:rPr lang="en-US" dirty="0"/>
              <a:t>Section title optional</a:t>
            </a:r>
          </a:p>
        </p:txBody>
      </p:sp>
      <p:sp>
        <p:nvSpPr>
          <p:cNvPr id="15" name="Graphic 102">
            <a:extLst>
              <a:ext uri="{FF2B5EF4-FFF2-40B4-BE49-F238E27FC236}">
                <a16:creationId xmlns:a16="http://schemas.microsoft.com/office/drawing/2014/main" id="{A855285B-35E3-1749-8191-8F789F9FA9ED}"/>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3" name="Date Placeholder 2">
            <a:extLst>
              <a:ext uri="{FF2B5EF4-FFF2-40B4-BE49-F238E27FC236}">
                <a16:creationId xmlns:a16="http://schemas.microsoft.com/office/drawing/2014/main" id="{CFF0926C-6A8E-AE08-6885-8DE1865798DC}"/>
              </a:ext>
            </a:extLst>
          </p:cNvPr>
          <p:cNvSpPr>
            <a:spLocks noGrp="1"/>
          </p:cNvSpPr>
          <p:nvPr>
            <p:ph type="dt" sz="half" idx="28"/>
          </p:nvPr>
        </p:nvSpPr>
        <p:spPr>
          <a:xfrm>
            <a:off x="1159470" y="6356350"/>
            <a:ext cx="1938454" cy="365125"/>
          </a:xfrm>
        </p:spPr>
        <p:txBody>
          <a:bodyPr/>
          <a:lstStyle/>
          <a:p>
            <a:fld id="{E9B2F2FC-3F9F-484E-8F39-25374F355A13}" type="datetimeFigureOut">
              <a:rPr lang="en-US" smtClean="0"/>
              <a:t>6/11/2025</a:t>
            </a:fld>
            <a:endParaRPr lang="en-US"/>
          </a:p>
        </p:txBody>
      </p:sp>
      <p:sp>
        <p:nvSpPr>
          <p:cNvPr id="4" name="Footer Placeholder 3">
            <a:extLst>
              <a:ext uri="{FF2B5EF4-FFF2-40B4-BE49-F238E27FC236}">
                <a16:creationId xmlns:a16="http://schemas.microsoft.com/office/drawing/2014/main" id="{C64ADAA6-606E-4498-F529-DF90A3B9D40B}"/>
              </a:ext>
            </a:extLst>
          </p:cNvPr>
          <p:cNvSpPr>
            <a:spLocks noGrp="1"/>
          </p:cNvSpPr>
          <p:nvPr>
            <p:ph type="ftr" sz="quarter" idx="29"/>
          </p:nvPr>
        </p:nvSpPr>
        <p:spPr>
          <a:xfrm>
            <a:off x="3447211" y="6356350"/>
            <a:ext cx="7585516" cy="365125"/>
          </a:xfrm>
        </p:spPr>
        <p:txBody>
          <a:bodyPr/>
          <a:lstStyle/>
          <a:p>
            <a:endParaRPr lang="en-US" dirty="0"/>
          </a:p>
        </p:txBody>
      </p:sp>
    </p:spTree>
    <p:extLst>
      <p:ext uri="{BB962C8B-B14F-4D97-AF65-F5344CB8AC3E}">
        <p14:creationId xmlns:p14="http://schemas.microsoft.com/office/powerpoint/2010/main" val="21612341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761857" y="1905000"/>
            <a:ext cx="1012371" cy="4544106"/>
          </a:xfrm>
        </p:spPr>
        <p:txBody>
          <a:bodyPr vert="eaVert">
            <a:noAutofit/>
          </a:bodyPr>
          <a:lstStyle/>
          <a:p>
            <a:r>
              <a:rPr lang="en-US" dirty="0"/>
              <a:t>Click to edit Master title style</a:t>
            </a:r>
          </a:p>
        </p:txBody>
      </p:sp>
      <p:sp>
        <p:nvSpPr>
          <p:cNvPr id="3" name="Vertical Text Placeholder 2"/>
          <p:cNvSpPr>
            <a:spLocks noGrp="1"/>
          </p:cNvSpPr>
          <p:nvPr>
            <p:ph type="body" orient="vert" idx="1"/>
          </p:nvPr>
        </p:nvSpPr>
        <p:spPr>
          <a:xfrm>
            <a:off x="1458686" y="1905000"/>
            <a:ext cx="8009066" cy="4544106"/>
          </a:xfrm>
        </p:spPr>
        <p:txBody>
          <a:bodyPr vert="eaVert">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5400000">
            <a:off x="-478741" y="2419521"/>
            <a:ext cx="1938454" cy="365125"/>
          </a:xfrm>
        </p:spPr>
        <p:txBody>
          <a:bodyPr>
            <a:noAutofit/>
          </a:bodyPr>
          <a:lstStyle/>
          <a:p>
            <a:fld id="{B6941E7E-3E25-45A7-9EE6-3D8C805B96CD}" type="datetimeFigureOut">
              <a:rPr lang="en-US" smtClean="0"/>
              <a:t>6/11/2025</a:t>
            </a:fld>
            <a:endParaRPr lang="en-US"/>
          </a:p>
        </p:txBody>
      </p:sp>
      <p:sp>
        <p:nvSpPr>
          <p:cNvPr id="5" name="Footer Placeholder 4"/>
          <p:cNvSpPr>
            <a:spLocks noGrp="1"/>
          </p:cNvSpPr>
          <p:nvPr>
            <p:ph type="ftr" sz="quarter" idx="11"/>
          </p:nvPr>
        </p:nvSpPr>
        <p:spPr>
          <a:xfrm rot="5400000">
            <a:off x="-1633836" y="3994603"/>
            <a:ext cx="5088621" cy="365125"/>
          </a:xfrm>
        </p:spPr>
        <p:txBody>
          <a:bodyPr>
            <a:noAutofit/>
          </a:bodyPr>
          <a:lstStyle/>
          <a:p>
            <a:endParaRPr lang="en-US" dirty="0"/>
          </a:p>
        </p:txBody>
      </p:sp>
      <p:sp>
        <p:nvSpPr>
          <p:cNvPr id="6" name="Slide Number Placeholder 5"/>
          <p:cNvSpPr>
            <a:spLocks noGrp="1"/>
          </p:cNvSpPr>
          <p:nvPr>
            <p:ph type="sldNum" sz="quarter" idx="12"/>
          </p:nvPr>
        </p:nvSpPr>
        <p:spPr>
          <a:xfrm rot="5400000">
            <a:off x="183779" y="6292656"/>
            <a:ext cx="492513" cy="365125"/>
          </a:xfrm>
        </p:spPr>
        <p:txBody>
          <a:bodyPr>
            <a:noAutofit/>
          </a:bodyPr>
          <a:lstStyle/>
          <a:p>
            <a:fld id="{9FA39958-4547-491A-AB55-4DC9AA84292E}" type="slidenum">
              <a:rPr lang="en-US" smtClean="0"/>
              <a:t>‹#›</a:t>
            </a:fld>
            <a:endParaRPr lang="en-US"/>
          </a:p>
        </p:txBody>
      </p:sp>
      <p:sp>
        <p:nvSpPr>
          <p:cNvPr id="9" name="Text Placeholder 9"/>
          <p:cNvSpPr>
            <a:spLocks noGrp="1"/>
          </p:cNvSpPr>
          <p:nvPr>
            <p:ph type="body" sz="quarter" idx="13" hasCustomPrompt="1"/>
          </p:nvPr>
        </p:nvSpPr>
        <p:spPr>
          <a:xfrm rot="5400000">
            <a:off x="7770473" y="3932578"/>
            <a:ext cx="4544106" cy="488950"/>
          </a:xfrm>
        </p:spPr>
        <p:txBody>
          <a:bodyPr>
            <a:noAutofit/>
          </a:bodyPr>
          <a:lstStyle>
            <a:lvl1pPr>
              <a:lnSpc>
                <a:spcPct val="90000"/>
              </a:lnSpc>
              <a:spcBef>
                <a:spcPts val="0"/>
              </a:spcBef>
              <a:defRPr sz="1800" b="0">
                <a:latin typeface="+mn-lt"/>
              </a:defRPr>
            </a:lvl1pPr>
          </a:lstStyle>
          <a:p>
            <a:pPr lvl="0"/>
            <a:r>
              <a:rPr lang="en-US" dirty="0"/>
              <a:t>Subtitle</a:t>
            </a:r>
          </a:p>
        </p:txBody>
      </p:sp>
      <p:sp>
        <p:nvSpPr>
          <p:cNvPr id="10" name="SmartArt Placeholder 3">
            <a:extLst>
              <a:ext uri="{FF2B5EF4-FFF2-40B4-BE49-F238E27FC236}">
                <a16:creationId xmlns:a16="http://schemas.microsoft.com/office/drawing/2014/main" id="{2D32B2E3-9948-154C-8BC1-B72F42488E19}"/>
              </a:ext>
            </a:extLst>
          </p:cNvPr>
          <p:cNvSpPr txBox="1">
            <a:spLocks/>
          </p:cNvSpPr>
          <p:nvPr/>
        </p:nvSpPr>
        <p:spPr>
          <a:xfrm rot="5400000">
            <a:off x="11263026" y="358534"/>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rgbClr val="9CC3D5"/>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1" name="Text Placeholder 12"/>
          <p:cNvSpPr>
            <a:spLocks noGrp="1"/>
          </p:cNvSpPr>
          <p:nvPr>
            <p:ph type="body" sz="quarter" idx="14" hasCustomPrompt="1"/>
          </p:nvPr>
        </p:nvSpPr>
        <p:spPr>
          <a:xfrm rot="10800000">
            <a:off x="6272800" y="487336"/>
            <a:ext cx="5140567" cy="359908"/>
          </a:xfrm>
        </p:spPr>
        <p:txBody>
          <a:bodyPr>
            <a:noAutofit/>
          </a:bodyPr>
          <a:lstStyle>
            <a:lvl1pPr>
              <a:lnSpc>
                <a:spcPct val="90000"/>
              </a:lnSpc>
              <a:spcBef>
                <a:spcPts val="0"/>
              </a:spcBef>
              <a:defRPr sz="1400" b="1" cap="all" baseline="0">
                <a:solidFill>
                  <a:schemeClr val="accent1"/>
                </a:solidFill>
                <a:latin typeface="Soleil Sb" panose="00000600000000000000" pitchFamily="50" charset="0"/>
              </a:defRPr>
            </a:lvl1pPr>
          </a:lstStyle>
          <a:p>
            <a:pPr lvl="0"/>
            <a:r>
              <a:rPr lang="en-US" dirty="0"/>
              <a:t>Section title optional</a:t>
            </a:r>
          </a:p>
        </p:txBody>
      </p:sp>
    </p:spTree>
    <p:extLst>
      <p:ext uri="{BB962C8B-B14F-4D97-AF65-F5344CB8AC3E}">
        <p14:creationId xmlns:p14="http://schemas.microsoft.com/office/powerpoint/2010/main" val="3917917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Team - 4 up">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8720" y="446396"/>
            <a:ext cx="10155044" cy="557561"/>
          </a:xfrm>
        </p:spPr>
        <p:txBody>
          <a:bodyPr>
            <a:noAutofit/>
          </a:bodyPr>
          <a:lstStyle>
            <a:lvl1pPr>
              <a:defRPr>
                <a:solidFill>
                  <a:schemeClr val="bg1"/>
                </a:solidFill>
              </a:defRPr>
            </a:lvl1pPr>
          </a:lstStyle>
          <a:p>
            <a:r>
              <a:rPr lang="en-US" dirty="0"/>
              <a:t>Title</a:t>
            </a:r>
          </a:p>
        </p:txBody>
      </p:sp>
      <p:sp>
        <p:nvSpPr>
          <p:cNvPr id="10" name="Text Placeholder 9"/>
          <p:cNvSpPr>
            <a:spLocks noGrp="1"/>
          </p:cNvSpPr>
          <p:nvPr>
            <p:ph type="body" sz="quarter" idx="13" hasCustomPrompt="1"/>
          </p:nvPr>
        </p:nvSpPr>
        <p:spPr>
          <a:xfrm>
            <a:off x="1188720" y="1016368"/>
            <a:ext cx="10155237" cy="488950"/>
          </a:xfrm>
        </p:spPr>
        <p:txBody>
          <a:bodyPr>
            <a:noAutofit/>
          </a:bodyPr>
          <a:lstStyle>
            <a:lvl1pPr>
              <a:lnSpc>
                <a:spcPct val="90000"/>
              </a:lnSpc>
              <a:spcBef>
                <a:spcPts val="0"/>
              </a:spcBef>
              <a:defRPr sz="1800" b="0">
                <a:solidFill>
                  <a:schemeClr val="bg1"/>
                </a:solidFill>
                <a:latin typeface="+mn-lt"/>
              </a:defRPr>
            </a:lvl1pPr>
          </a:lstStyle>
          <a:p>
            <a:pPr lvl="0"/>
            <a:r>
              <a:rPr lang="en-US" dirty="0"/>
              <a:t>Subtitle</a:t>
            </a:r>
          </a:p>
        </p:txBody>
      </p:sp>
      <p:sp>
        <p:nvSpPr>
          <p:cNvPr id="18" name="Picture Placeholder 5">
            <a:extLst>
              <a:ext uri="{FF2B5EF4-FFF2-40B4-BE49-F238E27FC236}">
                <a16:creationId xmlns:a16="http://schemas.microsoft.com/office/drawing/2014/main" id="{9568E948-5E80-2242-99C2-E6929FBCE231}"/>
              </a:ext>
            </a:extLst>
          </p:cNvPr>
          <p:cNvSpPr>
            <a:spLocks noGrp="1" noChangeAspect="1"/>
          </p:cNvSpPr>
          <p:nvPr>
            <p:ph type="pic" sz="quarter" idx="16"/>
          </p:nvPr>
        </p:nvSpPr>
        <p:spPr>
          <a:xfrm>
            <a:off x="2032157" y="2063233"/>
            <a:ext cx="1563624" cy="1563624"/>
          </a:xfrm>
          <a:prstGeom prst="ellipse">
            <a:avLst/>
          </a:prstGeom>
          <a:solidFill>
            <a:schemeClr val="bg1"/>
          </a:solidFill>
        </p:spPr>
        <p:txBody>
          <a:bodyPr>
            <a:noAutofit/>
          </a:bodyPr>
          <a:lstStyle>
            <a:lvl1pPr>
              <a:defRPr>
                <a:ln>
                  <a:noFill/>
                </a:ln>
                <a:noFill/>
              </a:defRPr>
            </a:lvl1pPr>
          </a:lstStyle>
          <a:p>
            <a:r>
              <a:rPr lang="en-US"/>
              <a:t>Click icon to add picture</a:t>
            </a:r>
            <a:endParaRPr lang="en-US" dirty="0"/>
          </a:p>
        </p:txBody>
      </p:sp>
      <p:sp>
        <p:nvSpPr>
          <p:cNvPr id="21" name="Picture Placeholder 5">
            <a:extLst>
              <a:ext uri="{FF2B5EF4-FFF2-40B4-BE49-F238E27FC236}">
                <a16:creationId xmlns:a16="http://schemas.microsoft.com/office/drawing/2014/main" id="{B4F95867-90D8-FE4F-BAF1-6B8C57A3CF7A}"/>
              </a:ext>
            </a:extLst>
          </p:cNvPr>
          <p:cNvSpPr>
            <a:spLocks noGrp="1" noChangeAspect="1"/>
          </p:cNvSpPr>
          <p:nvPr>
            <p:ph type="pic" sz="quarter" idx="19"/>
          </p:nvPr>
        </p:nvSpPr>
        <p:spPr>
          <a:xfrm>
            <a:off x="4213853" y="2063233"/>
            <a:ext cx="1563624" cy="1563624"/>
          </a:xfrm>
          <a:prstGeom prst="ellipse">
            <a:avLst/>
          </a:prstGeom>
          <a:solidFill>
            <a:schemeClr val="bg1"/>
          </a:solidFill>
        </p:spPr>
        <p:txBody>
          <a:bodyPr>
            <a:noAutofit/>
          </a:bodyPr>
          <a:lstStyle>
            <a:lvl1pPr>
              <a:defRPr>
                <a:ln>
                  <a:noFill/>
                </a:ln>
                <a:noFill/>
              </a:defRPr>
            </a:lvl1pPr>
          </a:lstStyle>
          <a:p>
            <a:r>
              <a:rPr lang="en-US"/>
              <a:t>Click icon to add picture</a:t>
            </a:r>
            <a:endParaRPr lang="en-US" dirty="0"/>
          </a:p>
        </p:txBody>
      </p:sp>
      <p:sp>
        <p:nvSpPr>
          <p:cNvPr id="22" name="Picture Placeholder 5">
            <a:extLst>
              <a:ext uri="{FF2B5EF4-FFF2-40B4-BE49-F238E27FC236}">
                <a16:creationId xmlns:a16="http://schemas.microsoft.com/office/drawing/2014/main" id="{87942FB9-26C9-F746-8140-3A806BBC44D2}"/>
              </a:ext>
            </a:extLst>
          </p:cNvPr>
          <p:cNvSpPr>
            <a:spLocks noGrp="1" noChangeAspect="1"/>
          </p:cNvSpPr>
          <p:nvPr>
            <p:ph type="pic" sz="quarter" idx="22"/>
          </p:nvPr>
        </p:nvSpPr>
        <p:spPr>
          <a:xfrm>
            <a:off x="6395549" y="2063233"/>
            <a:ext cx="1563624" cy="1563624"/>
          </a:xfrm>
          <a:prstGeom prst="ellipse">
            <a:avLst/>
          </a:prstGeom>
          <a:solidFill>
            <a:schemeClr val="bg1"/>
          </a:solidFill>
        </p:spPr>
        <p:txBody>
          <a:bodyPr>
            <a:noAutofit/>
          </a:bodyPr>
          <a:lstStyle>
            <a:lvl1pPr>
              <a:defRPr>
                <a:ln>
                  <a:noFill/>
                </a:ln>
                <a:noFill/>
              </a:defRPr>
            </a:lvl1pPr>
          </a:lstStyle>
          <a:p>
            <a:r>
              <a:rPr lang="en-US"/>
              <a:t>Click icon to add picture</a:t>
            </a:r>
            <a:endParaRPr lang="en-US" dirty="0"/>
          </a:p>
        </p:txBody>
      </p:sp>
      <p:sp>
        <p:nvSpPr>
          <p:cNvPr id="23" name="Picture Placeholder 5">
            <a:extLst>
              <a:ext uri="{FF2B5EF4-FFF2-40B4-BE49-F238E27FC236}">
                <a16:creationId xmlns:a16="http://schemas.microsoft.com/office/drawing/2014/main" id="{E3AF80FB-D695-7D46-858C-3B02138FDA66}"/>
              </a:ext>
            </a:extLst>
          </p:cNvPr>
          <p:cNvSpPr>
            <a:spLocks noGrp="1" noChangeAspect="1"/>
          </p:cNvSpPr>
          <p:nvPr>
            <p:ph type="pic" sz="quarter" idx="25"/>
          </p:nvPr>
        </p:nvSpPr>
        <p:spPr>
          <a:xfrm>
            <a:off x="8577245" y="2063233"/>
            <a:ext cx="1563624" cy="1563624"/>
          </a:xfrm>
          <a:prstGeom prst="ellipse">
            <a:avLst/>
          </a:prstGeom>
          <a:solidFill>
            <a:schemeClr val="bg1"/>
          </a:solidFill>
        </p:spPr>
        <p:txBody>
          <a:bodyPr>
            <a:noAutofit/>
          </a:bodyPr>
          <a:lstStyle>
            <a:lvl1pPr>
              <a:defRPr>
                <a:ln>
                  <a:noFill/>
                </a:ln>
                <a:noFill/>
              </a:defRPr>
            </a:lvl1pPr>
          </a:lstStyle>
          <a:p>
            <a:r>
              <a:rPr lang="en-US"/>
              <a:t>Click icon to add picture</a:t>
            </a:r>
            <a:endParaRPr lang="en-US" dirty="0"/>
          </a:p>
        </p:txBody>
      </p:sp>
      <p:sp>
        <p:nvSpPr>
          <p:cNvPr id="29" name="Text Placeholder 6"/>
          <p:cNvSpPr>
            <a:spLocks noGrp="1"/>
          </p:cNvSpPr>
          <p:nvPr>
            <p:ph type="body" sz="quarter" idx="42"/>
          </p:nvPr>
        </p:nvSpPr>
        <p:spPr>
          <a:xfrm>
            <a:off x="1902999" y="3975096"/>
            <a:ext cx="1821939" cy="1012859"/>
          </a:xfrm>
        </p:spPr>
        <p:txBody>
          <a:bodyPr>
            <a:noAutofit/>
          </a:bodyPr>
          <a:lstStyle>
            <a:lvl1pPr algn="ctr">
              <a:lnSpc>
                <a:spcPct val="90000"/>
              </a:lnSpc>
              <a:defRPr sz="1400">
                <a:solidFill>
                  <a:schemeClr val="bg2"/>
                </a:solidFill>
              </a:defRPr>
            </a:lvl1pPr>
            <a:lvl2pPr algn="ctr">
              <a:lnSpc>
                <a:spcPct val="90000"/>
              </a:lnSpc>
              <a:defRPr sz="1200">
                <a:solidFill>
                  <a:schemeClr val="bg2"/>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lvl="0"/>
            <a:r>
              <a:rPr lang="en-US"/>
              <a:t>Click to edit Master text styles</a:t>
            </a:r>
          </a:p>
          <a:p>
            <a:pPr lvl="1"/>
            <a:r>
              <a:rPr lang="en-US"/>
              <a:t>Second level</a:t>
            </a:r>
          </a:p>
        </p:txBody>
      </p:sp>
      <p:sp>
        <p:nvSpPr>
          <p:cNvPr id="30" name="Text Placeholder 6"/>
          <p:cNvSpPr>
            <a:spLocks noGrp="1"/>
          </p:cNvSpPr>
          <p:nvPr>
            <p:ph type="body" sz="quarter" idx="43"/>
          </p:nvPr>
        </p:nvSpPr>
        <p:spPr>
          <a:xfrm>
            <a:off x="4084695" y="3975096"/>
            <a:ext cx="1821939" cy="1012859"/>
          </a:xfrm>
        </p:spPr>
        <p:txBody>
          <a:bodyPr>
            <a:noAutofit/>
          </a:bodyPr>
          <a:lstStyle>
            <a:lvl1pPr algn="ctr">
              <a:lnSpc>
                <a:spcPct val="90000"/>
              </a:lnSpc>
              <a:defRPr sz="1400">
                <a:solidFill>
                  <a:schemeClr val="bg2"/>
                </a:solidFill>
              </a:defRPr>
            </a:lvl1pPr>
            <a:lvl2pPr algn="ctr">
              <a:lnSpc>
                <a:spcPct val="90000"/>
              </a:lnSpc>
              <a:defRPr sz="1200">
                <a:solidFill>
                  <a:schemeClr val="bg2"/>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lvl="0"/>
            <a:r>
              <a:rPr lang="en-US"/>
              <a:t>Click to edit Master text styles</a:t>
            </a:r>
          </a:p>
          <a:p>
            <a:pPr lvl="1"/>
            <a:r>
              <a:rPr lang="en-US"/>
              <a:t>Second level</a:t>
            </a:r>
          </a:p>
        </p:txBody>
      </p:sp>
      <p:sp>
        <p:nvSpPr>
          <p:cNvPr id="31" name="Text Placeholder 6"/>
          <p:cNvSpPr>
            <a:spLocks noGrp="1"/>
          </p:cNvSpPr>
          <p:nvPr>
            <p:ph type="body" sz="quarter" idx="44"/>
          </p:nvPr>
        </p:nvSpPr>
        <p:spPr>
          <a:xfrm>
            <a:off x="6266391" y="3975096"/>
            <a:ext cx="1821939" cy="1012859"/>
          </a:xfrm>
        </p:spPr>
        <p:txBody>
          <a:bodyPr>
            <a:noAutofit/>
          </a:bodyPr>
          <a:lstStyle>
            <a:lvl1pPr algn="ctr">
              <a:lnSpc>
                <a:spcPct val="90000"/>
              </a:lnSpc>
              <a:defRPr sz="1400">
                <a:solidFill>
                  <a:schemeClr val="bg2"/>
                </a:solidFill>
              </a:defRPr>
            </a:lvl1pPr>
            <a:lvl2pPr algn="ctr">
              <a:lnSpc>
                <a:spcPct val="90000"/>
              </a:lnSpc>
              <a:defRPr sz="1200">
                <a:solidFill>
                  <a:schemeClr val="bg2"/>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lvl="0"/>
            <a:r>
              <a:rPr lang="en-US"/>
              <a:t>Click to edit Master text styles</a:t>
            </a:r>
          </a:p>
          <a:p>
            <a:pPr lvl="1"/>
            <a:r>
              <a:rPr lang="en-US"/>
              <a:t>Second level</a:t>
            </a:r>
          </a:p>
        </p:txBody>
      </p:sp>
      <p:sp>
        <p:nvSpPr>
          <p:cNvPr id="32" name="Text Placeholder 6"/>
          <p:cNvSpPr>
            <a:spLocks noGrp="1"/>
          </p:cNvSpPr>
          <p:nvPr>
            <p:ph type="body" sz="quarter" idx="45"/>
          </p:nvPr>
        </p:nvSpPr>
        <p:spPr>
          <a:xfrm>
            <a:off x="8448087" y="3975096"/>
            <a:ext cx="1821939" cy="1012859"/>
          </a:xfrm>
        </p:spPr>
        <p:txBody>
          <a:bodyPr>
            <a:noAutofit/>
          </a:bodyPr>
          <a:lstStyle>
            <a:lvl1pPr algn="ctr">
              <a:lnSpc>
                <a:spcPct val="90000"/>
              </a:lnSpc>
              <a:defRPr sz="1400">
                <a:solidFill>
                  <a:schemeClr val="bg2"/>
                </a:solidFill>
              </a:defRPr>
            </a:lvl1pPr>
            <a:lvl2pPr algn="ctr">
              <a:lnSpc>
                <a:spcPct val="90000"/>
              </a:lnSpc>
              <a:defRPr sz="1200">
                <a:solidFill>
                  <a:schemeClr val="bg2"/>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lvl="0"/>
            <a:r>
              <a:rPr lang="en-US"/>
              <a:t>Click to edit Master text styles</a:t>
            </a:r>
          </a:p>
          <a:p>
            <a:pPr lvl="1"/>
            <a:r>
              <a:rPr lang="en-US"/>
              <a:t>Second level</a:t>
            </a:r>
          </a:p>
        </p:txBody>
      </p:sp>
      <p:sp>
        <p:nvSpPr>
          <p:cNvPr id="7" name="Date Placeholder 2">
            <a:extLst>
              <a:ext uri="{FF2B5EF4-FFF2-40B4-BE49-F238E27FC236}">
                <a16:creationId xmlns:a16="http://schemas.microsoft.com/office/drawing/2014/main" id="{E343E418-B99F-1BBF-B1E3-3E3364F13DA7}"/>
              </a:ext>
            </a:extLst>
          </p:cNvPr>
          <p:cNvSpPr>
            <a:spLocks noGrp="1"/>
          </p:cNvSpPr>
          <p:nvPr>
            <p:ph type="dt" sz="half" idx="27"/>
          </p:nvPr>
        </p:nvSpPr>
        <p:spPr>
          <a:xfrm>
            <a:off x="9579827" y="6356350"/>
            <a:ext cx="1938454" cy="365125"/>
          </a:xfrm>
        </p:spPr>
        <p:txBody>
          <a:bodyPr/>
          <a:lstStyle>
            <a:lvl1pPr>
              <a:defRPr>
                <a:solidFill>
                  <a:schemeClr val="bg2"/>
                </a:solidFill>
              </a:defRPr>
            </a:lvl1pPr>
          </a:lstStyle>
          <a:p>
            <a:fld id="{8025C55C-E393-466A-BFED-7335A793127C}" type="datetimeFigureOut">
              <a:rPr lang="en-US" smtClean="0"/>
              <a:t>6/11/2025</a:t>
            </a:fld>
            <a:endParaRPr lang="en-US"/>
          </a:p>
        </p:txBody>
      </p:sp>
      <p:sp>
        <p:nvSpPr>
          <p:cNvPr id="9" name="Footer Placeholder 8">
            <a:extLst>
              <a:ext uri="{FF2B5EF4-FFF2-40B4-BE49-F238E27FC236}">
                <a16:creationId xmlns:a16="http://schemas.microsoft.com/office/drawing/2014/main" id="{7F0C4B18-9AF3-57B6-B568-17011F265B66}"/>
              </a:ext>
            </a:extLst>
          </p:cNvPr>
          <p:cNvSpPr>
            <a:spLocks noGrp="1"/>
          </p:cNvSpPr>
          <p:nvPr>
            <p:ph type="ftr" sz="quarter" idx="28"/>
          </p:nvPr>
        </p:nvSpPr>
        <p:spPr>
          <a:xfrm>
            <a:off x="1642946" y="6356350"/>
            <a:ext cx="7781692" cy="365125"/>
          </a:xfrm>
        </p:spPr>
        <p:txBody>
          <a:bodyPr/>
          <a:lstStyle>
            <a:lvl1pPr>
              <a:defRPr>
                <a:solidFill>
                  <a:schemeClr val="bg2"/>
                </a:solidFill>
              </a:defRPr>
            </a:lvl1pPr>
          </a:lstStyle>
          <a:p>
            <a:endParaRPr lang="en-US"/>
          </a:p>
        </p:txBody>
      </p:sp>
      <p:sp>
        <p:nvSpPr>
          <p:cNvPr id="12" name="Slide Number Placeholder 11">
            <a:extLst>
              <a:ext uri="{FF2B5EF4-FFF2-40B4-BE49-F238E27FC236}">
                <a16:creationId xmlns:a16="http://schemas.microsoft.com/office/drawing/2014/main" id="{7D3C4B81-DD1E-078C-A051-8D37092F4A53}"/>
              </a:ext>
            </a:extLst>
          </p:cNvPr>
          <p:cNvSpPr>
            <a:spLocks noGrp="1"/>
          </p:cNvSpPr>
          <p:nvPr>
            <p:ph type="sldNum" sz="quarter" idx="29"/>
          </p:nvPr>
        </p:nvSpPr>
        <p:spPr>
          <a:xfrm>
            <a:off x="11627003" y="6356350"/>
            <a:ext cx="492513" cy="365125"/>
          </a:xfrm>
        </p:spPr>
        <p:txBody>
          <a:bodyPr/>
          <a:lstStyle>
            <a:lvl1pPr>
              <a:defRPr>
                <a:solidFill>
                  <a:schemeClr val="bg2"/>
                </a:solidFill>
              </a:defRPr>
            </a:lvl1pPr>
          </a:lstStyle>
          <a:p>
            <a:fld id="{9E668966-4A2E-461A-955E-EF01534F008C}" type="slidenum">
              <a:rPr lang="en-US" smtClean="0"/>
              <a:t>‹#›</a:t>
            </a:fld>
            <a:endParaRPr lang="en-US"/>
          </a:p>
        </p:txBody>
      </p:sp>
      <p:pic>
        <p:nvPicPr>
          <p:cNvPr id="5" name="Picture Placeholder 19">
            <a:extLst>
              <a:ext uri="{FF2B5EF4-FFF2-40B4-BE49-F238E27FC236}">
                <a16:creationId xmlns:a16="http://schemas.microsoft.com/office/drawing/2014/main" id="{B117C8C1-ECB4-0BD2-CD65-55556BE15E03}"/>
              </a:ext>
            </a:extLst>
          </p:cNvPr>
          <p:cNvPicPr preferRelativeResize="0">
            <a:picLocks/>
          </p:cNvPicPr>
          <p:nvPr userDrawn="1"/>
        </p:nvPicPr>
        <p:blipFill rotWithShape="1">
          <a:blip r:embed="rId2" cstate="print">
            <a:extLst>
              <a:ext uri="{28A0092B-C50C-407E-A947-70E740481C1C}">
                <a14:useLocalDpi xmlns:a14="http://schemas.microsoft.com/office/drawing/2010/main" val="0"/>
              </a:ext>
            </a:extLst>
          </a:blip>
          <a:srcRect t="24949" b="73084"/>
          <a:stretch/>
        </p:blipFill>
        <p:spPr>
          <a:xfrm>
            <a:off x="-31991" y="0"/>
            <a:ext cx="12220943" cy="182880"/>
          </a:xfrm>
          <a:prstGeom prst="rect">
            <a:avLst/>
          </a:prstGeom>
        </p:spPr>
      </p:pic>
      <p:pic>
        <p:nvPicPr>
          <p:cNvPr id="8" name="Picture 7" descr="A white logo on a black background&#10;&#10;Description automatically generated">
            <a:extLst>
              <a:ext uri="{FF2B5EF4-FFF2-40B4-BE49-F238E27FC236}">
                <a16:creationId xmlns:a16="http://schemas.microsoft.com/office/drawing/2014/main" id="{4856BC75-4B83-F174-0C37-6B6BBB1398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763" y="6063916"/>
            <a:ext cx="1103656" cy="676174"/>
          </a:xfrm>
          <a:prstGeom prst="rect">
            <a:avLst/>
          </a:prstGeom>
        </p:spPr>
      </p:pic>
    </p:spTree>
    <p:extLst>
      <p:ext uri="{BB962C8B-B14F-4D97-AF65-F5344CB8AC3E}">
        <p14:creationId xmlns:p14="http://schemas.microsoft.com/office/powerpoint/2010/main" val="4152208134"/>
      </p:ext>
    </p:extLst>
  </p:cSld>
  <p:clrMapOvr>
    <a:masterClrMapping/>
  </p:clrMapOvr>
  <p:extLst>
    <p:ext uri="{DCECCB84-F9BA-43D5-87BE-67443E8EF086}">
      <p15:sldGuideLst xmlns:p15="http://schemas.microsoft.com/office/powerpoint/2012/main">
        <p15:guide id="1" orient="horz" pos="648">
          <p15:clr>
            <a:srgbClr val="FBAE40"/>
          </p15:clr>
        </p15:guide>
        <p15:guide id="2" pos="1008">
          <p15:clr>
            <a:srgbClr val="FBAE40"/>
          </p15:clr>
        </p15:guide>
        <p15:guide id="3" orient="horz" pos="984">
          <p15:clr>
            <a:srgbClr val="FBAE40"/>
          </p15:clr>
        </p15:guide>
        <p15:guide id="4" orient="horz" pos="1296">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EAEA3B-9ED4-6141-BAE7-EE8E03B2A4DC}"/>
              </a:ext>
            </a:extLst>
          </p:cNvPr>
          <p:cNvSpPr/>
          <p:nvPr userDrawn="1"/>
        </p:nvSpPr>
        <p:spPr>
          <a:xfrm>
            <a:off x="0" y="4436075"/>
            <a:ext cx="12192000" cy="24095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702D3C11-9189-4E40-A761-498001417D0D}"/>
              </a:ext>
            </a:extLst>
          </p:cNvPr>
          <p:cNvSpPr>
            <a:spLocks noGrp="1"/>
          </p:cNvSpPr>
          <p:nvPr>
            <p:ph type="subTitle" idx="1"/>
          </p:nvPr>
        </p:nvSpPr>
        <p:spPr>
          <a:xfrm>
            <a:off x="1524000" y="4869945"/>
            <a:ext cx="9144000" cy="645483"/>
          </a:xfrm>
        </p:spPr>
        <p:txBody>
          <a:bodyPr/>
          <a:lstStyle>
            <a:lvl1pPr marL="0" indent="0" algn="ctr">
              <a:buNone/>
              <a:defRPr sz="240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2DF4A66-CF96-F24A-9CD0-990717064B39}"/>
              </a:ext>
            </a:extLst>
          </p:cNvPr>
          <p:cNvSpPr>
            <a:spLocks noGrp="1"/>
          </p:cNvSpPr>
          <p:nvPr>
            <p:ph type="dt" sz="half" idx="10"/>
          </p:nvPr>
        </p:nvSpPr>
        <p:spPr/>
        <p:txBody>
          <a:bodyPr/>
          <a:lstStyle>
            <a:lvl1pPr>
              <a:defRPr>
                <a:solidFill>
                  <a:schemeClr val="tx1"/>
                </a:solidFill>
              </a:defRPr>
            </a:lvl1pPr>
          </a:lstStyle>
          <a:p>
            <a:fld id="{6D941B43-B7E9-0946-81CB-D3C13D843490}" type="datetimeFigureOut">
              <a:rPr lang="en-US" smtClean="0"/>
              <a:pPr/>
              <a:t>6/11/2025</a:t>
            </a:fld>
            <a:endParaRPr lang="en-US" dirty="0"/>
          </a:p>
        </p:txBody>
      </p:sp>
      <p:sp>
        <p:nvSpPr>
          <p:cNvPr id="5" name="Footer Placeholder 4">
            <a:extLst>
              <a:ext uri="{FF2B5EF4-FFF2-40B4-BE49-F238E27FC236}">
                <a16:creationId xmlns:a16="http://schemas.microsoft.com/office/drawing/2014/main" id="{69FEE6AC-C142-EE44-B4CF-6AB78181CB5E}"/>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BD2E94-E5F2-0245-AA49-9C76CBB0FDA0}"/>
              </a:ext>
            </a:extLst>
          </p:cNvPr>
          <p:cNvSpPr>
            <a:spLocks noGrp="1"/>
          </p:cNvSpPr>
          <p:nvPr>
            <p:ph type="sldNum" sz="quarter" idx="12"/>
          </p:nvPr>
        </p:nvSpPr>
        <p:spPr/>
        <p:txBody>
          <a:bodyPr/>
          <a:lstStyle>
            <a:lvl1pPr>
              <a:defRPr>
                <a:solidFill>
                  <a:schemeClr val="tx1"/>
                </a:solidFill>
              </a:defRPr>
            </a:lvl1pPr>
          </a:lstStyle>
          <a:p>
            <a:fld id="{8AFC9DD1-78B7-754B-86FB-EA668927B2A2}" type="slidenum">
              <a:rPr lang="en-US" smtClean="0"/>
              <a:pPr/>
              <a:t>‹#›</a:t>
            </a:fld>
            <a:endParaRPr lang="en-US" dirty="0"/>
          </a:p>
        </p:txBody>
      </p:sp>
      <p:pic>
        <p:nvPicPr>
          <p:cNvPr id="9" name="Picture 8" descr="A picture containing flower&#10;&#10;Description automatically generated">
            <a:extLst>
              <a:ext uri="{FF2B5EF4-FFF2-40B4-BE49-F238E27FC236}">
                <a16:creationId xmlns:a16="http://schemas.microsoft.com/office/drawing/2014/main" id="{4F8B6DB5-0D78-0142-B25A-6F5B0C3FB5B0}"/>
              </a:ext>
            </a:extLst>
          </p:cNvPr>
          <p:cNvPicPr>
            <a:picLocks noChangeAspect="1"/>
          </p:cNvPicPr>
          <p:nvPr userDrawn="1"/>
        </p:nvPicPr>
        <p:blipFill>
          <a:blip r:embed="rId2"/>
          <a:stretch>
            <a:fillRect/>
          </a:stretch>
        </p:blipFill>
        <p:spPr>
          <a:xfrm>
            <a:off x="2712698" y="0"/>
            <a:ext cx="6567226" cy="4795804"/>
          </a:xfrm>
          <a:prstGeom prst="rect">
            <a:avLst/>
          </a:prstGeom>
        </p:spPr>
      </p:pic>
    </p:spTree>
    <p:extLst>
      <p:ext uri="{BB962C8B-B14F-4D97-AF65-F5344CB8AC3E}">
        <p14:creationId xmlns:p14="http://schemas.microsoft.com/office/powerpoint/2010/main" val="18594615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 Image">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EAEA3B-9ED4-6141-BAE7-EE8E03B2A4DC}"/>
              </a:ext>
            </a:extLst>
          </p:cNvPr>
          <p:cNvSpPr/>
          <p:nvPr userDrawn="1"/>
        </p:nvSpPr>
        <p:spPr>
          <a:xfrm>
            <a:off x="0" y="4436075"/>
            <a:ext cx="12192000" cy="240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702D3C11-9189-4E40-A761-498001417D0D}"/>
              </a:ext>
            </a:extLst>
          </p:cNvPr>
          <p:cNvSpPr>
            <a:spLocks noGrp="1"/>
          </p:cNvSpPr>
          <p:nvPr>
            <p:ph type="subTitle" idx="1" hasCustomPrompt="1"/>
          </p:nvPr>
        </p:nvSpPr>
        <p:spPr>
          <a:xfrm>
            <a:off x="1524000" y="3213924"/>
            <a:ext cx="9144000" cy="645483"/>
          </a:xfrm>
        </p:spPr>
        <p:txBody>
          <a:bodyPr/>
          <a:lstStyle>
            <a:lvl1pPr marL="0" indent="0" algn="ctr">
              <a:buNone/>
              <a:defRPr sz="240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picture containing drawing&#10;&#10;Description automatically generated">
            <a:extLst>
              <a:ext uri="{FF2B5EF4-FFF2-40B4-BE49-F238E27FC236}">
                <a16:creationId xmlns:a16="http://schemas.microsoft.com/office/drawing/2014/main" id="{E39DCCFB-205D-4F49-8FD9-FA069C4FA2FB}"/>
              </a:ext>
            </a:extLst>
          </p:cNvPr>
          <p:cNvPicPr>
            <a:picLocks noChangeAspect="1"/>
          </p:cNvPicPr>
          <p:nvPr userDrawn="1"/>
        </p:nvPicPr>
        <p:blipFill>
          <a:blip r:embed="rId2"/>
          <a:stretch>
            <a:fillRect/>
          </a:stretch>
        </p:blipFill>
        <p:spPr>
          <a:xfrm>
            <a:off x="3274844" y="1066800"/>
            <a:ext cx="5642312" cy="1570457"/>
          </a:xfrm>
          <a:prstGeom prst="rect">
            <a:avLst/>
          </a:prstGeom>
        </p:spPr>
      </p:pic>
      <p:pic>
        <p:nvPicPr>
          <p:cNvPr id="6" name="Picture 2">
            <a:extLst>
              <a:ext uri="{FF2B5EF4-FFF2-40B4-BE49-F238E27FC236}">
                <a16:creationId xmlns:a16="http://schemas.microsoft.com/office/drawing/2014/main" id="{B44B9834-7E09-A945-9F64-DAA0D9A00A8C}"/>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74318"/>
          <a:stretch/>
        </p:blipFill>
        <p:spPr bwMode="auto">
          <a:xfrm>
            <a:off x="0" y="4509647"/>
            <a:ext cx="12192000" cy="2348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3032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 Image Background - Dark">
    <p:bg>
      <p:bgPr>
        <a:solidFill>
          <a:schemeClr val="tx1"/>
        </a:solidFill>
        <a:effectLst/>
      </p:bgPr>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0DB41BD4-AD2A-574A-9988-CBEC7363C9A1}"/>
              </a:ext>
            </a:extLst>
          </p:cNvPr>
          <p:cNvSpPr>
            <a:spLocks noGrp="1"/>
          </p:cNvSpPr>
          <p:nvPr>
            <p:ph type="pic" idx="1" hasCustomPrompt="1"/>
          </p:nvPr>
        </p:nvSpPr>
        <p:spPr>
          <a:xfrm>
            <a:off x="0" y="0"/>
            <a:ext cx="12191999" cy="6858000"/>
          </a:xfrm>
        </p:spPr>
        <p:txBody>
          <a:bodyPr anchor="b"/>
          <a:lstStyle>
            <a:lvl1pPr marL="0" indent="0" algn="ctr">
              <a:buNone/>
              <a:defRPr>
                <a:solidFill>
                  <a:schemeClr val="bg1"/>
                </a:solidFill>
              </a:defRPr>
            </a:lvl1pPr>
          </a:lstStyle>
          <a:p>
            <a:r>
              <a:rPr lang="en-US" dirty="0"/>
              <a:t>Click Icon to Add Picture</a:t>
            </a:r>
          </a:p>
          <a:p>
            <a:r>
              <a:rPr lang="en-US" dirty="0"/>
              <a:t>‎</a:t>
            </a:r>
            <a:br>
              <a:rPr lang="en-US" dirty="0"/>
            </a:br>
            <a:br>
              <a:rPr lang="en-US" dirty="0"/>
            </a:br>
            <a:r>
              <a:rPr lang="en-US" dirty="0"/>
              <a:t> </a:t>
            </a:r>
          </a:p>
        </p:txBody>
      </p:sp>
      <p:pic>
        <p:nvPicPr>
          <p:cNvPr id="9" name="Picture 8" descr="A picture containing flower&#10;&#10;Description automatically generated">
            <a:extLst>
              <a:ext uri="{FF2B5EF4-FFF2-40B4-BE49-F238E27FC236}">
                <a16:creationId xmlns:a16="http://schemas.microsoft.com/office/drawing/2014/main" id="{4F8B6DB5-0D78-0142-B25A-6F5B0C3FB5B0}"/>
              </a:ext>
            </a:extLst>
          </p:cNvPr>
          <p:cNvPicPr>
            <a:picLocks noChangeAspect="1"/>
          </p:cNvPicPr>
          <p:nvPr userDrawn="1"/>
        </p:nvPicPr>
        <p:blipFill>
          <a:blip r:embed="rId2"/>
          <a:stretch>
            <a:fillRect/>
          </a:stretch>
        </p:blipFill>
        <p:spPr>
          <a:xfrm>
            <a:off x="2085224" y="572877"/>
            <a:ext cx="7822174" cy="5712246"/>
          </a:xfrm>
          <a:prstGeom prst="rect">
            <a:avLst/>
          </a:prstGeom>
        </p:spPr>
      </p:pic>
    </p:spTree>
    <p:extLst>
      <p:ext uri="{BB962C8B-B14F-4D97-AF65-F5344CB8AC3E}">
        <p14:creationId xmlns:p14="http://schemas.microsoft.com/office/powerpoint/2010/main" val="24648944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 Image Background - Light">
    <p:bg>
      <p:bgPr>
        <a:solidFill>
          <a:schemeClr val="bg1"/>
        </a:solidFill>
        <a:effectLst/>
      </p:bgPr>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0DB41BD4-AD2A-574A-9988-CBEC7363C9A1}"/>
              </a:ext>
            </a:extLst>
          </p:cNvPr>
          <p:cNvSpPr>
            <a:spLocks noGrp="1"/>
          </p:cNvSpPr>
          <p:nvPr>
            <p:ph type="pic" idx="1" hasCustomPrompt="1"/>
          </p:nvPr>
        </p:nvSpPr>
        <p:spPr>
          <a:xfrm>
            <a:off x="0" y="0"/>
            <a:ext cx="12191999" cy="6858000"/>
          </a:xfrm>
        </p:spPr>
        <p:txBody>
          <a:bodyPr anchor="b"/>
          <a:lstStyle>
            <a:lvl1pPr marL="0" indent="0" algn="ctr">
              <a:buNone/>
              <a:defRPr>
                <a:solidFill>
                  <a:schemeClr val="tx1"/>
                </a:solidFill>
              </a:defRPr>
            </a:lvl1pPr>
          </a:lstStyle>
          <a:p>
            <a:r>
              <a:rPr lang="en-US" dirty="0"/>
              <a:t>Click Icon to Add Picture</a:t>
            </a:r>
          </a:p>
          <a:p>
            <a:r>
              <a:rPr lang="en-US" dirty="0"/>
              <a:t>‎</a:t>
            </a:r>
            <a:br>
              <a:rPr lang="en-US" dirty="0"/>
            </a:br>
            <a:br>
              <a:rPr lang="en-US" dirty="0"/>
            </a:br>
            <a:r>
              <a:rPr lang="en-US" dirty="0"/>
              <a:t> </a:t>
            </a:r>
          </a:p>
        </p:txBody>
      </p:sp>
      <p:pic>
        <p:nvPicPr>
          <p:cNvPr id="6" name="Picture 5" descr="A picture containing food&#10;&#10;Description automatically generated">
            <a:extLst>
              <a:ext uri="{FF2B5EF4-FFF2-40B4-BE49-F238E27FC236}">
                <a16:creationId xmlns:a16="http://schemas.microsoft.com/office/drawing/2014/main" id="{CFD74093-6F66-CD4E-B14D-8A0E4FE74C43}"/>
              </a:ext>
            </a:extLst>
          </p:cNvPr>
          <p:cNvPicPr>
            <a:picLocks noChangeAspect="1"/>
          </p:cNvPicPr>
          <p:nvPr userDrawn="1"/>
        </p:nvPicPr>
        <p:blipFill>
          <a:blip r:embed="rId2"/>
          <a:stretch>
            <a:fillRect/>
          </a:stretch>
        </p:blipFill>
        <p:spPr>
          <a:xfrm>
            <a:off x="2184911" y="572877"/>
            <a:ext cx="7822176" cy="5712246"/>
          </a:xfrm>
          <a:prstGeom prst="rect">
            <a:avLst/>
          </a:prstGeom>
        </p:spPr>
      </p:pic>
    </p:spTree>
    <p:extLst>
      <p:ext uri="{BB962C8B-B14F-4D97-AF65-F5344CB8AC3E}">
        <p14:creationId xmlns:p14="http://schemas.microsoft.com/office/powerpoint/2010/main" val="13389121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EDDD8-4561-8C40-B8BE-AE3FCDCC563A}"/>
              </a:ext>
            </a:extLst>
          </p:cNvPr>
          <p:cNvSpPr>
            <a:spLocks noGrp="1"/>
          </p:cNvSpPr>
          <p:nvPr>
            <p:ph type="title" hasCustomPrompt="1"/>
          </p:nvPr>
        </p:nvSpPr>
        <p:spPr>
          <a:xfrm>
            <a:off x="838200" y="2695638"/>
            <a:ext cx="7512586" cy="733362"/>
          </a:xfrm>
          <a:prstGeom prst="rect">
            <a:avLst/>
          </a:prstGeom>
          <a:ln w="15875">
            <a:noFill/>
          </a:ln>
        </p:spPr>
        <p:txBody>
          <a:bodyPr>
            <a:normAutofit/>
          </a:bodyPr>
          <a:lstStyle>
            <a:lvl1pPr algn="l">
              <a:defRPr sz="4000">
                <a:solidFill>
                  <a:schemeClr val="tx1"/>
                </a:solidFill>
              </a:defRPr>
            </a:lvl1pPr>
          </a:lstStyle>
          <a:p>
            <a:r>
              <a:rPr lang="en-US" dirty="0"/>
              <a:t>CLICK TO ADD TITLE</a:t>
            </a:r>
          </a:p>
        </p:txBody>
      </p:sp>
      <p:sp>
        <p:nvSpPr>
          <p:cNvPr id="9" name="Rectangle 8">
            <a:extLst>
              <a:ext uri="{FF2B5EF4-FFF2-40B4-BE49-F238E27FC236}">
                <a16:creationId xmlns:a16="http://schemas.microsoft.com/office/drawing/2014/main" id="{680B0D31-22F7-6743-A0D6-B86417EBEF7A}"/>
              </a:ext>
            </a:extLst>
          </p:cNvPr>
          <p:cNvSpPr/>
          <p:nvPr userDrawn="1"/>
        </p:nvSpPr>
        <p:spPr>
          <a:xfrm>
            <a:off x="0" y="0"/>
            <a:ext cx="12192000" cy="1046712"/>
          </a:xfrm>
          <a:prstGeom prst="rect">
            <a:avLst/>
          </a:prstGeom>
          <a:solidFill>
            <a:srgbClr val="00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drawing&#10;&#10;Description automatically generated">
            <a:extLst>
              <a:ext uri="{FF2B5EF4-FFF2-40B4-BE49-F238E27FC236}">
                <a16:creationId xmlns:a16="http://schemas.microsoft.com/office/drawing/2014/main" id="{365EB4E4-8791-B84D-A7C3-218AE50F5784}"/>
              </a:ext>
            </a:extLst>
          </p:cNvPr>
          <p:cNvPicPr>
            <a:picLocks noChangeAspect="1"/>
          </p:cNvPicPr>
          <p:nvPr userDrawn="1"/>
        </p:nvPicPr>
        <p:blipFill>
          <a:blip r:embed="rId2"/>
          <a:stretch>
            <a:fillRect/>
          </a:stretch>
        </p:blipFill>
        <p:spPr>
          <a:xfrm>
            <a:off x="9501946" y="192257"/>
            <a:ext cx="2382350" cy="663093"/>
          </a:xfrm>
          <a:prstGeom prst="rect">
            <a:avLst/>
          </a:prstGeom>
        </p:spPr>
      </p:pic>
    </p:spTree>
    <p:extLst>
      <p:ext uri="{BB962C8B-B14F-4D97-AF65-F5344CB8AC3E}">
        <p14:creationId xmlns:p14="http://schemas.microsoft.com/office/powerpoint/2010/main" val="28214206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7F0252-A578-5D47-BE70-6BEEF0A8777D}"/>
              </a:ext>
            </a:extLst>
          </p:cNvPr>
          <p:cNvSpPr/>
          <p:nvPr userDrawn="1"/>
        </p:nvSpPr>
        <p:spPr>
          <a:xfrm>
            <a:off x="0" y="0"/>
            <a:ext cx="12192000" cy="1046712"/>
          </a:xfrm>
          <a:prstGeom prst="rect">
            <a:avLst/>
          </a:prstGeom>
          <a:solidFill>
            <a:srgbClr val="00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D80A69-B9B4-404A-BB02-6EA31202C7D9}"/>
              </a:ext>
            </a:extLst>
          </p:cNvPr>
          <p:cNvSpPr>
            <a:spLocks noGrp="1"/>
          </p:cNvSpPr>
          <p:nvPr>
            <p:ph type="title" hasCustomPrompt="1"/>
          </p:nvPr>
        </p:nvSpPr>
        <p:spPr>
          <a:xfrm>
            <a:off x="381000" y="16461"/>
            <a:ext cx="8813243" cy="1030251"/>
          </a:xfrm>
          <a:prstGeom prst="rect">
            <a:avLst/>
          </a:prstGeom>
        </p:spPr>
        <p:txBody>
          <a:bodyPr>
            <a:normAutofit/>
          </a:bodyPr>
          <a:lstStyle>
            <a:lvl1pPr>
              <a:defRPr sz="2800">
                <a:solidFill>
                  <a:srgbClr val="F2F1EE"/>
                </a:solidFill>
              </a:defRPr>
            </a:lvl1pPr>
          </a:lstStyle>
          <a:p>
            <a:r>
              <a:rPr lang="en-US" dirty="0"/>
              <a:t>CLICK TO ADD TITLE</a:t>
            </a:r>
          </a:p>
        </p:txBody>
      </p:sp>
      <p:sp>
        <p:nvSpPr>
          <p:cNvPr id="3" name="Content Placeholder 2">
            <a:extLst>
              <a:ext uri="{FF2B5EF4-FFF2-40B4-BE49-F238E27FC236}">
                <a16:creationId xmlns:a16="http://schemas.microsoft.com/office/drawing/2014/main" id="{611BD3D6-44EF-224D-8EF7-5DE7C75906C5}"/>
              </a:ext>
            </a:extLst>
          </p:cNvPr>
          <p:cNvSpPr>
            <a:spLocks noGrp="1"/>
          </p:cNvSpPr>
          <p:nvPr>
            <p:ph idx="1"/>
          </p:nvPr>
        </p:nvSpPr>
        <p:spPr>
          <a:xfrm>
            <a:off x="384313" y="1371600"/>
            <a:ext cx="11426688" cy="4805363"/>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445BD41-E5FE-1547-B8BE-3F3BF6E61B61}"/>
              </a:ext>
            </a:extLst>
          </p:cNvPr>
          <p:cNvSpPr>
            <a:spLocks noGrp="1"/>
          </p:cNvSpPr>
          <p:nvPr>
            <p:ph type="dt" sz="half" idx="10"/>
          </p:nvPr>
        </p:nvSpPr>
        <p:spPr/>
        <p:txBody>
          <a:bodyPr/>
          <a:lstStyle>
            <a:lvl1pPr>
              <a:defRPr>
                <a:solidFill>
                  <a:srgbClr val="00324D"/>
                </a:solidFill>
              </a:defRPr>
            </a:lvl1pPr>
          </a:lstStyle>
          <a:p>
            <a:fld id="{6D941B43-B7E9-0946-81CB-D3C13D843490}" type="datetimeFigureOut">
              <a:rPr lang="en-US" smtClean="0"/>
              <a:pPr/>
              <a:t>6/11/2025</a:t>
            </a:fld>
            <a:endParaRPr lang="en-US" dirty="0"/>
          </a:p>
        </p:txBody>
      </p:sp>
      <p:sp>
        <p:nvSpPr>
          <p:cNvPr id="5" name="Footer Placeholder 4">
            <a:extLst>
              <a:ext uri="{FF2B5EF4-FFF2-40B4-BE49-F238E27FC236}">
                <a16:creationId xmlns:a16="http://schemas.microsoft.com/office/drawing/2014/main" id="{25A466C8-AE32-B749-8776-3723693655CA}"/>
              </a:ext>
            </a:extLst>
          </p:cNvPr>
          <p:cNvSpPr>
            <a:spLocks noGrp="1"/>
          </p:cNvSpPr>
          <p:nvPr>
            <p:ph type="ftr" sz="quarter" idx="11"/>
          </p:nvPr>
        </p:nvSpPr>
        <p:spPr/>
        <p:txBody>
          <a:bodyPr/>
          <a:lstStyle>
            <a:lvl1pPr>
              <a:defRPr>
                <a:solidFill>
                  <a:srgbClr val="00324D"/>
                </a:solidFill>
              </a:defRPr>
            </a:lvl1pPr>
          </a:lstStyle>
          <a:p>
            <a:endParaRPr lang="en-US" dirty="0"/>
          </a:p>
        </p:txBody>
      </p:sp>
      <p:sp>
        <p:nvSpPr>
          <p:cNvPr id="6" name="Slide Number Placeholder 5">
            <a:extLst>
              <a:ext uri="{FF2B5EF4-FFF2-40B4-BE49-F238E27FC236}">
                <a16:creationId xmlns:a16="http://schemas.microsoft.com/office/drawing/2014/main" id="{42A96060-FF1E-8C49-8C09-F002251DCA6C}"/>
              </a:ext>
            </a:extLst>
          </p:cNvPr>
          <p:cNvSpPr>
            <a:spLocks noGrp="1"/>
          </p:cNvSpPr>
          <p:nvPr>
            <p:ph type="sldNum" sz="quarter" idx="12"/>
          </p:nvPr>
        </p:nvSpPr>
        <p:spPr/>
        <p:txBody>
          <a:bodyPr/>
          <a:lstStyle>
            <a:lvl1pPr>
              <a:defRPr>
                <a:solidFill>
                  <a:srgbClr val="00324D"/>
                </a:solidFill>
              </a:defRPr>
            </a:lvl1pPr>
          </a:lstStyle>
          <a:p>
            <a:fld id="{8AFC9DD1-78B7-754B-86FB-EA668927B2A2}" type="slidenum">
              <a:rPr lang="en-US" smtClean="0"/>
              <a:pPr/>
              <a:t>‹#›</a:t>
            </a:fld>
            <a:endParaRPr lang="en-US" dirty="0"/>
          </a:p>
        </p:txBody>
      </p:sp>
      <p:pic>
        <p:nvPicPr>
          <p:cNvPr id="9" name="Picture 8" descr="A picture containing drawing&#10;&#10;Description automatically generated">
            <a:extLst>
              <a:ext uri="{FF2B5EF4-FFF2-40B4-BE49-F238E27FC236}">
                <a16:creationId xmlns:a16="http://schemas.microsoft.com/office/drawing/2014/main" id="{F34403C3-2B56-544C-8D9F-5A870EB5F0C2}"/>
              </a:ext>
            </a:extLst>
          </p:cNvPr>
          <p:cNvPicPr>
            <a:picLocks noChangeAspect="1"/>
          </p:cNvPicPr>
          <p:nvPr userDrawn="1"/>
        </p:nvPicPr>
        <p:blipFill>
          <a:blip r:embed="rId2"/>
          <a:stretch>
            <a:fillRect/>
          </a:stretch>
        </p:blipFill>
        <p:spPr>
          <a:xfrm>
            <a:off x="9501946" y="192257"/>
            <a:ext cx="2382350" cy="663093"/>
          </a:xfrm>
          <a:prstGeom prst="rect">
            <a:avLst/>
          </a:prstGeom>
        </p:spPr>
      </p:pic>
    </p:spTree>
    <p:extLst>
      <p:ext uri="{BB962C8B-B14F-4D97-AF65-F5344CB8AC3E}">
        <p14:creationId xmlns:p14="http://schemas.microsoft.com/office/powerpoint/2010/main" val="19911299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One Column Text 2/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FAAF0E-9C64-3648-9AB0-3E2E89649B27}"/>
              </a:ext>
            </a:extLst>
          </p:cNvPr>
          <p:cNvSpPr/>
          <p:nvPr userDrawn="1"/>
        </p:nvSpPr>
        <p:spPr>
          <a:xfrm>
            <a:off x="0" y="0"/>
            <a:ext cx="12192000" cy="1046712"/>
          </a:xfrm>
          <a:prstGeom prst="rect">
            <a:avLst/>
          </a:prstGeom>
          <a:solidFill>
            <a:srgbClr val="00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FC3FCD4-E407-8E46-83C2-DC874CAE9895}"/>
              </a:ext>
            </a:extLst>
          </p:cNvPr>
          <p:cNvSpPr>
            <a:spLocks noGrp="1"/>
          </p:cNvSpPr>
          <p:nvPr>
            <p:ph type="title" hasCustomPrompt="1"/>
          </p:nvPr>
        </p:nvSpPr>
        <p:spPr>
          <a:xfrm>
            <a:off x="381000" y="16461"/>
            <a:ext cx="8813243" cy="1030251"/>
          </a:xfrm>
          <a:prstGeom prst="rect">
            <a:avLst/>
          </a:prstGeom>
        </p:spPr>
        <p:txBody>
          <a:bodyPr>
            <a:normAutofit/>
          </a:bodyPr>
          <a:lstStyle>
            <a:lvl1pPr>
              <a:defRPr sz="2800">
                <a:solidFill>
                  <a:srgbClr val="F2F1EE"/>
                </a:solidFill>
              </a:defRPr>
            </a:lvl1pPr>
          </a:lstStyle>
          <a:p>
            <a:r>
              <a:rPr lang="en-US" dirty="0"/>
              <a:t>CLICK TO ADD TITLE</a:t>
            </a:r>
          </a:p>
        </p:txBody>
      </p:sp>
      <p:pic>
        <p:nvPicPr>
          <p:cNvPr id="10" name="Picture 9" descr="A picture containing drawing&#10;&#10;Description automatically generated">
            <a:extLst>
              <a:ext uri="{FF2B5EF4-FFF2-40B4-BE49-F238E27FC236}">
                <a16:creationId xmlns:a16="http://schemas.microsoft.com/office/drawing/2014/main" id="{0DC1EA29-0AE8-6441-9F97-FAED3B464354}"/>
              </a:ext>
            </a:extLst>
          </p:cNvPr>
          <p:cNvPicPr>
            <a:picLocks noChangeAspect="1"/>
          </p:cNvPicPr>
          <p:nvPr userDrawn="1"/>
        </p:nvPicPr>
        <p:blipFill>
          <a:blip r:embed="rId2"/>
          <a:stretch>
            <a:fillRect/>
          </a:stretch>
        </p:blipFill>
        <p:spPr>
          <a:xfrm>
            <a:off x="9501946" y="192257"/>
            <a:ext cx="2382350" cy="663093"/>
          </a:xfrm>
          <a:prstGeom prst="rect">
            <a:avLst/>
          </a:prstGeom>
        </p:spPr>
      </p:pic>
      <p:sp>
        <p:nvSpPr>
          <p:cNvPr id="12" name="Content Placeholder 3">
            <a:extLst>
              <a:ext uri="{FF2B5EF4-FFF2-40B4-BE49-F238E27FC236}">
                <a16:creationId xmlns:a16="http://schemas.microsoft.com/office/drawing/2014/main" id="{F018D517-C366-6346-B34F-CFD48F702599}"/>
              </a:ext>
            </a:extLst>
          </p:cNvPr>
          <p:cNvSpPr>
            <a:spLocks noGrp="1"/>
          </p:cNvSpPr>
          <p:nvPr>
            <p:ph sz="half" idx="2"/>
          </p:nvPr>
        </p:nvSpPr>
        <p:spPr>
          <a:xfrm>
            <a:off x="380999" y="1371600"/>
            <a:ext cx="7016263" cy="48053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64589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9F1ECB-471D-2846-8961-3F921EE09FD9}"/>
              </a:ext>
            </a:extLst>
          </p:cNvPr>
          <p:cNvSpPr/>
          <p:nvPr userDrawn="1"/>
        </p:nvSpPr>
        <p:spPr>
          <a:xfrm>
            <a:off x="1" y="0"/>
            <a:ext cx="452510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438ADF-7A2C-AA4C-B165-DA26F9980194}"/>
              </a:ext>
            </a:extLst>
          </p:cNvPr>
          <p:cNvSpPr>
            <a:spLocks noGrp="1"/>
          </p:cNvSpPr>
          <p:nvPr>
            <p:ph type="title" hasCustomPrompt="1"/>
          </p:nvPr>
        </p:nvSpPr>
        <p:spPr>
          <a:xfrm>
            <a:off x="433265" y="351692"/>
            <a:ext cx="3599473" cy="4210783"/>
          </a:xfrm>
          <a:prstGeom prst="rect">
            <a:avLst/>
          </a:prstGeom>
        </p:spPr>
        <p:txBody>
          <a:bodyPr anchor="ctr">
            <a:normAutofit/>
          </a:bodyPr>
          <a:lstStyle>
            <a:lvl1pPr>
              <a:defRPr sz="3600">
                <a:solidFill>
                  <a:schemeClr val="bg1"/>
                </a:solidFill>
              </a:defRPr>
            </a:lvl1pPr>
          </a:lstStyle>
          <a:p>
            <a:r>
              <a:rPr lang="en-US" dirty="0"/>
              <a:t>CLICK TO </a:t>
            </a:r>
            <a:br>
              <a:rPr lang="en-US" dirty="0"/>
            </a:br>
            <a:r>
              <a:rPr lang="en-US" dirty="0"/>
              <a:t>ADD TITLE</a:t>
            </a:r>
          </a:p>
        </p:txBody>
      </p:sp>
      <p:sp>
        <p:nvSpPr>
          <p:cNvPr id="3" name="Text Placeholder 2">
            <a:extLst>
              <a:ext uri="{FF2B5EF4-FFF2-40B4-BE49-F238E27FC236}">
                <a16:creationId xmlns:a16="http://schemas.microsoft.com/office/drawing/2014/main" id="{8AABBE43-FB44-6646-B87F-11135F4EE70F}"/>
              </a:ext>
            </a:extLst>
          </p:cNvPr>
          <p:cNvSpPr>
            <a:spLocks noGrp="1"/>
          </p:cNvSpPr>
          <p:nvPr>
            <p:ph type="body" idx="1" hasCustomPrompt="1"/>
          </p:nvPr>
        </p:nvSpPr>
        <p:spPr>
          <a:xfrm>
            <a:off x="433265" y="4562475"/>
            <a:ext cx="3599473" cy="1527175"/>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0" name="Picture Placeholder 9">
            <a:extLst>
              <a:ext uri="{FF2B5EF4-FFF2-40B4-BE49-F238E27FC236}">
                <a16:creationId xmlns:a16="http://schemas.microsoft.com/office/drawing/2014/main" id="{6403E2F6-373A-454C-A89E-2E95B145B7F8}"/>
              </a:ext>
            </a:extLst>
          </p:cNvPr>
          <p:cNvSpPr>
            <a:spLocks noGrp="1"/>
          </p:cNvSpPr>
          <p:nvPr>
            <p:ph type="pic" sz="quarter" idx="10" hasCustomPrompt="1"/>
          </p:nvPr>
        </p:nvSpPr>
        <p:spPr>
          <a:xfrm>
            <a:off x="4524375" y="0"/>
            <a:ext cx="7667625" cy="6858000"/>
          </a:xfrm>
        </p:spPr>
        <p:txBody>
          <a:bodyPr anchor="b"/>
          <a:lstStyle>
            <a:lvl1pPr marL="0" indent="0" algn="ctr">
              <a:buNone/>
              <a:defRPr/>
            </a:lvl1pPr>
          </a:lstStyle>
          <a:p>
            <a:r>
              <a:rPr lang="en-US" dirty="0"/>
              <a:t>Click Icon to Add Picture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236002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nt with Photo">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79576" y="475488"/>
            <a:ext cx="7591744" cy="576838"/>
          </a:xfrm>
        </p:spPr>
        <p:txBody>
          <a:bodyPr anchor="t" anchorCtr="0">
            <a:noAutofit/>
          </a:bodyPr>
          <a:lstStyle>
            <a:lvl1pPr>
              <a:defRPr sz="3600"/>
            </a:lvl1pPr>
          </a:lstStyle>
          <a:p>
            <a:r>
              <a:rPr lang="en-US" dirty="0"/>
              <a:t>Title</a:t>
            </a:r>
          </a:p>
        </p:txBody>
      </p:sp>
      <p:sp>
        <p:nvSpPr>
          <p:cNvPr id="5" name="Date Placeholder 4"/>
          <p:cNvSpPr>
            <a:spLocks noGrp="1"/>
          </p:cNvSpPr>
          <p:nvPr>
            <p:ph type="dt" sz="half" idx="10"/>
          </p:nvPr>
        </p:nvSpPr>
        <p:spPr>
          <a:xfrm>
            <a:off x="1179576" y="6356350"/>
            <a:ext cx="1998367" cy="365125"/>
          </a:xfrm>
        </p:spPr>
        <p:txBody>
          <a:bodyPr>
            <a:noAutofit/>
          </a:bodyPr>
          <a:lstStyle/>
          <a:p>
            <a:fld id="{B6941E7E-3E25-45A7-9EE6-3D8C805B96CD}" type="datetimeFigureOut">
              <a:rPr lang="en-US" smtClean="0"/>
              <a:t>6/11/2025</a:t>
            </a:fld>
            <a:endParaRPr lang="en-US" dirty="0"/>
          </a:p>
        </p:txBody>
      </p:sp>
      <p:sp>
        <p:nvSpPr>
          <p:cNvPr id="6" name="Footer Placeholder 5"/>
          <p:cNvSpPr>
            <a:spLocks noGrp="1"/>
          </p:cNvSpPr>
          <p:nvPr>
            <p:ph type="ftr" sz="quarter" idx="11"/>
          </p:nvPr>
        </p:nvSpPr>
        <p:spPr>
          <a:xfrm>
            <a:off x="3515940" y="6356351"/>
            <a:ext cx="5249687" cy="338740"/>
          </a:xfrm>
        </p:spPr>
        <p:txBody>
          <a:bodyPr>
            <a:noAutofit/>
          </a:bodyPr>
          <a:lstStyle/>
          <a:p>
            <a:endParaRPr lang="en-US" dirty="0"/>
          </a:p>
        </p:txBody>
      </p:sp>
      <p:sp>
        <p:nvSpPr>
          <p:cNvPr id="7" name="Slide Number Placeholder 6"/>
          <p:cNvSpPr>
            <a:spLocks noGrp="1"/>
          </p:cNvSpPr>
          <p:nvPr>
            <p:ph type="sldNum" sz="quarter" idx="12"/>
          </p:nvPr>
        </p:nvSpPr>
        <p:spPr/>
        <p:txBody>
          <a:bodyPr>
            <a:noAutofit/>
          </a:bodyPr>
          <a:lstStyle>
            <a:lvl1pPr>
              <a:defRPr>
                <a:solidFill>
                  <a:schemeClr val="bg2">
                    <a:lumMod val="65000"/>
                  </a:schemeClr>
                </a:solidFill>
              </a:defRPr>
            </a:lvl1pPr>
          </a:lstStyle>
          <a:p>
            <a:fld id="{9FA39958-4547-491A-AB55-4DC9AA84292E}" type="slidenum">
              <a:rPr lang="en-US" smtClean="0"/>
              <a:pPr/>
              <a:t>‹#›</a:t>
            </a:fld>
            <a:endParaRPr lang="en-US" dirty="0"/>
          </a:p>
        </p:txBody>
      </p:sp>
      <p:sp>
        <p:nvSpPr>
          <p:cNvPr id="9"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10" name="Text Placeholder 9"/>
          <p:cNvSpPr>
            <a:spLocks noGrp="1"/>
          </p:cNvSpPr>
          <p:nvPr>
            <p:ph type="body" sz="quarter" idx="13" hasCustomPrompt="1"/>
          </p:nvPr>
        </p:nvSpPr>
        <p:spPr>
          <a:xfrm>
            <a:off x="1179576" y="1052580"/>
            <a:ext cx="7590469"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Picture Placeholder 7">
            <a:extLst>
              <a:ext uri="{FF2B5EF4-FFF2-40B4-BE49-F238E27FC236}">
                <a16:creationId xmlns:a16="http://schemas.microsoft.com/office/drawing/2014/main" id="{38DCB291-0FFA-AD4C-A818-A6190C64A0C6}"/>
              </a:ext>
            </a:extLst>
          </p:cNvPr>
          <p:cNvSpPr>
            <a:spLocks noGrp="1"/>
          </p:cNvSpPr>
          <p:nvPr>
            <p:ph type="pic" sz="quarter" idx="26"/>
          </p:nvPr>
        </p:nvSpPr>
        <p:spPr>
          <a:xfrm>
            <a:off x="9220200" y="0"/>
            <a:ext cx="2971800" cy="6867144"/>
          </a:xfrm>
          <a:solidFill>
            <a:schemeClr val="bg2"/>
          </a:solidFill>
        </p:spPr>
        <p:txBody>
          <a:bodyPr lIns="91440" tIns="45720" rIns="45720" bIns="91440" anchor="b" anchorCtr="0">
            <a:noAutofit/>
          </a:bodyPr>
          <a:lstStyle>
            <a:lvl1pPr>
              <a:defRPr sz="1400">
                <a:noFill/>
              </a:defRPr>
            </a:lvl1pPr>
          </a:lstStyle>
          <a:p>
            <a:endParaRPr lang="en-US" dirty="0"/>
          </a:p>
        </p:txBody>
      </p:sp>
      <p:sp>
        <p:nvSpPr>
          <p:cNvPr id="13" name="Text Placeholder 12"/>
          <p:cNvSpPr>
            <a:spLocks noGrp="1"/>
          </p:cNvSpPr>
          <p:nvPr>
            <p:ph type="body" sz="quarter" idx="28"/>
          </p:nvPr>
        </p:nvSpPr>
        <p:spPr>
          <a:xfrm>
            <a:off x="1179576" y="1865376"/>
            <a:ext cx="7589412" cy="4335970"/>
          </a:xfrm>
        </p:spPr>
        <p:txBody>
          <a:bodyPr/>
          <a:lstStyle>
            <a:lvl1pPr>
              <a:spcAft>
                <a:spcPts val="800"/>
              </a:spcAft>
              <a:defRPr/>
            </a:lvl1pPr>
            <a:lvl3pPr>
              <a:buClr>
                <a:schemeClr val="accent1"/>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sz="1100" b="1" cap="all" baseline="0">
                <a:solidFill>
                  <a:schemeClr val="accent1">
                    <a:lumMod val="40000"/>
                    <a:lumOff val="60000"/>
                  </a:schemeClr>
                </a:solidFill>
                <a:latin typeface="Soleil" panose="00000500000000000000" pitchFamily="50" charset="0"/>
              </a:defRPr>
            </a:lvl1pPr>
          </a:lstStyle>
          <a:p>
            <a:pPr lvl="0"/>
            <a:r>
              <a:rPr lang="en-US" dirty="0"/>
              <a:t>Section title optional</a:t>
            </a:r>
          </a:p>
        </p:txBody>
      </p:sp>
    </p:spTree>
    <p:extLst>
      <p:ext uri="{BB962C8B-B14F-4D97-AF65-F5344CB8AC3E}">
        <p14:creationId xmlns:p14="http://schemas.microsoft.com/office/powerpoint/2010/main" val="607473287"/>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ntent 1/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AD7AF6-4A7C-2D47-9269-7DBD7667B7B6}"/>
              </a:ext>
            </a:extLst>
          </p:cNvPr>
          <p:cNvSpPr/>
          <p:nvPr userDrawn="1"/>
        </p:nvSpPr>
        <p:spPr>
          <a:xfrm>
            <a:off x="5955323" y="1046712"/>
            <a:ext cx="6236677" cy="5811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9789D3-65FA-574D-A5C7-17F9C9F70B90}"/>
              </a:ext>
            </a:extLst>
          </p:cNvPr>
          <p:cNvSpPr>
            <a:spLocks noGrp="1"/>
          </p:cNvSpPr>
          <p:nvPr>
            <p:ph sz="half" idx="1"/>
          </p:nvPr>
        </p:nvSpPr>
        <p:spPr>
          <a:xfrm>
            <a:off x="380999" y="1398495"/>
            <a:ext cx="5421923" cy="5025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6E70E3B-BCB8-474F-954D-2D3E86B74B9A}"/>
              </a:ext>
            </a:extLst>
          </p:cNvPr>
          <p:cNvSpPr>
            <a:spLocks noGrp="1"/>
          </p:cNvSpPr>
          <p:nvPr>
            <p:ph sz="half" idx="2" hasCustomPrompt="1"/>
          </p:nvPr>
        </p:nvSpPr>
        <p:spPr>
          <a:xfrm>
            <a:off x="6172199" y="1398494"/>
            <a:ext cx="5638802" cy="5025751"/>
          </a:xfrm>
        </p:spPr>
        <p:txBody>
          <a:bodyPr anchor="b"/>
          <a:lstStyle>
            <a:lvl1pPr marL="0" indent="0" algn="ctr">
              <a:buNone/>
              <a:defRPr/>
            </a:lvl1pPr>
          </a:lstStyle>
          <a:p>
            <a:r>
              <a:rPr lang="en-US" dirty="0"/>
              <a:t>Click Icon to Add Picture or Chart</a:t>
            </a:r>
          </a:p>
          <a:p>
            <a:r>
              <a:rPr lang="en-US" dirty="0"/>
              <a:t>‎</a:t>
            </a:r>
            <a:br>
              <a:rPr lang="en-US" dirty="0"/>
            </a:br>
            <a:br>
              <a:rPr lang="en-US" dirty="0"/>
            </a:br>
            <a:r>
              <a:rPr lang="en-US" dirty="0"/>
              <a:t> </a:t>
            </a:r>
          </a:p>
        </p:txBody>
      </p:sp>
      <p:sp>
        <p:nvSpPr>
          <p:cNvPr id="8" name="Rectangle 7">
            <a:extLst>
              <a:ext uri="{FF2B5EF4-FFF2-40B4-BE49-F238E27FC236}">
                <a16:creationId xmlns:a16="http://schemas.microsoft.com/office/drawing/2014/main" id="{95FAAF0E-9C64-3648-9AB0-3E2E89649B27}"/>
              </a:ext>
            </a:extLst>
          </p:cNvPr>
          <p:cNvSpPr/>
          <p:nvPr userDrawn="1"/>
        </p:nvSpPr>
        <p:spPr>
          <a:xfrm>
            <a:off x="0" y="0"/>
            <a:ext cx="12192000" cy="1046712"/>
          </a:xfrm>
          <a:prstGeom prst="rect">
            <a:avLst/>
          </a:prstGeom>
          <a:solidFill>
            <a:srgbClr val="00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FC3FCD4-E407-8E46-83C2-DC874CAE9895}"/>
              </a:ext>
            </a:extLst>
          </p:cNvPr>
          <p:cNvSpPr>
            <a:spLocks noGrp="1"/>
          </p:cNvSpPr>
          <p:nvPr>
            <p:ph type="title" hasCustomPrompt="1"/>
          </p:nvPr>
        </p:nvSpPr>
        <p:spPr>
          <a:xfrm>
            <a:off x="381000" y="16461"/>
            <a:ext cx="8813243" cy="1030251"/>
          </a:xfrm>
          <a:prstGeom prst="rect">
            <a:avLst/>
          </a:prstGeom>
        </p:spPr>
        <p:txBody>
          <a:bodyPr>
            <a:normAutofit/>
          </a:bodyPr>
          <a:lstStyle>
            <a:lvl1pPr>
              <a:defRPr sz="2800">
                <a:solidFill>
                  <a:srgbClr val="F2F1EE"/>
                </a:solidFill>
              </a:defRPr>
            </a:lvl1pPr>
          </a:lstStyle>
          <a:p>
            <a:r>
              <a:rPr lang="en-US" dirty="0"/>
              <a:t>CLICK TO ADD TITLE</a:t>
            </a:r>
          </a:p>
        </p:txBody>
      </p:sp>
      <p:pic>
        <p:nvPicPr>
          <p:cNvPr id="10" name="Picture 9" descr="A picture containing drawing&#10;&#10;Description automatically generated">
            <a:extLst>
              <a:ext uri="{FF2B5EF4-FFF2-40B4-BE49-F238E27FC236}">
                <a16:creationId xmlns:a16="http://schemas.microsoft.com/office/drawing/2014/main" id="{0DC1EA29-0AE8-6441-9F97-FAED3B464354}"/>
              </a:ext>
            </a:extLst>
          </p:cNvPr>
          <p:cNvPicPr>
            <a:picLocks noChangeAspect="1"/>
          </p:cNvPicPr>
          <p:nvPr userDrawn="1"/>
        </p:nvPicPr>
        <p:blipFill>
          <a:blip r:embed="rId2"/>
          <a:stretch>
            <a:fillRect/>
          </a:stretch>
        </p:blipFill>
        <p:spPr>
          <a:xfrm>
            <a:off x="9501946" y="192257"/>
            <a:ext cx="2382350" cy="663093"/>
          </a:xfrm>
          <a:prstGeom prst="rect">
            <a:avLst/>
          </a:prstGeom>
        </p:spPr>
      </p:pic>
    </p:spTree>
    <p:extLst>
      <p:ext uri="{BB962C8B-B14F-4D97-AF65-F5344CB8AC3E}">
        <p14:creationId xmlns:p14="http://schemas.microsoft.com/office/powerpoint/2010/main" val="13654801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Map Fu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AD7AF6-4A7C-2D47-9269-7DBD7667B7B6}"/>
              </a:ext>
            </a:extLst>
          </p:cNvPr>
          <p:cNvSpPr/>
          <p:nvPr userDrawn="1"/>
        </p:nvSpPr>
        <p:spPr>
          <a:xfrm>
            <a:off x="1" y="1046712"/>
            <a:ext cx="12192000" cy="5811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FAAF0E-9C64-3648-9AB0-3E2E89649B27}"/>
              </a:ext>
            </a:extLst>
          </p:cNvPr>
          <p:cNvSpPr/>
          <p:nvPr userDrawn="1"/>
        </p:nvSpPr>
        <p:spPr>
          <a:xfrm>
            <a:off x="0" y="0"/>
            <a:ext cx="12192000" cy="1046712"/>
          </a:xfrm>
          <a:prstGeom prst="rect">
            <a:avLst/>
          </a:prstGeom>
          <a:solidFill>
            <a:srgbClr val="00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FC3FCD4-E407-8E46-83C2-DC874CAE9895}"/>
              </a:ext>
            </a:extLst>
          </p:cNvPr>
          <p:cNvSpPr>
            <a:spLocks noGrp="1"/>
          </p:cNvSpPr>
          <p:nvPr>
            <p:ph type="title" hasCustomPrompt="1"/>
          </p:nvPr>
        </p:nvSpPr>
        <p:spPr>
          <a:xfrm>
            <a:off x="381000" y="16461"/>
            <a:ext cx="8813243" cy="1030251"/>
          </a:xfrm>
          <a:prstGeom prst="rect">
            <a:avLst/>
          </a:prstGeom>
        </p:spPr>
        <p:txBody>
          <a:bodyPr>
            <a:normAutofit/>
          </a:bodyPr>
          <a:lstStyle>
            <a:lvl1pPr>
              <a:defRPr sz="2800">
                <a:solidFill>
                  <a:srgbClr val="F2F1EE"/>
                </a:solidFill>
              </a:defRPr>
            </a:lvl1pPr>
          </a:lstStyle>
          <a:p>
            <a:r>
              <a:rPr lang="en-US" dirty="0"/>
              <a:t>CLICK TO ADD TITLE</a:t>
            </a:r>
          </a:p>
        </p:txBody>
      </p:sp>
      <p:pic>
        <p:nvPicPr>
          <p:cNvPr id="10" name="Picture 9" descr="A picture containing drawing&#10;&#10;Description automatically generated">
            <a:extLst>
              <a:ext uri="{FF2B5EF4-FFF2-40B4-BE49-F238E27FC236}">
                <a16:creationId xmlns:a16="http://schemas.microsoft.com/office/drawing/2014/main" id="{0DC1EA29-0AE8-6441-9F97-FAED3B464354}"/>
              </a:ext>
            </a:extLst>
          </p:cNvPr>
          <p:cNvPicPr>
            <a:picLocks noChangeAspect="1"/>
          </p:cNvPicPr>
          <p:nvPr userDrawn="1"/>
        </p:nvPicPr>
        <p:blipFill>
          <a:blip r:embed="rId2"/>
          <a:stretch>
            <a:fillRect/>
          </a:stretch>
        </p:blipFill>
        <p:spPr>
          <a:xfrm>
            <a:off x="9501946" y="192257"/>
            <a:ext cx="2382350" cy="663093"/>
          </a:xfrm>
          <a:prstGeom prst="rect">
            <a:avLst/>
          </a:prstGeom>
        </p:spPr>
      </p:pic>
      <p:pic>
        <p:nvPicPr>
          <p:cNvPr id="5" name="Picture 4">
            <a:extLst>
              <a:ext uri="{FF2B5EF4-FFF2-40B4-BE49-F238E27FC236}">
                <a16:creationId xmlns:a16="http://schemas.microsoft.com/office/drawing/2014/main" id="{A1641F02-9758-1E4B-8EDB-3D1E8BB19F40}"/>
              </a:ext>
            </a:extLst>
          </p:cNvPr>
          <p:cNvPicPr>
            <a:picLocks noChangeAspect="1"/>
          </p:cNvPicPr>
          <p:nvPr userDrawn="1"/>
        </p:nvPicPr>
        <p:blipFill>
          <a:blip r:embed="rId3"/>
          <a:stretch>
            <a:fillRect/>
          </a:stretch>
        </p:blipFill>
        <p:spPr>
          <a:xfrm>
            <a:off x="2071213" y="1189822"/>
            <a:ext cx="8049573" cy="5097525"/>
          </a:xfrm>
          <a:prstGeom prst="rect">
            <a:avLst/>
          </a:prstGeom>
        </p:spPr>
      </p:pic>
    </p:spTree>
    <p:extLst>
      <p:ext uri="{BB962C8B-B14F-4D97-AF65-F5344CB8AC3E}">
        <p14:creationId xmlns:p14="http://schemas.microsoft.com/office/powerpoint/2010/main" val="29543997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Map Con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697C7C6-5081-2D41-ADC9-B0836656D35D}"/>
              </a:ext>
            </a:extLst>
          </p:cNvPr>
          <p:cNvSpPr/>
          <p:nvPr userDrawn="1"/>
        </p:nvSpPr>
        <p:spPr>
          <a:xfrm>
            <a:off x="4372709" y="1046712"/>
            <a:ext cx="7819292" cy="5811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FAAF0E-9C64-3648-9AB0-3E2E89649B27}"/>
              </a:ext>
            </a:extLst>
          </p:cNvPr>
          <p:cNvSpPr/>
          <p:nvPr userDrawn="1"/>
        </p:nvSpPr>
        <p:spPr>
          <a:xfrm>
            <a:off x="0" y="0"/>
            <a:ext cx="12192000" cy="1046712"/>
          </a:xfrm>
          <a:prstGeom prst="rect">
            <a:avLst/>
          </a:prstGeom>
          <a:solidFill>
            <a:srgbClr val="00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FC3FCD4-E407-8E46-83C2-DC874CAE9895}"/>
              </a:ext>
            </a:extLst>
          </p:cNvPr>
          <p:cNvSpPr>
            <a:spLocks noGrp="1"/>
          </p:cNvSpPr>
          <p:nvPr>
            <p:ph type="title" hasCustomPrompt="1"/>
          </p:nvPr>
        </p:nvSpPr>
        <p:spPr>
          <a:xfrm>
            <a:off x="381000" y="16461"/>
            <a:ext cx="8813243" cy="1030251"/>
          </a:xfrm>
          <a:prstGeom prst="rect">
            <a:avLst/>
          </a:prstGeom>
        </p:spPr>
        <p:txBody>
          <a:bodyPr>
            <a:normAutofit/>
          </a:bodyPr>
          <a:lstStyle>
            <a:lvl1pPr>
              <a:defRPr sz="2800">
                <a:solidFill>
                  <a:srgbClr val="F2F1EE"/>
                </a:solidFill>
              </a:defRPr>
            </a:lvl1pPr>
          </a:lstStyle>
          <a:p>
            <a:r>
              <a:rPr lang="en-US" dirty="0"/>
              <a:t>CLICK TO ADD TITLE</a:t>
            </a:r>
          </a:p>
        </p:txBody>
      </p:sp>
      <p:pic>
        <p:nvPicPr>
          <p:cNvPr id="10" name="Picture 9" descr="A picture containing drawing&#10;&#10;Description automatically generated">
            <a:extLst>
              <a:ext uri="{FF2B5EF4-FFF2-40B4-BE49-F238E27FC236}">
                <a16:creationId xmlns:a16="http://schemas.microsoft.com/office/drawing/2014/main" id="{0DC1EA29-0AE8-6441-9F97-FAED3B464354}"/>
              </a:ext>
            </a:extLst>
          </p:cNvPr>
          <p:cNvPicPr>
            <a:picLocks noChangeAspect="1"/>
          </p:cNvPicPr>
          <p:nvPr userDrawn="1"/>
        </p:nvPicPr>
        <p:blipFill>
          <a:blip r:embed="rId2"/>
          <a:stretch>
            <a:fillRect/>
          </a:stretch>
        </p:blipFill>
        <p:spPr>
          <a:xfrm>
            <a:off x="9501946" y="192257"/>
            <a:ext cx="2382350" cy="663093"/>
          </a:xfrm>
          <a:prstGeom prst="rect">
            <a:avLst/>
          </a:prstGeom>
        </p:spPr>
      </p:pic>
      <p:pic>
        <p:nvPicPr>
          <p:cNvPr id="5" name="Picture 4">
            <a:extLst>
              <a:ext uri="{FF2B5EF4-FFF2-40B4-BE49-F238E27FC236}">
                <a16:creationId xmlns:a16="http://schemas.microsoft.com/office/drawing/2014/main" id="{A1641F02-9758-1E4B-8EDB-3D1E8BB19F40}"/>
              </a:ext>
            </a:extLst>
          </p:cNvPr>
          <p:cNvPicPr>
            <a:picLocks noChangeAspect="1"/>
          </p:cNvPicPr>
          <p:nvPr userDrawn="1"/>
        </p:nvPicPr>
        <p:blipFill>
          <a:blip r:embed="rId3"/>
          <a:stretch>
            <a:fillRect/>
          </a:stretch>
        </p:blipFill>
        <p:spPr>
          <a:xfrm>
            <a:off x="5073516" y="1718850"/>
            <a:ext cx="6622682" cy="4193923"/>
          </a:xfrm>
          <a:prstGeom prst="rect">
            <a:avLst/>
          </a:prstGeom>
        </p:spPr>
      </p:pic>
      <p:sp>
        <p:nvSpPr>
          <p:cNvPr id="7" name="Content Placeholder 2">
            <a:extLst>
              <a:ext uri="{FF2B5EF4-FFF2-40B4-BE49-F238E27FC236}">
                <a16:creationId xmlns:a16="http://schemas.microsoft.com/office/drawing/2014/main" id="{EC693DC9-5D15-FD41-8884-BA2BEF7187FD}"/>
              </a:ext>
            </a:extLst>
          </p:cNvPr>
          <p:cNvSpPr>
            <a:spLocks noGrp="1"/>
          </p:cNvSpPr>
          <p:nvPr>
            <p:ph sz="half" idx="1"/>
          </p:nvPr>
        </p:nvSpPr>
        <p:spPr>
          <a:xfrm>
            <a:off x="381000" y="1398495"/>
            <a:ext cx="3487616" cy="5025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60956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ntent 1/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AD7AF6-4A7C-2D47-9269-7DBD7667B7B6}"/>
              </a:ext>
            </a:extLst>
          </p:cNvPr>
          <p:cNvSpPr/>
          <p:nvPr userDrawn="1"/>
        </p:nvSpPr>
        <p:spPr>
          <a:xfrm>
            <a:off x="4372709" y="1046712"/>
            <a:ext cx="7819292" cy="5811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9789D3-65FA-574D-A5C7-17F9C9F70B90}"/>
              </a:ext>
            </a:extLst>
          </p:cNvPr>
          <p:cNvSpPr>
            <a:spLocks noGrp="1"/>
          </p:cNvSpPr>
          <p:nvPr>
            <p:ph sz="half" idx="1"/>
          </p:nvPr>
        </p:nvSpPr>
        <p:spPr>
          <a:xfrm>
            <a:off x="381000" y="1398495"/>
            <a:ext cx="3487616" cy="5025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6E70E3B-BCB8-474F-954D-2D3E86B74B9A}"/>
              </a:ext>
            </a:extLst>
          </p:cNvPr>
          <p:cNvSpPr>
            <a:spLocks noGrp="1"/>
          </p:cNvSpPr>
          <p:nvPr>
            <p:ph sz="half" idx="2" hasCustomPrompt="1"/>
          </p:nvPr>
        </p:nvSpPr>
        <p:spPr>
          <a:xfrm>
            <a:off x="4794738" y="1398494"/>
            <a:ext cx="7016263" cy="5025751"/>
          </a:xfrm>
        </p:spPr>
        <p:txBody>
          <a:bodyPr anchor="b"/>
          <a:lstStyle>
            <a:lvl1pPr marL="0" indent="0" algn="ctr">
              <a:buNone/>
              <a:defRPr/>
            </a:lvl1pPr>
          </a:lstStyle>
          <a:p>
            <a:r>
              <a:rPr lang="en-US" dirty="0"/>
              <a:t>Click Icon to Add Picture or Chart</a:t>
            </a:r>
          </a:p>
          <a:p>
            <a:r>
              <a:rPr lang="en-US" dirty="0"/>
              <a:t>‎</a:t>
            </a:r>
            <a:br>
              <a:rPr lang="en-US" dirty="0"/>
            </a:br>
            <a:br>
              <a:rPr lang="en-US" dirty="0"/>
            </a:br>
            <a:r>
              <a:rPr lang="en-US" dirty="0"/>
              <a:t> </a:t>
            </a:r>
          </a:p>
        </p:txBody>
      </p:sp>
      <p:sp>
        <p:nvSpPr>
          <p:cNvPr id="8" name="Rectangle 7">
            <a:extLst>
              <a:ext uri="{FF2B5EF4-FFF2-40B4-BE49-F238E27FC236}">
                <a16:creationId xmlns:a16="http://schemas.microsoft.com/office/drawing/2014/main" id="{95FAAF0E-9C64-3648-9AB0-3E2E89649B27}"/>
              </a:ext>
            </a:extLst>
          </p:cNvPr>
          <p:cNvSpPr/>
          <p:nvPr userDrawn="1"/>
        </p:nvSpPr>
        <p:spPr>
          <a:xfrm>
            <a:off x="0" y="0"/>
            <a:ext cx="12192000" cy="1046712"/>
          </a:xfrm>
          <a:prstGeom prst="rect">
            <a:avLst/>
          </a:prstGeom>
          <a:solidFill>
            <a:srgbClr val="00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FC3FCD4-E407-8E46-83C2-DC874CAE9895}"/>
              </a:ext>
            </a:extLst>
          </p:cNvPr>
          <p:cNvSpPr>
            <a:spLocks noGrp="1"/>
          </p:cNvSpPr>
          <p:nvPr>
            <p:ph type="title" hasCustomPrompt="1"/>
          </p:nvPr>
        </p:nvSpPr>
        <p:spPr>
          <a:xfrm>
            <a:off x="381000" y="16461"/>
            <a:ext cx="8813243" cy="1030251"/>
          </a:xfrm>
          <a:prstGeom prst="rect">
            <a:avLst/>
          </a:prstGeom>
        </p:spPr>
        <p:txBody>
          <a:bodyPr>
            <a:normAutofit/>
          </a:bodyPr>
          <a:lstStyle>
            <a:lvl1pPr>
              <a:defRPr sz="2800">
                <a:solidFill>
                  <a:srgbClr val="F2F1EE"/>
                </a:solidFill>
              </a:defRPr>
            </a:lvl1pPr>
          </a:lstStyle>
          <a:p>
            <a:r>
              <a:rPr lang="en-US" dirty="0"/>
              <a:t>CLICK TO ADD TITLE</a:t>
            </a:r>
          </a:p>
        </p:txBody>
      </p:sp>
      <p:pic>
        <p:nvPicPr>
          <p:cNvPr id="10" name="Picture 9" descr="A picture containing drawing&#10;&#10;Description automatically generated">
            <a:extLst>
              <a:ext uri="{FF2B5EF4-FFF2-40B4-BE49-F238E27FC236}">
                <a16:creationId xmlns:a16="http://schemas.microsoft.com/office/drawing/2014/main" id="{0DC1EA29-0AE8-6441-9F97-FAED3B464354}"/>
              </a:ext>
            </a:extLst>
          </p:cNvPr>
          <p:cNvPicPr>
            <a:picLocks noChangeAspect="1"/>
          </p:cNvPicPr>
          <p:nvPr userDrawn="1"/>
        </p:nvPicPr>
        <p:blipFill>
          <a:blip r:embed="rId2"/>
          <a:stretch>
            <a:fillRect/>
          </a:stretch>
        </p:blipFill>
        <p:spPr>
          <a:xfrm>
            <a:off x="9501946" y="192257"/>
            <a:ext cx="2382350" cy="663093"/>
          </a:xfrm>
          <a:prstGeom prst="rect">
            <a:avLst/>
          </a:prstGeom>
        </p:spPr>
      </p:pic>
    </p:spTree>
    <p:extLst>
      <p:ext uri="{BB962C8B-B14F-4D97-AF65-F5344CB8AC3E}">
        <p14:creationId xmlns:p14="http://schemas.microsoft.com/office/powerpoint/2010/main" val="87469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426EC9-1F60-8D46-8977-576B0EABE2E6}"/>
              </a:ext>
            </a:extLst>
          </p:cNvPr>
          <p:cNvSpPr>
            <a:spLocks noGrp="1"/>
          </p:cNvSpPr>
          <p:nvPr>
            <p:ph type="body" idx="1" hasCustomPrompt="1"/>
          </p:nvPr>
        </p:nvSpPr>
        <p:spPr>
          <a:xfrm>
            <a:off x="381000" y="1398495"/>
            <a:ext cx="5539154" cy="823912"/>
          </a:xfrm>
        </p:spPr>
        <p:txBody>
          <a:bodyPr anchor="b">
            <a:normAutofit/>
          </a:bodyPr>
          <a:lstStyle>
            <a:lvl1pPr marL="0" indent="0">
              <a:buNone/>
              <a:defRPr sz="2600" b="0" i="0">
                <a:latin typeface="Arial Narrow" panose="020B0604020202020204" pitchFamily="34" charset="0"/>
                <a:cs typeface="Arial Narrow"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TITLE</a:t>
            </a:r>
          </a:p>
        </p:txBody>
      </p:sp>
      <p:sp>
        <p:nvSpPr>
          <p:cNvPr id="4" name="Content Placeholder 3">
            <a:extLst>
              <a:ext uri="{FF2B5EF4-FFF2-40B4-BE49-F238E27FC236}">
                <a16:creationId xmlns:a16="http://schemas.microsoft.com/office/drawing/2014/main" id="{5F07C932-8A9B-A146-970F-284E5F1D7EC0}"/>
              </a:ext>
            </a:extLst>
          </p:cNvPr>
          <p:cNvSpPr>
            <a:spLocks noGrp="1"/>
          </p:cNvSpPr>
          <p:nvPr>
            <p:ph sz="half" idx="2"/>
          </p:nvPr>
        </p:nvSpPr>
        <p:spPr>
          <a:xfrm>
            <a:off x="381000" y="2505075"/>
            <a:ext cx="5539154"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9E613BD-1A76-5246-B5DF-81EA8869EF05}"/>
              </a:ext>
            </a:extLst>
          </p:cNvPr>
          <p:cNvSpPr>
            <a:spLocks noGrp="1"/>
          </p:cNvSpPr>
          <p:nvPr>
            <p:ph type="dt" sz="half" idx="10"/>
          </p:nvPr>
        </p:nvSpPr>
        <p:spPr/>
        <p:txBody>
          <a:bodyPr/>
          <a:lstStyle/>
          <a:p>
            <a:fld id="{6D941B43-B7E9-0946-81CB-D3C13D843490}" type="datetimeFigureOut">
              <a:rPr lang="en-US" smtClean="0"/>
              <a:t>6/11/2025</a:t>
            </a:fld>
            <a:endParaRPr lang="en-US"/>
          </a:p>
        </p:txBody>
      </p:sp>
      <p:sp>
        <p:nvSpPr>
          <p:cNvPr id="8" name="Footer Placeholder 7">
            <a:extLst>
              <a:ext uri="{FF2B5EF4-FFF2-40B4-BE49-F238E27FC236}">
                <a16:creationId xmlns:a16="http://schemas.microsoft.com/office/drawing/2014/main" id="{3F9BFB5F-24EF-F249-AB0F-ECAF511868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ADEFB-0231-774E-BD24-0AF11B69A13A}"/>
              </a:ext>
            </a:extLst>
          </p:cNvPr>
          <p:cNvSpPr>
            <a:spLocks noGrp="1"/>
          </p:cNvSpPr>
          <p:nvPr>
            <p:ph type="sldNum" sz="quarter" idx="12"/>
          </p:nvPr>
        </p:nvSpPr>
        <p:spPr/>
        <p:txBody>
          <a:bodyPr/>
          <a:lstStyle/>
          <a:p>
            <a:fld id="{8AFC9DD1-78B7-754B-86FB-EA668927B2A2}" type="slidenum">
              <a:rPr lang="en-US" smtClean="0"/>
              <a:t>‹#›</a:t>
            </a:fld>
            <a:endParaRPr lang="en-US"/>
          </a:p>
        </p:txBody>
      </p:sp>
      <p:sp>
        <p:nvSpPr>
          <p:cNvPr id="10" name="Rectangle 9">
            <a:extLst>
              <a:ext uri="{FF2B5EF4-FFF2-40B4-BE49-F238E27FC236}">
                <a16:creationId xmlns:a16="http://schemas.microsoft.com/office/drawing/2014/main" id="{0A37D28F-0BBA-6E4E-9AE0-602BB6AA6140}"/>
              </a:ext>
            </a:extLst>
          </p:cNvPr>
          <p:cNvSpPr/>
          <p:nvPr userDrawn="1"/>
        </p:nvSpPr>
        <p:spPr>
          <a:xfrm>
            <a:off x="0" y="0"/>
            <a:ext cx="12192000" cy="1046712"/>
          </a:xfrm>
          <a:prstGeom prst="rect">
            <a:avLst/>
          </a:prstGeom>
          <a:solidFill>
            <a:srgbClr val="00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542D04F-942F-A546-B968-E837914047B0}"/>
              </a:ext>
            </a:extLst>
          </p:cNvPr>
          <p:cNvSpPr>
            <a:spLocks noGrp="1"/>
          </p:cNvSpPr>
          <p:nvPr>
            <p:ph type="title" hasCustomPrompt="1"/>
          </p:nvPr>
        </p:nvSpPr>
        <p:spPr>
          <a:xfrm>
            <a:off x="381000" y="16461"/>
            <a:ext cx="8813243" cy="1030251"/>
          </a:xfrm>
          <a:prstGeom prst="rect">
            <a:avLst/>
          </a:prstGeom>
        </p:spPr>
        <p:txBody>
          <a:bodyPr>
            <a:normAutofit/>
          </a:bodyPr>
          <a:lstStyle>
            <a:lvl1pPr>
              <a:defRPr sz="2800">
                <a:solidFill>
                  <a:srgbClr val="F2F1EE"/>
                </a:solidFill>
              </a:defRPr>
            </a:lvl1pPr>
          </a:lstStyle>
          <a:p>
            <a:r>
              <a:rPr lang="en-US" dirty="0"/>
              <a:t>CLICK TO ADD TITLE</a:t>
            </a:r>
          </a:p>
        </p:txBody>
      </p:sp>
      <p:pic>
        <p:nvPicPr>
          <p:cNvPr id="12" name="Picture 11" descr="A picture containing drawing&#10;&#10;Description automatically generated">
            <a:extLst>
              <a:ext uri="{FF2B5EF4-FFF2-40B4-BE49-F238E27FC236}">
                <a16:creationId xmlns:a16="http://schemas.microsoft.com/office/drawing/2014/main" id="{FC8ABF3B-B2BC-3948-BA2D-7FE356B38792}"/>
              </a:ext>
            </a:extLst>
          </p:cNvPr>
          <p:cNvPicPr>
            <a:picLocks noChangeAspect="1"/>
          </p:cNvPicPr>
          <p:nvPr userDrawn="1"/>
        </p:nvPicPr>
        <p:blipFill>
          <a:blip r:embed="rId2"/>
          <a:stretch>
            <a:fillRect/>
          </a:stretch>
        </p:blipFill>
        <p:spPr>
          <a:xfrm>
            <a:off x="9501946" y="192257"/>
            <a:ext cx="2382350" cy="663093"/>
          </a:xfrm>
          <a:prstGeom prst="rect">
            <a:avLst/>
          </a:prstGeom>
        </p:spPr>
      </p:pic>
      <p:sp>
        <p:nvSpPr>
          <p:cNvPr id="15" name="Text Placeholder 2">
            <a:extLst>
              <a:ext uri="{FF2B5EF4-FFF2-40B4-BE49-F238E27FC236}">
                <a16:creationId xmlns:a16="http://schemas.microsoft.com/office/drawing/2014/main" id="{F4FE940A-9855-DC45-9F40-8324C7612DA8}"/>
              </a:ext>
            </a:extLst>
          </p:cNvPr>
          <p:cNvSpPr>
            <a:spLocks noGrp="1"/>
          </p:cNvSpPr>
          <p:nvPr>
            <p:ph type="body" idx="14" hasCustomPrompt="1"/>
          </p:nvPr>
        </p:nvSpPr>
        <p:spPr>
          <a:xfrm>
            <a:off x="6277708" y="1398495"/>
            <a:ext cx="5539154" cy="823912"/>
          </a:xfrm>
        </p:spPr>
        <p:txBody>
          <a:bodyPr anchor="b">
            <a:normAutofit/>
          </a:bodyPr>
          <a:lstStyle>
            <a:lvl1pPr marL="0" indent="0">
              <a:buNone/>
              <a:defRPr sz="2600" b="0" i="0">
                <a:latin typeface="Arial Narrow" panose="020B0604020202020204" pitchFamily="34" charset="0"/>
                <a:cs typeface="Arial Narrow"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TITLE</a:t>
            </a:r>
          </a:p>
        </p:txBody>
      </p:sp>
      <p:sp>
        <p:nvSpPr>
          <p:cNvPr id="16" name="Content Placeholder 3">
            <a:extLst>
              <a:ext uri="{FF2B5EF4-FFF2-40B4-BE49-F238E27FC236}">
                <a16:creationId xmlns:a16="http://schemas.microsoft.com/office/drawing/2014/main" id="{E22E5756-181B-8A40-9E0F-1F332D9FBCB5}"/>
              </a:ext>
            </a:extLst>
          </p:cNvPr>
          <p:cNvSpPr>
            <a:spLocks noGrp="1"/>
          </p:cNvSpPr>
          <p:nvPr>
            <p:ph sz="half" idx="15"/>
          </p:nvPr>
        </p:nvSpPr>
        <p:spPr>
          <a:xfrm>
            <a:off x="6277708" y="2505075"/>
            <a:ext cx="553915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75684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ull Quot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EDDD8-4561-8C40-B8BE-AE3FCDCC563A}"/>
              </a:ext>
            </a:extLst>
          </p:cNvPr>
          <p:cNvSpPr>
            <a:spLocks noGrp="1"/>
          </p:cNvSpPr>
          <p:nvPr>
            <p:ph type="title" hasCustomPrompt="1"/>
          </p:nvPr>
        </p:nvSpPr>
        <p:spPr>
          <a:xfrm>
            <a:off x="838200" y="1999219"/>
            <a:ext cx="10515600" cy="2122971"/>
          </a:xfrm>
          <a:prstGeom prst="rect">
            <a:avLst/>
          </a:prstGeom>
        </p:spPr>
        <p:txBody>
          <a:bodyPr>
            <a:normAutofit/>
          </a:bodyPr>
          <a:lstStyle>
            <a:lvl1pPr algn="ctr">
              <a:defRPr sz="3600" b="0" i="1">
                <a:solidFill>
                  <a:schemeClr val="bg1"/>
                </a:solidFill>
                <a:latin typeface="Georgia" panose="02040502050405020303" pitchFamily="18" charset="0"/>
              </a:defRPr>
            </a:lvl1pPr>
          </a:lstStyle>
          <a:p>
            <a:r>
              <a:rPr lang="en-US" dirty="0"/>
              <a:t>CLICK TO ADD QUOTE</a:t>
            </a:r>
          </a:p>
        </p:txBody>
      </p:sp>
      <p:sp>
        <p:nvSpPr>
          <p:cNvPr id="7" name="Text Placeholder 2">
            <a:extLst>
              <a:ext uri="{FF2B5EF4-FFF2-40B4-BE49-F238E27FC236}">
                <a16:creationId xmlns:a16="http://schemas.microsoft.com/office/drawing/2014/main" id="{126E8810-D87D-3D4C-A125-72AFF0175E02}"/>
              </a:ext>
            </a:extLst>
          </p:cNvPr>
          <p:cNvSpPr>
            <a:spLocks noGrp="1"/>
          </p:cNvSpPr>
          <p:nvPr>
            <p:ph type="body" idx="1" hasCustomPrompt="1"/>
          </p:nvPr>
        </p:nvSpPr>
        <p:spPr>
          <a:xfrm>
            <a:off x="2453435" y="3632817"/>
            <a:ext cx="5539154" cy="823912"/>
          </a:xfrm>
        </p:spPr>
        <p:txBody>
          <a:bodyPr anchor="b">
            <a:normAutofit/>
          </a:bodyPr>
          <a:lstStyle>
            <a:lvl1pPr marL="0" indent="0">
              <a:buNone/>
              <a:defRPr sz="1600" b="0" i="0">
                <a:solidFill>
                  <a:schemeClr val="bg1"/>
                </a:solidFill>
                <a:latin typeface="Georgia" panose="02040502050405020303" pitchFamily="18" charset="0"/>
                <a:cs typeface="Arial Narrow"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 Click to add byline</a:t>
            </a:r>
          </a:p>
        </p:txBody>
      </p:sp>
    </p:spTree>
    <p:extLst>
      <p:ext uri="{BB962C8B-B14F-4D97-AF65-F5344CB8AC3E}">
        <p14:creationId xmlns:p14="http://schemas.microsoft.com/office/powerpoint/2010/main" val="16620517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5A0E2E-8189-6948-BE2F-7B0595A8651F}"/>
              </a:ext>
            </a:extLst>
          </p:cNvPr>
          <p:cNvSpPr/>
          <p:nvPr userDrawn="1"/>
        </p:nvSpPr>
        <p:spPr>
          <a:xfrm>
            <a:off x="536714" y="0"/>
            <a:ext cx="1165528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Picture Placeholder 6">
            <a:extLst>
              <a:ext uri="{FF2B5EF4-FFF2-40B4-BE49-F238E27FC236}">
                <a16:creationId xmlns:a16="http://schemas.microsoft.com/office/drawing/2014/main" id="{DA8C6340-B6AA-694B-876D-0052DFBE2978}"/>
              </a:ext>
            </a:extLst>
          </p:cNvPr>
          <p:cNvSpPr>
            <a:spLocks noGrp="1"/>
          </p:cNvSpPr>
          <p:nvPr>
            <p:ph type="pic" idx="1" hasCustomPrompt="1"/>
          </p:nvPr>
        </p:nvSpPr>
        <p:spPr>
          <a:xfrm>
            <a:off x="536712" y="0"/>
            <a:ext cx="11655287" cy="6858000"/>
          </a:xfrm>
        </p:spPr>
        <p:txBody>
          <a:bodyPr anchor="b"/>
          <a:lstStyle>
            <a:lvl1pPr marL="0" indent="0" algn="ctr">
              <a:buNone/>
              <a:defRPr/>
            </a:lvl1pPr>
          </a:lstStyle>
          <a:p>
            <a:r>
              <a:rPr lang="en-US" dirty="0"/>
              <a:t>Click Icon to Add Picture</a:t>
            </a:r>
          </a:p>
          <a:p>
            <a:endParaRPr lang="en-US" dirty="0"/>
          </a:p>
          <a:p>
            <a:endParaRPr lang="en-US" dirty="0"/>
          </a:p>
          <a:p>
            <a:r>
              <a:rPr lang="en-US" dirty="0"/>
              <a:t>‎</a:t>
            </a:r>
            <a:br>
              <a:rPr lang="en-US" dirty="0"/>
            </a:br>
            <a:br>
              <a:rPr lang="en-US" dirty="0"/>
            </a:br>
            <a:r>
              <a:rPr lang="en-US" dirty="0"/>
              <a:t> </a:t>
            </a:r>
          </a:p>
        </p:txBody>
      </p:sp>
    </p:spTree>
    <p:extLst>
      <p:ext uri="{BB962C8B-B14F-4D97-AF65-F5344CB8AC3E}">
        <p14:creationId xmlns:p14="http://schemas.microsoft.com/office/powerpoint/2010/main" val="28615265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9F1ECB-471D-2846-8961-3F921EE09FD9}"/>
              </a:ext>
            </a:extLst>
          </p:cNvPr>
          <p:cNvSpPr/>
          <p:nvPr userDrawn="1"/>
        </p:nvSpPr>
        <p:spPr>
          <a:xfrm>
            <a:off x="1" y="0"/>
            <a:ext cx="452510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438ADF-7A2C-AA4C-B165-DA26F9980194}"/>
              </a:ext>
            </a:extLst>
          </p:cNvPr>
          <p:cNvSpPr>
            <a:spLocks noGrp="1"/>
          </p:cNvSpPr>
          <p:nvPr>
            <p:ph type="title" hasCustomPrompt="1"/>
          </p:nvPr>
        </p:nvSpPr>
        <p:spPr>
          <a:xfrm>
            <a:off x="433265" y="351692"/>
            <a:ext cx="3599473" cy="4210783"/>
          </a:xfrm>
          <a:prstGeom prst="rect">
            <a:avLst/>
          </a:prstGeom>
        </p:spPr>
        <p:txBody>
          <a:bodyPr anchor="ctr">
            <a:normAutofit/>
          </a:bodyPr>
          <a:lstStyle>
            <a:lvl1pPr>
              <a:defRPr sz="3600">
                <a:solidFill>
                  <a:schemeClr val="bg1"/>
                </a:solidFill>
              </a:defRPr>
            </a:lvl1pPr>
          </a:lstStyle>
          <a:p>
            <a:r>
              <a:rPr lang="en-US" dirty="0"/>
              <a:t>CLICK TO </a:t>
            </a:r>
            <a:br>
              <a:rPr lang="en-US" dirty="0"/>
            </a:br>
            <a:r>
              <a:rPr lang="en-US" dirty="0"/>
              <a:t>ADD TITLE</a:t>
            </a:r>
          </a:p>
        </p:txBody>
      </p:sp>
      <p:sp>
        <p:nvSpPr>
          <p:cNvPr id="6" name="Content Placeholder 2">
            <a:extLst>
              <a:ext uri="{FF2B5EF4-FFF2-40B4-BE49-F238E27FC236}">
                <a16:creationId xmlns:a16="http://schemas.microsoft.com/office/drawing/2014/main" id="{01B11DC4-0F9B-8140-8B8D-A341794F8BE4}"/>
              </a:ext>
            </a:extLst>
          </p:cNvPr>
          <p:cNvSpPr>
            <a:spLocks noGrp="1"/>
          </p:cNvSpPr>
          <p:nvPr>
            <p:ph sz="half" idx="1"/>
          </p:nvPr>
        </p:nvSpPr>
        <p:spPr>
          <a:xfrm>
            <a:off x="4853848" y="351691"/>
            <a:ext cx="6904887" cy="6082159"/>
          </a:xfrm>
        </p:spPr>
        <p:txBody>
          <a:bodyPr/>
          <a:lstStyle>
            <a:lvl1pPr>
              <a:defRPr>
                <a:latin typeface="Georgia" panose="02040502050405020303" pitchFamily="18"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32752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36FEE-D335-824A-9391-6244AA7BC6BF}"/>
              </a:ext>
            </a:extLst>
          </p:cNvPr>
          <p:cNvSpPr>
            <a:spLocks noGrp="1"/>
          </p:cNvSpPr>
          <p:nvPr>
            <p:ph type="dt" sz="half" idx="10"/>
          </p:nvPr>
        </p:nvSpPr>
        <p:spPr/>
        <p:txBody>
          <a:bodyPr/>
          <a:lstStyle/>
          <a:p>
            <a:fld id="{6D941B43-B7E9-0946-81CB-D3C13D843490}" type="datetimeFigureOut">
              <a:rPr lang="en-US" smtClean="0"/>
              <a:t>6/11/2025</a:t>
            </a:fld>
            <a:endParaRPr lang="en-US"/>
          </a:p>
        </p:txBody>
      </p:sp>
      <p:sp>
        <p:nvSpPr>
          <p:cNvPr id="3" name="Footer Placeholder 2">
            <a:extLst>
              <a:ext uri="{FF2B5EF4-FFF2-40B4-BE49-F238E27FC236}">
                <a16:creationId xmlns:a16="http://schemas.microsoft.com/office/drawing/2014/main" id="{9E246D41-4113-9B47-8D27-6B402A5097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2A6A03-AD17-3647-8054-7EE4F76F21EB}"/>
              </a:ext>
            </a:extLst>
          </p:cNvPr>
          <p:cNvSpPr>
            <a:spLocks noGrp="1"/>
          </p:cNvSpPr>
          <p:nvPr>
            <p:ph type="sldNum" sz="quarter" idx="12"/>
          </p:nvPr>
        </p:nvSpPr>
        <p:spPr/>
        <p:txBody>
          <a:bodyPr/>
          <a:lstStyle/>
          <a:p>
            <a:fld id="{8AFC9DD1-78B7-754B-86FB-EA668927B2A2}" type="slidenum">
              <a:rPr lang="en-US" smtClean="0"/>
              <a:t>‹#›</a:t>
            </a:fld>
            <a:endParaRPr lang="en-US"/>
          </a:p>
        </p:txBody>
      </p:sp>
    </p:spTree>
    <p:extLst>
      <p:ext uri="{BB962C8B-B14F-4D97-AF65-F5344CB8AC3E}">
        <p14:creationId xmlns:p14="http://schemas.microsoft.com/office/powerpoint/2010/main" val="36209719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ppendix -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7F0252-A578-5D47-BE70-6BEEF0A8777D}"/>
              </a:ext>
            </a:extLst>
          </p:cNvPr>
          <p:cNvSpPr/>
          <p:nvPr userDrawn="1"/>
        </p:nvSpPr>
        <p:spPr>
          <a:xfrm>
            <a:off x="0" y="0"/>
            <a:ext cx="12192000" cy="1046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D80A69-B9B4-404A-BB02-6EA31202C7D9}"/>
              </a:ext>
            </a:extLst>
          </p:cNvPr>
          <p:cNvSpPr>
            <a:spLocks noGrp="1"/>
          </p:cNvSpPr>
          <p:nvPr>
            <p:ph type="title" hasCustomPrompt="1"/>
          </p:nvPr>
        </p:nvSpPr>
        <p:spPr>
          <a:xfrm>
            <a:off x="381000" y="16461"/>
            <a:ext cx="8813243" cy="1030251"/>
          </a:xfrm>
          <a:prstGeom prst="rect">
            <a:avLst/>
          </a:prstGeom>
        </p:spPr>
        <p:txBody>
          <a:bodyPr>
            <a:normAutofit/>
          </a:bodyPr>
          <a:lstStyle>
            <a:lvl1pPr>
              <a:defRPr sz="2800">
                <a:solidFill>
                  <a:srgbClr val="F2F1EE"/>
                </a:solidFill>
              </a:defRPr>
            </a:lvl1pPr>
          </a:lstStyle>
          <a:p>
            <a:r>
              <a:rPr lang="en-US" dirty="0"/>
              <a:t>CLICK TO ADD TITLE</a:t>
            </a:r>
          </a:p>
        </p:txBody>
      </p:sp>
      <p:sp>
        <p:nvSpPr>
          <p:cNvPr id="3" name="Content Placeholder 2">
            <a:extLst>
              <a:ext uri="{FF2B5EF4-FFF2-40B4-BE49-F238E27FC236}">
                <a16:creationId xmlns:a16="http://schemas.microsoft.com/office/drawing/2014/main" id="{611BD3D6-44EF-224D-8EF7-5DE7C75906C5}"/>
              </a:ext>
            </a:extLst>
          </p:cNvPr>
          <p:cNvSpPr>
            <a:spLocks noGrp="1"/>
          </p:cNvSpPr>
          <p:nvPr>
            <p:ph idx="1"/>
          </p:nvPr>
        </p:nvSpPr>
        <p:spPr>
          <a:xfrm>
            <a:off x="380999" y="1398495"/>
            <a:ext cx="11426688" cy="4805363"/>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445BD41-E5FE-1547-B8BE-3F3BF6E61B61}"/>
              </a:ext>
            </a:extLst>
          </p:cNvPr>
          <p:cNvSpPr>
            <a:spLocks noGrp="1"/>
          </p:cNvSpPr>
          <p:nvPr>
            <p:ph type="dt" sz="half" idx="10"/>
          </p:nvPr>
        </p:nvSpPr>
        <p:spPr/>
        <p:txBody>
          <a:bodyPr/>
          <a:lstStyle>
            <a:lvl1pPr>
              <a:defRPr>
                <a:solidFill>
                  <a:srgbClr val="00324D"/>
                </a:solidFill>
              </a:defRPr>
            </a:lvl1pPr>
          </a:lstStyle>
          <a:p>
            <a:fld id="{6D941B43-B7E9-0946-81CB-D3C13D843490}" type="datetimeFigureOut">
              <a:rPr lang="en-US" smtClean="0"/>
              <a:pPr/>
              <a:t>6/11/2025</a:t>
            </a:fld>
            <a:endParaRPr lang="en-US" dirty="0"/>
          </a:p>
        </p:txBody>
      </p:sp>
      <p:sp>
        <p:nvSpPr>
          <p:cNvPr id="5" name="Footer Placeholder 4">
            <a:extLst>
              <a:ext uri="{FF2B5EF4-FFF2-40B4-BE49-F238E27FC236}">
                <a16:creationId xmlns:a16="http://schemas.microsoft.com/office/drawing/2014/main" id="{25A466C8-AE32-B749-8776-3723693655CA}"/>
              </a:ext>
            </a:extLst>
          </p:cNvPr>
          <p:cNvSpPr>
            <a:spLocks noGrp="1"/>
          </p:cNvSpPr>
          <p:nvPr>
            <p:ph type="ftr" sz="quarter" idx="11"/>
          </p:nvPr>
        </p:nvSpPr>
        <p:spPr/>
        <p:txBody>
          <a:bodyPr/>
          <a:lstStyle>
            <a:lvl1pPr>
              <a:defRPr>
                <a:solidFill>
                  <a:srgbClr val="00324D"/>
                </a:solidFill>
              </a:defRPr>
            </a:lvl1pPr>
          </a:lstStyle>
          <a:p>
            <a:endParaRPr lang="en-US" dirty="0"/>
          </a:p>
        </p:txBody>
      </p:sp>
      <p:sp>
        <p:nvSpPr>
          <p:cNvPr id="6" name="Slide Number Placeholder 5">
            <a:extLst>
              <a:ext uri="{FF2B5EF4-FFF2-40B4-BE49-F238E27FC236}">
                <a16:creationId xmlns:a16="http://schemas.microsoft.com/office/drawing/2014/main" id="{42A96060-FF1E-8C49-8C09-F002251DCA6C}"/>
              </a:ext>
            </a:extLst>
          </p:cNvPr>
          <p:cNvSpPr>
            <a:spLocks noGrp="1"/>
          </p:cNvSpPr>
          <p:nvPr>
            <p:ph type="sldNum" sz="quarter" idx="12"/>
          </p:nvPr>
        </p:nvSpPr>
        <p:spPr/>
        <p:txBody>
          <a:bodyPr/>
          <a:lstStyle>
            <a:lvl1pPr>
              <a:defRPr>
                <a:solidFill>
                  <a:srgbClr val="00324D"/>
                </a:solidFill>
              </a:defRPr>
            </a:lvl1pPr>
          </a:lstStyle>
          <a:p>
            <a:fld id="{8AFC9DD1-78B7-754B-86FB-EA668927B2A2}" type="slidenum">
              <a:rPr lang="en-US" smtClean="0"/>
              <a:pPr/>
              <a:t>‹#›</a:t>
            </a:fld>
            <a:endParaRPr lang="en-US" dirty="0"/>
          </a:p>
        </p:txBody>
      </p:sp>
      <p:pic>
        <p:nvPicPr>
          <p:cNvPr id="9" name="Picture 8" descr="A picture containing drawing&#10;&#10;Description automatically generated">
            <a:extLst>
              <a:ext uri="{FF2B5EF4-FFF2-40B4-BE49-F238E27FC236}">
                <a16:creationId xmlns:a16="http://schemas.microsoft.com/office/drawing/2014/main" id="{F34403C3-2B56-544C-8D9F-5A870EB5F0C2}"/>
              </a:ext>
            </a:extLst>
          </p:cNvPr>
          <p:cNvPicPr>
            <a:picLocks noChangeAspect="1"/>
          </p:cNvPicPr>
          <p:nvPr userDrawn="1"/>
        </p:nvPicPr>
        <p:blipFill>
          <a:blip r:embed="rId2"/>
          <a:stretch>
            <a:fillRect/>
          </a:stretch>
        </p:blipFill>
        <p:spPr>
          <a:xfrm>
            <a:off x="9501946" y="192257"/>
            <a:ext cx="2382350" cy="663093"/>
          </a:xfrm>
          <a:prstGeom prst="rect">
            <a:avLst/>
          </a:prstGeom>
        </p:spPr>
      </p:pic>
    </p:spTree>
    <p:extLst>
      <p:ext uri="{BB962C8B-B14F-4D97-AF65-F5344CB8AC3E}">
        <p14:creationId xmlns:p14="http://schemas.microsoft.com/office/powerpoint/2010/main" val="1500903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 Photo (practice intro)">
    <p:bg>
      <p:bgRef idx="1001">
        <a:schemeClr val="bg1"/>
      </p:bgRef>
    </p:bg>
    <p:spTree>
      <p:nvGrpSpPr>
        <p:cNvPr id="1" name=""/>
        <p:cNvGrpSpPr/>
        <p:nvPr/>
      </p:nvGrpSpPr>
      <p:grpSpPr>
        <a:xfrm>
          <a:off x="0" y="0"/>
          <a:ext cx="0" cy="0"/>
          <a:chOff x="0" y="0"/>
          <a:chExt cx="0" cy="0"/>
        </a:xfrm>
      </p:grpSpPr>
      <p:sp>
        <p:nvSpPr>
          <p:cNvPr id="16" name="Picture Placeholder 7">
            <a:extLst>
              <a:ext uri="{FF2B5EF4-FFF2-40B4-BE49-F238E27FC236}">
                <a16:creationId xmlns:a16="http://schemas.microsoft.com/office/drawing/2014/main" id="{38DCB291-0FFA-AD4C-A818-A6190C64A0C6}"/>
              </a:ext>
            </a:extLst>
          </p:cNvPr>
          <p:cNvSpPr>
            <a:spLocks noGrp="1"/>
          </p:cNvSpPr>
          <p:nvPr>
            <p:ph type="pic" sz="quarter" idx="26"/>
          </p:nvPr>
        </p:nvSpPr>
        <p:spPr>
          <a:xfrm>
            <a:off x="7510020" y="205740"/>
            <a:ext cx="4681979" cy="6652260"/>
          </a:xfrm>
          <a:solidFill>
            <a:schemeClr val="bg2"/>
          </a:solidFill>
        </p:spPr>
        <p:txBody>
          <a:bodyPr lIns="91440" tIns="45720" rIns="45720" bIns="91440" anchor="b" anchorCtr="0">
            <a:noAutofit/>
          </a:bodyPr>
          <a:lstStyle>
            <a:lvl1pPr>
              <a:defRPr sz="1400">
                <a:noFill/>
              </a:defRPr>
            </a:lvl1pPr>
          </a:lstStyle>
          <a:p>
            <a:endParaRPr lang="en-US" dirty="0"/>
          </a:p>
        </p:txBody>
      </p:sp>
      <p:sp>
        <p:nvSpPr>
          <p:cNvPr id="20" name="Text Placeholder 19">
            <a:extLst>
              <a:ext uri="{FF2B5EF4-FFF2-40B4-BE49-F238E27FC236}">
                <a16:creationId xmlns:a16="http://schemas.microsoft.com/office/drawing/2014/main" id="{EAB9EC4F-63CD-6A45-2E9A-CAE048D02768}"/>
              </a:ext>
            </a:extLst>
          </p:cNvPr>
          <p:cNvSpPr>
            <a:spLocks noGrp="1"/>
          </p:cNvSpPr>
          <p:nvPr>
            <p:ph type="body" sz="quarter" idx="30" hasCustomPrompt="1"/>
          </p:nvPr>
        </p:nvSpPr>
        <p:spPr>
          <a:xfrm>
            <a:off x="0" y="204568"/>
            <a:ext cx="7401910" cy="2664756"/>
          </a:xfrm>
          <a:solidFill>
            <a:schemeClr val="accent1"/>
          </a:solidFill>
        </p:spPr>
        <p:txBody>
          <a:bodyPr/>
          <a:lstStyle>
            <a:lvl1pPr marL="0">
              <a:spcBef>
                <a:spcPts val="0"/>
              </a:spcBef>
              <a:spcAft>
                <a:spcPts val="0"/>
              </a:spcAft>
              <a:defRPr sz="800">
                <a:solidFill>
                  <a:schemeClr val="bg1"/>
                </a:solidFill>
              </a:defRPr>
            </a:lvl1pPr>
            <a:lvl2pPr marL="0">
              <a:spcBef>
                <a:spcPts val="0"/>
              </a:spcBef>
              <a:spcAft>
                <a:spcPts val="0"/>
              </a:spcAft>
              <a:defRPr sz="800">
                <a:solidFill>
                  <a:schemeClr val="bg1"/>
                </a:solidFill>
              </a:defRPr>
            </a:lvl2pPr>
            <a:lvl3pPr marL="0">
              <a:spcBef>
                <a:spcPts val="0"/>
              </a:spcBef>
              <a:spcAft>
                <a:spcPts val="0"/>
              </a:spcAft>
              <a:defRPr sz="800">
                <a:solidFill>
                  <a:schemeClr val="bg1"/>
                </a:solidFill>
              </a:defRPr>
            </a:lvl3pPr>
            <a:lvl4pPr marL="0">
              <a:spcBef>
                <a:spcPts val="0"/>
              </a:spcBef>
              <a:spcAft>
                <a:spcPts val="0"/>
              </a:spcAft>
              <a:defRPr sz="800">
                <a:solidFill>
                  <a:schemeClr val="bg1"/>
                </a:solidFill>
              </a:defRPr>
            </a:lvl4pPr>
            <a:lvl5pPr marL="0">
              <a:spcBef>
                <a:spcPts val="0"/>
              </a:spcBef>
              <a:spcAft>
                <a:spcPts val="0"/>
              </a:spcAft>
              <a:defRPr sz="800">
                <a:solidFill>
                  <a:schemeClr val="bg1"/>
                </a:solidFill>
              </a:defRPr>
            </a:lvl5pPr>
          </a:lstStyle>
          <a:p>
            <a:pPr lvl="0"/>
            <a:r>
              <a:rPr lang="en-US" dirty="0"/>
              <a:t> </a:t>
            </a:r>
          </a:p>
        </p:txBody>
      </p:sp>
      <p:sp>
        <p:nvSpPr>
          <p:cNvPr id="2" name="Title 1"/>
          <p:cNvSpPr>
            <a:spLocks noGrp="1"/>
          </p:cNvSpPr>
          <p:nvPr>
            <p:ph type="title" hasCustomPrompt="1"/>
          </p:nvPr>
        </p:nvSpPr>
        <p:spPr>
          <a:xfrm>
            <a:off x="751598" y="1027536"/>
            <a:ext cx="6223583" cy="576838"/>
          </a:xfrm>
        </p:spPr>
        <p:txBody>
          <a:bodyPr anchor="t" anchorCtr="0">
            <a:noAutofit/>
          </a:bodyPr>
          <a:lstStyle>
            <a:lvl1pPr>
              <a:lnSpc>
                <a:spcPct val="80000"/>
              </a:lnSpc>
              <a:defRPr sz="3600">
                <a:solidFill>
                  <a:schemeClr val="bg1"/>
                </a:solidFill>
              </a:defRPr>
            </a:lvl1pPr>
          </a:lstStyle>
          <a:p>
            <a:r>
              <a:rPr lang="en-US" dirty="0"/>
              <a:t>Title</a:t>
            </a:r>
          </a:p>
        </p:txBody>
      </p:sp>
      <p:sp>
        <p:nvSpPr>
          <p:cNvPr id="5" name="Date Placeholder 4"/>
          <p:cNvSpPr>
            <a:spLocks noGrp="1"/>
          </p:cNvSpPr>
          <p:nvPr>
            <p:ph type="dt" sz="half" idx="10"/>
          </p:nvPr>
        </p:nvSpPr>
        <p:spPr>
          <a:xfrm>
            <a:off x="6590600" y="6621518"/>
            <a:ext cx="640080" cy="147254"/>
          </a:xfrm>
        </p:spPr>
        <p:txBody>
          <a:bodyPr>
            <a:noAutofit/>
          </a:bodyPr>
          <a:lstStyle/>
          <a:p>
            <a:fld id="{B6941E7E-3E25-45A7-9EE6-3D8C805B96CD}" type="datetimeFigureOut">
              <a:rPr lang="en-US" smtClean="0"/>
              <a:t>6/11/2025</a:t>
            </a:fld>
            <a:endParaRPr lang="en-US" dirty="0"/>
          </a:p>
        </p:txBody>
      </p:sp>
      <p:sp>
        <p:nvSpPr>
          <p:cNvPr id="6" name="Footer Placeholder 5"/>
          <p:cNvSpPr>
            <a:spLocks noGrp="1"/>
          </p:cNvSpPr>
          <p:nvPr>
            <p:ph type="ftr" sz="quarter" idx="11"/>
          </p:nvPr>
        </p:nvSpPr>
        <p:spPr>
          <a:xfrm>
            <a:off x="692369" y="6621518"/>
            <a:ext cx="5669280" cy="149772"/>
          </a:xfrm>
        </p:spPr>
        <p:txBody>
          <a:bodyPr lIns="0">
            <a:noAutofit/>
          </a:bodyPr>
          <a:lstStyle/>
          <a:p>
            <a:endParaRPr lang="en-US" dirty="0"/>
          </a:p>
        </p:txBody>
      </p:sp>
      <p:sp>
        <p:nvSpPr>
          <p:cNvPr id="7" name="Slide Number Placeholder 6"/>
          <p:cNvSpPr>
            <a:spLocks noGrp="1"/>
          </p:cNvSpPr>
          <p:nvPr>
            <p:ph type="sldNum" sz="quarter" idx="12"/>
          </p:nvPr>
        </p:nvSpPr>
        <p:spPr/>
        <p:txBody>
          <a:bodyPr>
            <a:noAutofit/>
          </a:bodyPr>
          <a:lstStyle>
            <a:lvl1pPr>
              <a:defRPr>
                <a:solidFill>
                  <a:schemeClr val="bg2">
                    <a:lumMod val="65000"/>
                  </a:schemeClr>
                </a:solidFill>
              </a:defRPr>
            </a:lvl1pPr>
          </a:lstStyle>
          <a:p>
            <a:fld id="{9FA39958-4547-491A-AB55-4DC9AA84292E}" type="slidenum">
              <a:rPr lang="en-US" smtClean="0"/>
              <a:pPr/>
              <a:t>‹#›</a:t>
            </a:fld>
            <a:endParaRPr lang="en-US" dirty="0"/>
          </a:p>
        </p:txBody>
      </p:sp>
      <p:sp>
        <p:nvSpPr>
          <p:cNvPr id="10" name="Text Placeholder 9"/>
          <p:cNvSpPr>
            <a:spLocks noGrp="1"/>
          </p:cNvSpPr>
          <p:nvPr>
            <p:ph type="body" sz="quarter" idx="13" hasCustomPrompt="1"/>
          </p:nvPr>
        </p:nvSpPr>
        <p:spPr>
          <a:xfrm>
            <a:off x="751598" y="1683201"/>
            <a:ext cx="6222539" cy="1030182"/>
          </a:xfrm>
        </p:spPr>
        <p:txBody>
          <a:bodyPr>
            <a:noAutofit/>
          </a:bodyPr>
          <a:lstStyle>
            <a:lvl1pPr>
              <a:lnSpc>
                <a:spcPct val="100000"/>
              </a:lnSpc>
              <a:spcBef>
                <a:spcPts val="0"/>
              </a:spcBef>
              <a:defRPr sz="1400" b="0">
                <a:solidFill>
                  <a:schemeClr val="bg1"/>
                </a:solidFill>
                <a:latin typeface="Soleil Sb" panose="00000600000000000000" pitchFamily="50" charset="0"/>
              </a:defRPr>
            </a:lvl1pPr>
          </a:lstStyle>
          <a:p>
            <a:pPr lvl="0"/>
            <a:r>
              <a:rPr lang="en-US" dirty="0"/>
              <a:t>Intro summary</a:t>
            </a:r>
          </a:p>
        </p:txBody>
      </p:sp>
      <p:sp>
        <p:nvSpPr>
          <p:cNvPr id="13" name="Text Placeholder 12"/>
          <p:cNvSpPr>
            <a:spLocks noGrp="1"/>
          </p:cNvSpPr>
          <p:nvPr>
            <p:ph type="body" sz="quarter" idx="28"/>
          </p:nvPr>
        </p:nvSpPr>
        <p:spPr>
          <a:xfrm>
            <a:off x="751598" y="3129455"/>
            <a:ext cx="6176656" cy="2912116"/>
          </a:xfrm>
        </p:spPr>
        <p:txBody>
          <a:bodyPr/>
          <a:lstStyle>
            <a:lvl1pPr>
              <a:spcAft>
                <a:spcPts val="800"/>
              </a:spcAft>
              <a:defRPr sz="1800">
                <a:solidFill>
                  <a:schemeClr val="accent1"/>
                </a:solidFill>
              </a:defRPr>
            </a:lvl1pPr>
            <a:lvl2pPr>
              <a:defRPr sz="1400"/>
            </a:lvl2pPr>
            <a:lvl3pPr marL="201168" indent="-201168">
              <a:buClr>
                <a:schemeClr val="accent1"/>
              </a:buClr>
              <a:defRPr sz="1400"/>
            </a:lvl3pPr>
            <a:lvl4pPr marL="411480" indent="-173736">
              <a:spcAft>
                <a:spcPts val="800"/>
              </a:spcAft>
              <a:buClr>
                <a:schemeClr val="tx2"/>
              </a:buClr>
              <a:defRPr sz="1200"/>
            </a:lvl4pPr>
            <a:lvl5pPr marL="576072" indent="-173736">
              <a:buClr>
                <a:schemeClr val="tx2"/>
              </a:buCl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2"/>
          <p:cNvSpPr>
            <a:spLocks noGrp="1"/>
          </p:cNvSpPr>
          <p:nvPr>
            <p:ph type="body" sz="quarter" idx="14" hasCustomPrompt="1"/>
          </p:nvPr>
        </p:nvSpPr>
        <p:spPr>
          <a:xfrm rot="5400000">
            <a:off x="-857579" y="559469"/>
            <a:ext cx="1207454" cy="88516"/>
          </a:xfrm>
        </p:spPr>
        <p:txBody>
          <a:bodyPr>
            <a:noAutofit/>
          </a:bodyPr>
          <a:lstStyle>
            <a:lvl1pPr>
              <a:lnSpc>
                <a:spcPct val="80000"/>
              </a:lnSpc>
              <a:spcBef>
                <a:spcPts val="0"/>
              </a:spcBef>
              <a:defRPr sz="600" b="1" cap="all" baseline="0">
                <a:solidFill>
                  <a:schemeClr val="bg1"/>
                </a:solidFill>
                <a:latin typeface="Soleil" panose="00000500000000000000" pitchFamily="50" charset="0"/>
              </a:defRPr>
            </a:lvl1pPr>
          </a:lstStyle>
          <a:p>
            <a:pPr lvl="0"/>
            <a:r>
              <a:rPr lang="en-US" dirty="0"/>
              <a:t>Section title optional</a:t>
            </a:r>
          </a:p>
        </p:txBody>
      </p:sp>
      <p:sp>
        <p:nvSpPr>
          <p:cNvPr id="15" name="Picture Placeholder 14">
            <a:extLst>
              <a:ext uri="{FF2B5EF4-FFF2-40B4-BE49-F238E27FC236}">
                <a16:creationId xmlns:a16="http://schemas.microsoft.com/office/drawing/2014/main" id="{F88AFF80-3348-C0BB-CBD6-4857A90ED50E}"/>
              </a:ext>
            </a:extLst>
          </p:cNvPr>
          <p:cNvSpPr>
            <a:spLocks noGrp="1"/>
          </p:cNvSpPr>
          <p:nvPr>
            <p:ph type="pic" sz="quarter" idx="29"/>
          </p:nvPr>
        </p:nvSpPr>
        <p:spPr>
          <a:xfrm>
            <a:off x="0" y="-18288"/>
            <a:ext cx="12191999" cy="228600"/>
          </a:xfrm>
          <a:solidFill>
            <a:schemeClr val="bg1">
              <a:lumMod val="95000"/>
            </a:schemeClr>
          </a:solidFill>
        </p:spPr>
        <p:txBody>
          <a:bodyPr/>
          <a:lstStyle>
            <a:lvl1pPr>
              <a:defRPr sz="900">
                <a:solidFill>
                  <a:schemeClr val="tx1"/>
                </a:solidFill>
                <a:latin typeface="+mn-lt"/>
              </a:defRPr>
            </a:lvl1pPr>
          </a:lstStyle>
          <a:p>
            <a:endParaRPr lang="en-US" dirty="0"/>
          </a:p>
        </p:txBody>
      </p:sp>
      <p:sp>
        <p:nvSpPr>
          <p:cNvPr id="4" name="Graphic 102">
            <a:extLst>
              <a:ext uri="{FF2B5EF4-FFF2-40B4-BE49-F238E27FC236}">
                <a16:creationId xmlns:a16="http://schemas.microsoft.com/office/drawing/2014/main" id="{C41E9972-C313-3D11-54F9-E83992BC75E0}"/>
              </a:ext>
            </a:extLst>
          </p:cNvPr>
          <p:cNvSpPr/>
          <p:nvPr userDrawn="1"/>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8" name="Text Placeholder 10">
            <a:extLst>
              <a:ext uri="{FF2B5EF4-FFF2-40B4-BE49-F238E27FC236}">
                <a16:creationId xmlns:a16="http://schemas.microsoft.com/office/drawing/2014/main" id="{60998E4C-63C7-4591-75F1-692C520E377B}"/>
              </a:ext>
            </a:extLst>
          </p:cNvPr>
          <p:cNvSpPr>
            <a:spLocks noGrp="1"/>
          </p:cNvSpPr>
          <p:nvPr>
            <p:ph type="body" sz="quarter" idx="32" hasCustomPrompt="1"/>
          </p:nvPr>
        </p:nvSpPr>
        <p:spPr>
          <a:xfrm>
            <a:off x="751598" y="-66620"/>
            <a:ext cx="123825" cy="800101"/>
          </a:xfrm>
          <a:prstGeom prst="roundRect">
            <a:avLst/>
          </a:prstGeom>
          <a:solidFill>
            <a:schemeClr val="accent6"/>
          </a:solidFill>
        </p:spPr>
        <p:txBody>
          <a:bodyPr/>
          <a:lstStyle>
            <a:lvl1pPr>
              <a:defRPr sz="100"/>
            </a:lvl1pPr>
            <a:lvl2pPr>
              <a:defRPr sz="100"/>
            </a:lvl2pPr>
            <a:lvl3pPr>
              <a:defRPr sz="100"/>
            </a:lvl3pPr>
            <a:lvl4pPr>
              <a:defRPr sz="100"/>
            </a:lvl4pPr>
            <a:lvl5pPr>
              <a:defRPr sz="100"/>
            </a:lvl5pPr>
          </a:lstStyle>
          <a:p>
            <a:pPr lvl="0"/>
            <a:r>
              <a:rPr lang="en-US" dirty="0"/>
              <a:t> </a:t>
            </a:r>
          </a:p>
        </p:txBody>
      </p:sp>
    </p:spTree>
    <p:extLst>
      <p:ext uri="{BB962C8B-B14F-4D97-AF65-F5344CB8AC3E}">
        <p14:creationId xmlns:p14="http://schemas.microsoft.com/office/powerpoint/2010/main" val="3987635599"/>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ppendix - Two Content 1/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AD7AF6-4A7C-2D47-9269-7DBD7667B7B6}"/>
              </a:ext>
            </a:extLst>
          </p:cNvPr>
          <p:cNvSpPr/>
          <p:nvPr userDrawn="1"/>
        </p:nvSpPr>
        <p:spPr>
          <a:xfrm>
            <a:off x="5955323" y="1046712"/>
            <a:ext cx="6236677" cy="5811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9789D3-65FA-574D-A5C7-17F9C9F70B90}"/>
              </a:ext>
            </a:extLst>
          </p:cNvPr>
          <p:cNvSpPr>
            <a:spLocks noGrp="1"/>
          </p:cNvSpPr>
          <p:nvPr>
            <p:ph sz="half" idx="1"/>
          </p:nvPr>
        </p:nvSpPr>
        <p:spPr>
          <a:xfrm>
            <a:off x="380999" y="1398495"/>
            <a:ext cx="5421923" cy="5025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95FAAF0E-9C64-3648-9AB0-3E2E89649B27}"/>
              </a:ext>
            </a:extLst>
          </p:cNvPr>
          <p:cNvSpPr/>
          <p:nvPr userDrawn="1"/>
        </p:nvSpPr>
        <p:spPr>
          <a:xfrm>
            <a:off x="0" y="0"/>
            <a:ext cx="12192000" cy="1046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FC3FCD4-E407-8E46-83C2-DC874CAE9895}"/>
              </a:ext>
            </a:extLst>
          </p:cNvPr>
          <p:cNvSpPr>
            <a:spLocks noGrp="1"/>
          </p:cNvSpPr>
          <p:nvPr>
            <p:ph type="title" hasCustomPrompt="1"/>
          </p:nvPr>
        </p:nvSpPr>
        <p:spPr>
          <a:xfrm>
            <a:off x="381000" y="16461"/>
            <a:ext cx="8813243" cy="1030251"/>
          </a:xfrm>
          <a:prstGeom prst="rect">
            <a:avLst/>
          </a:prstGeom>
        </p:spPr>
        <p:txBody>
          <a:bodyPr>
            <a:normAutofit/>
          </a:bodyPr>
          <a:lstStyle>
            <a:lvl1pPr>
              <a:defRPr sz="2800">
                <a:solidFill>
                  <a:srgbClr val="F2F1EE"/>
                </a:solidFill>
              </a:defRPr>
            </a:lvl1pPr>
          </a:lstStyle>
          <a:p>
            <a:r>
              <a:rPr lang="en-US" dirty="0"/>
              <a:t>CLICK TO ADD TITLE</a:t>
            </a:r>
          </a:p>
        </p:txBody>
      </p:sp>
      <p:pic>
        <p:nvPicPr>
          <p:cNvPr id="10" name="Picture 9" descr="A picture containing drawing&#10;&#10;Description automatically generated">
            <a:extLst>
              <a:ext uri="{FF2B5EF4-FFF2-40B4-BE49-F238E27FC236}">
                <a16:creationId xmlns:a16="http://schemas.microsoft.com/office/drawing/2014/main" id="{0DC1EA29-0AE8-6441-9F97-FAED3B464354}"/>
              </a:ext>
            </a:extLst>
          </p:cNvPr>
          <p:cNvPicPr>
            <a:picLocks noChangeAspect="1"/>
          </p:cNvPicPr>
          <p:nvPr userDrawn="1"/>
        </p:nvPicPr>
        <p:blipFill>
          <a:blip r:embed="rId2"/>
          <a:stretch>
            <a:fillRect/>
          </a:stretch>
        </p:blipFill>
        <p:spPr>
          <a:xfrm>
            <a:off x="9501946" y="192257"/>
            <a:ext cx="2382350" cy="663093"/>
          </a:xfrm>
          <a:prstGeom prst="rect">
            <a:avLst/>
          </a:prstGeom>
        </p:spPr>
      </p:pic>
      <p:sp>
        <p:nvSpPr>
          <p:cNvPr id="12" name="Content Placeholder 3">
            <a:extLst>
              <a:ext uri="{FF2B5EF4-FFF2-40B4-BE49-F238E27FC236}">
                <a16:creationId xmlns:a16="http://schemas.microsoft.com/office/drawing/2014/main" id="{286E610A-8960-1F4F-A2C4-191E33AA59F9}"/>
              </a:ext>
            </a:extLst>
          </p:cNvPr>
          <p:cNvSpPr>
            <a:spLocks noGrp="1"/>
          </p:cNvSpPr>
          <p:nvPr>
            <p:ph sz="half" idx="2" hasCustomPrompt="1"/>
          </p:nvPr>
        </p:nvSpPr>
        <p:spPr>
          <a:xfrm>
            <a:off x="6172199" y="1398494"/>
            <a:ext cx="5638802" cy="5025751"/>
          </a:xfrm>
        </p:spPr>
        <p:txBody>
          <a:bodyPr anchor="b"/>
          <a:lstStyle>
            <a:lvl1pPr marL="0" indent="0" algn="ctr">
              <a:buNone/>
              <a:defRPr/>
            </a:lvl1pPr>
          </a:lstStyle>
          <a:p>
            <a:r>
              <a:rPr lang="en-US" dirty="0"/>
              <a:t>Click Icon to Add Picture or Chart</a:t>
            </a:r>
          </a:p>
          <a:p>
            <a:r>
              <a:rPr lang="en-US" dirty="0"/>
              <a:t>‎</a:t>
            </a:r>
            <a:br>
              <a:rPr lang="en-US" dirty="0"/>
            </a:br>
            <a:br>
              <a:rPr lang="en-US" dirty="0"/>
            </a:br>
            <a:r>
              <a:rPr lang="en-US" dirty="0"/>
              <a:t> </a:t>
            </a:r>
          </a:p>
        </p:txBody>
      </p:sp>
    </p:spTree>
    <p:extLst>
      <p:ext uri="{BB962C8B-B14F-4D97-AF65-F5344CB8AC3E}">
        <p14:creationId xmlns:p14="http://schemas.microsoft.com/office/powerpoint/2010/main" val="36670791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ppendix - Two Content 1/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AD7AF6-4A7C-2D47-9269-7DBD7667B7B6}"/>
              </a:ext>
            </a:extLst>
          </p:cNvPr>
          <p:cNvSpPr/>
          <p:nvPr userDrawn="1"/>
        </p:nvSpPr>
        <p:spPr>
          <a:xfrm>
            <a:off x="4372709" y="1046712"/>
            <a:ext cx="7819292" cy="5811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9789D3-65FA-574D-A5C7-17F9C9F70B90}"/>
              </a:ext>
            </a:extLst>
          </p:cNvPr>
          <p:cNvSpPr>
            <a:spLocks noGrp="1"/>
          </p:cNvSpPr>
          <p:nvPr>
            <p:ph sz="half" idx="1"/>
          </p:nvPr>
        </p:nvSpPr>
        <p:spPr>
          <a:xfrm>
            <a:off x="381000" y="1398495"/>
            <a:ext cx="3487616" cy="5025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95FAAF0E-9C64-3648-9AB0-3E2E89649B27}"/>
              </a:ext>
            </a:extLst>
          </p:cNvPr>
          <p:cNvSpPr/>
          <p:nvPr userDrawn="1"/>
        </p:nvSpPr>
        <p:spPr>
          <a:xfrm>
            <a:off x="0" y="0"/>
            <a:ext cx="12192000" cy="1046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FC3FCD4-E407-8E46-83C2-DC874CAE9895}"/>
              </a:ext>
            </a:extLst>
          </p:cNvPr>
          <p:cNvSpPr>
            <a:spLocks noGrp="1"/>
          </p:cNvSpPr>
          <p:nvPr>
            <p:ph type="title" hasCustomPrompt="1"/>
          </p:nvPr>
        </p:nvSpPr>
        <p:spPr>
          <a:xfrm>
            <a:off x="381000" y="16461"/>
            <a:ext cx="8813243" cy="1030251"/>
          </a:xfrm>
          <a:prstGeom prst="rect">
            <a:avLst/>
          </a:prstGeom>
        </p:spPr>
        <p:txBody>
          <a:bodyPr>
            <a:normAutofit/>
          </a:bodyPr>
          <a:lstStyle>
            <a:lvl1pPr>
              <a:defRPr sz="2800">
                <a:solidFill>
                  <a:srgbClr val="F2F1EE"/>
                </a:solidFill>
              </a:defRPr>
            </a:lvl1pPr>
          </a:lstStyle>
          <a:p>
            <a:r>
              <a:rPr lang="en-US" dirty="0"/>
              <a:t>CLICK TO ADD TITLE</a:t>
            </a:r>
          </a:p>
        </p:txBody>
      </p:sp>
      <p:pic>
        <p:nvPicPr>
          <p:cNvPr id="10" name="Picture 9" descr="A picture containing drawing&#10;&#10;Description automatically generated">
            <a:extLst>
              <a:ext uri="{FF2B5EF4-FFF2-40B4-BE49-F238E27FC236}">
                <a16:creationId xmlns:a16="http://schemas.microsoft.com/office/drawing/2014/main" id="{0DC1EA29-0AE8-6441-9F97-FAED3B464354}"/>
              </a:ext>
            </a:extLst>
          </p:cNvPr>
          <p:cNvPicPr>
            <a:picLocks noChangeAspect="1"/>
          </p:cNvPicPr>
          <p:nvPr userDrawn="1"/>
        </p:nvPicPr>
        <p:blipFill>
          <a:blip r:embed="rId2"/>
          <a:stretch>
            <a:fillRect/>
          </a:stretch>
        </p:blipFill>
        <p:spPr>
          <a:xfrm>
            <a:off x="9501946" y="192257"/>
            <a:ext cx="2382350" cy="663093"/>
          </a:xfrm>
          <a:prstGeom prst="rect">
            <a:avLst/>
          </a:prstGeom>
        </p:spPr>
      </p:pic>
      <p:sp>
        <p:nvSpPr>
          <p:cNvPr id="12" name="Content Placeholder 3">
            <a:extLst>
              <a:ext uri="{FF2B5EF4-FFF2-40B4-BE49-F238E27FC236}">
                <a16:creationId xmlns:a16="http://schemas.microsoft.com/office/drawing/2014/main" id="{20351FC7-A7AC-E349-9FFC-5DC1CA5E545E}"/>
              </a:ext>
            </a:extLst>
          </p:cNvPr>
          <p:cNvSpPr>
            <a:spLocks noGrp="1"/>
          </p:cNvSpPr>
          <p:nvPr>
            <p:ph sz="half" idx="2" hasCustomPrompt="1"/>
          </p:nvPr>
        </p:nvSpPr>
        <p:spPr>
          <a:xfrm>
            <a:off x="4792337" y="1398494"/>
            <a:ext cx="7018664" cy="5025751"/>
          </a:xfrm>
        </p:spPr>
        <p:txBody>
          <a:bodyPr anchor="b"/>
          <a:lstStyle>
            <a:lvl1pPr marL="0" indent="0" algn="ctr">
              <a:buNone/>
              <a:defRPr/>
            </a:lvl1pPr>
          </a:lstStyle>
          <a:p>
            <a:r>
              <a:rPr lang="en-US" dirty="0"/>
              <a:t>Click Icon to Add Picture or Chart</a:t>
            </a:r>
          </a:p>
          <a:p>
            <a:r>
              <a:rPr lang="en-US" dirty="0"/>
              <a:t>‎</a:t>
            </a:r>
            <a:br>
              <a:rPr lang="en-US" dirty="0"/>
            </a:br>
            <a:br>
              <a:rPr lang="en-US" dirty="0"/>
            </a:br>
            <a:r>
              <a:rPr lang="en-US" dirty="0"/>
              <a:t> </a:t>
            </a:r>
          </a:p>
        </p:txBody>
      </p:sp>
    </p:spTree>
    <p:extLst>
      <p:ext uri="{BB962C8B-B14F-4D97-AF65-F5344CB8AC3E}">
        <p14:creationId xmlns:p14="http://schemas.microsoft.com/office/powerpoint/2010/main" val="4267043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ppendix -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426EC9-1F60-8D46-8977-576B0EABE2E6}"/>
              </a:ext>
            </a:extLst>
          </p:cNvPr>
          <p:cNvSpPr>
            <a:spLocks noGrp="1"/>
          </p:cNvSpPr>
          <p:nvPr>
            <p:ph type="body" idx="1" hasCustomPrompt="1"/>
          </p:nvPr>
        </p:nvSpPr>
        <p:spPr>
          <a:xfrm>
            <a:off x="381000" y="1398495"/>
            <a:ext cx="5539154" cy="823912"/>
          </a:xfrm>
        </p:spPr>
        <p:txBody>
          <a:bodyPr anchor="b">
            <a:normAutofit/>
          </a:bodyPr>
          <a:lstStyle>
            <a:lvl1pPr marL="0" indent="0">
              <a:buNone/>
              <a:defRPr sz="2600" b="0" i="0">
                <a:latin typeface="Arial Narrow" panose="020B0604020202020204" pitchFamily="34" charset="0"/>
                <a:cs typeface="Arial Narrow"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TITLE</a:t>
            </a:r>
          </a:p>
        </p:txBody>
      </p:sp>
      <p:sp>
        <p:nvSpPr>
          <p:cNvPr id="4" name="Content Placeholder 3">
            <a:extLst>
              <a:ext uri="{FF2B5EF4-FFF2-40B4-BE49-F238E27FC236}">
                <a16:creationId xmlns:a16="http://schemas.microsoft.com/office/drawing/2014/main" id="{5F07C932-8A9B-A146-970F-284E5F1D7EC0}"/>
              </a:ext>
            </a:extLst>
          </p:cNvPr>
          <p:cNvSpPr>
            <a:spLocks noGrp="1"/>
          </p:cNvSpPr>
          <p:nvPr>
            <p:ph sz="half" idx="2"/>
          </p:nvPr>
        </p:nvSpPr>
        <p:spPr>
          <a:xfrm>
            <a:off x="381000" y="2505075"/>
            <a:ext cx="5539154"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9E613BD-1A76-5246-B5DF-81EA8869EF05}"/>
              </a:ext>
            </a:extLst>
          </p:cNvPr>
          <p:cNvSpPr>
            <a:spLocks noGrp="1"/>
          </p:cNvSpPr>
          <p:nvPr>
            <p:ph type="dt" sz="half" idx="10"/>
          </p:nvPr>
        </p:nvSpPr>
        <p:spPr/>
        <p:txBody>
          <a:bodyPr/>
          <a:lstStyle/>
          <a:p>
            <a:fld id="{6D941B43-B7E9-0946-81CB-D3C13D843490}" type="datetimeFigureOut">
              <a:rPr lang="en-US" smtClean="0"/>
              <a:t>6/11/2025</a:t>
            </a:fld>
            <a:endParaRPr lang="en-US"/>
          </a:p>
        </p:txBody>
      </p:sp>
      <p:sp>
        <p:nvSpPr>
          <p:cNvPr id="8" name="Footer Placeholder 7">
            <a:extLst>
              <a:ext uri="{FF2B5EF4-FFF2-40B4-BE49-F238E27FC236}">
                <a16:creationId xmlns:a16="http://schemas.microsoft.com/office/drawing/2014/main" id="{3F9BFB5F-24EF-F249-AB0F-ECAF511868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ADEFB-0231-774E-BD24-0AF11B69A13A}"/>
              </a:ext>
            </a:extLst>
          </p:cNvPr>
          <p:cNvSpPr>
            <a:spLocks noGrp="1"/>
          </p:cNvSpPr>
          <p:nvPr>
            <p:ph type="sldNum" sz="quarter" idx="12"/>
          </p:nvPr>
        </p:nvSpPr>
        <p:spPr/>
        <p:txBody>
          <a:bodyPr/>
          <a:lstStyle/>
          <a:p>
            <a:fld id="{8AFC9DD1-78B7-754B-86FB-EA668927B2A2}" type="slidenum">
              <a:rPr lang="en-US" smtClean="0"/>
              <a:t>‹#›</a:t>
            </a:fld>
            <a:endParaRPr lang="en-US"/>
          </a:p>
        </p:txBody>
      </p:sp>
      <p:sp>
        <p:nvSpPr>
          <p:cNvPr id="10" name="Rectangle 9">
            <a:extLst>
              <a:ext uri="{FF2B5EF4-FFF2-40B4-BE49-F238E27FC236}">
                <a16:creationId xmlns:a16="http://schemas.microsoft.com/office/drawing/2014/main" id="{0A37D28F-0BBA-6E4E-9AE0-602BB6AA6140}"/>
              </a:ext>
            </a:extLst>
          </p:cNvPr>
          <p:cNvSpPr/>
          <p:nvPr userDrawn="1"/>
        </p:nvSpPr>
        <p:spPr>
          <a:xfrm>
            <a:off x="0" y="0"/>
            <a:ext cx="12192000" cy="1046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542D04F-942F-A546-B968-E837914047B0}"/>
              </a:ext>
            </a:extLst>
          </p:cNvPr>
          <p:cNvSpPr>
            <a:spLocks noGrp="1"/>
          </p:cNvSpPr>
          <p:nvPr>
            <p:ph type="title" hasCustomPrompt="1"/>
          </p:nvPr>
        </p:nvSpPr>
        <p:spPr>
          <a:xfrm>
            <a:off x="381000" y="16461"/>
            <a:ext cx="8813243" cy="1030251"/>
          </a:xfrm>
          <a:prstGeom prst="rect">
            <a:avLst/>
          </a:prstGeom>
        </p:spPr>
        <p:txBody>
          <a:bodyPr>
            <a:normAutofit/>
          </a:bodyPr>
          <a:lstStyle>
            <a:lvl1pPr>
              <a:defRPr sz="2800">
                <a:solidFill>
                  <a:srgbClr val="F2F1EE"/>
                </a:solidFill>
              </a:defRPr>
            </a:lvl1pPr>
          </a:lstStyle>
          <a:p>
            <a:r>
              <a:rPr lang="en-US" dirty="0"/>
              <a:t>CLICK TO ADD TITLE</a:t>
            </a:r>
          </a:p>
        </p:txBody>
      </p:sp>
      <p:pic>
        <p:nvPicPr>
          <p:cNvPr id="12" name="Picture 11" descr="A picture containing drawing&#10;&#10;Description automatically generated">
            <a:extLst>
              <a:ext uri="{FF2B5EF4-FFF2-40B4-BE49-F238E27FC236}">
                <a16:creationId xmlns:a16="http://schemas.microsoft.com/office/drawing/2014/main" id="{FC8ABF3B-B2BC-3948-BA2D-7FE356B38792}"/>
              </a:ext>
            </a:extLst>
          </p:cNvPr>
          <p:cNvPicPr>
            <a:picLocks noChangeAspect="1"/>
          </p:cNvPicPr>
          <p:nvPr userDrawn="1"/>
        </p:nvPicPr>
        <p:blipFill>
          <a:blip r:embed="rId2"/>
          <a:stretch>
            <a:fillRect/>
          </a:stretch>
        </p:blipFill>
        <p:spPr>
          <a:xfrm>
            <a:off x="9501946" y="192257"/>
            <a:ext cx="2382350" cy="663093"/>
          </a:xfrm>
          <a:prstGeom prst="rect">
            <a:avLst/>
          </a:prstGeom>
        </p:spPr>
      </p:pic>
      <p:sp>
        <p:nvSpPr>
          <p:cNvPr id="15" name="Text Placeholder 2">
            <a:extLst>
              <a:ext uri="{FF2B5EF4-FFF2-40B4-BE49-F238E27FC236}">
                <a16:creationId xmlns:a16="http://schemas.microsoft.com/office/drawing/2014/main" id="{F4FE940A-9855-DC45-9F40-8324C7612DA8}"/>
              </a:ext>
            </a:extLst>
          </p:cNvPr>
          <p:cNvSpPr>
            <a:spLocks noGrp="1"/>
          </p:cNvSpPr>
          <p:nvPr>
            <p:ph type="body" idx="14" hasCustomPrompt="1"/>
          </p:nvPr>
        </p:nvSpPr>
        <p:spPr>
          <a:xfrm>
            <a:off x="6277708" y="1398495"/>
            <a:ext cx="5539154" cy="823912"/>
          </a:xfrm>
        </p:spPr>
        <p:txBody>
          <a:bodyPr anchor="b">
            <a:normAutofit/>
          </a:bodyPr>
          <a:lstStyle>
            <a:lvl1pPr marL="0" indent="0">
              <a:buNone/>
              <a:defRPr sz="2600" b="0" i="0">
                <a:latin typeface="Arial Narrow" panose="020B0604020202020204" pitchFamily="34" charset="0"/>
                <a:cs typeface="Arial Narrow"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TITLE</a:t>
            </a:r>
          </a:p>
        </p:txBody>
      </p:sp>
      <p:sp>
        <p:nvSpPr>
          <p:cNvPr id="16" name="Content Placeholder 3">
            <a:extLst>
              <a:ext uri="{FF2B5EF4-FFF2-40B4-BE49-F238E27FC236}">
                <a16:creationId xmlns:a16="http://schemas.microsoft.com/office/drawing/2014/main" id="{E22E5756-181B-8A40-9E0F-1F332D9FBCB5}"/>
              </a:ext>
            </a:extLst>
          </p:cNvPr>
          <p:cNvSpPr>
            <a:spLocks noGrp="1"/>
          </p:cNvSpPr>
          <p:nvPr>
            <p:ph sz="half" idx="15"/>
          </p:nvPr>
        </p:nvSpPr>
        <p:spPr>
          <a:xfrm>
            <a:off x="6277708" y="2505075"/>
            <a:ext cx="553915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864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 Photo (practice intro)_Azure">
    <p:bg>
      <p:bgRef idx="1001">
        <a:schemeClr val="bg1"/>
      </p:bgRef>
    </p:bg>
    <p:spTree>
      <p:nvGrpSpPr>
        <p:cNvPr id="1" name=""/>
        <p:cNvGrpSpPr/>
        <p:nvPr/>
      </p:nvGrpSpPr>
      <p:grpSpPr>
        <a:xfrm>
          <a:off x="0" y="0"/>
          <a:ext cx="0" cy="0"/>
          <a:chOff x="0" y="0"/>
          <a:chExt cx="0" cy="0"/>
        </a:xfrm>
      </p:grpSpPr>
      <p:sp>
        <p:nvSpPr>
          <p:cNvPr id="16" name="Picture Placeholder 7">
            <a:extLst>
              <a:ext uri="{FF2B5EF4-FFF2-40B4-BE49-F238E27FC236}">
                <a16:creationId xmlns:a16="http://schemas.microsoft.com/office/drawing/2014/main" id="{38DCB291-0FFA-AD4C-A818-A6190C64A0C6}"/>
              </a:ext>
            </a:extLst>
          </p:cNvPr>
          <p:cNvSpPr>
            <a:spLocks noGrp="1"/>
          </p:cNvSpPr>
          <p:nvPr>
            <p:ph type="pic" sz="quarter" idx="26"/>
          </p:nvPr>
        </p:nvSpPr>
        <p:spPr>
          <a:xfrm>
            <a:off x="7510020" y="205740"/>
            <a:ext cx="4681979" cy="6652260"/>
          </a:xfrm>
          <a:solidFill>
            <a:schemeClr val="bg2"/>
          </a:solidFill>
        </p:spPr>
        <p:txBody>
          <a:bodyPr lIns="91440" tIns="45720" rIns="45720" bIns="91440" anchor="b" anchorCtr="0">
            <a:noAutofit/>
          </a:bodyPr>
          <a:lstStyle>
            <a:lvl1pPr>
              <a:defRPr sz="1400">
                <a:noFill/>
              </a:defRPr>
            </a:lvl1pPr>
          </a:lstStyle>
          <a:p>
            <a:endParaRPr lang="en-US" dirty="0"/>
          </a:p>
        </p:txBody>
      </p:sp>
      <p:sp>
        <p:nvSpPr>
          <p:cNvPr id="20" name="Text Placeholder 19">
            <a:extLst>
              <a:ext uri="{FF2B5EF4-FFF2-40B4-BE49-F238E27FC236}">
                <a16:creationId xmlns:a16="http://schemas.microsoft.com/office/drawing/2014/main" id="{EAB9EC4F-63CD-6A45-2E9A-CAE048D02768}"/>
              </a:ext>
            </a:extLst>
          </p:cNvPr>
          <p:cNvSpPr>
            <a:spLocks noGrp="1"/>
          </p:cNvSpPr>
          <p:nvPr>
            <p:ph type="body" sz="quarter" idx="30" hasCustomPrompt="1"/>
          </p:nvPr>
        </p:nvSpPr>
        <p:spPr>
          <a:xfrm>
            <a:off x="0" y="204568"/>
            <a:ext cx="7401910" cy="2664756"/>
          </a:xfrm>
          <a:solidFill>
            <a:schemeClr val="accent1"/>
          </a:solidFill>
        </p:spPr>
        <p:txBody>
          <a:bodyPr/>
          <a:lstStyle>
            <a:lvl1pPr marL="0">
              <a:spcBef>
                <a:spcPts val="0"/>
              </a:spcBef>
              <a:spcAft>
                <a:spcPts val="0"/>
              </a:spcAft>
              <a:defRPr sz="800">
                <a:solidFill>
                  <a:schemeClr val="bg1"/>
                </a:solidFill>
              </a:defRPr>
            </a:lvl1pPr>
            <a:lvl2pPr marL="0">
              <a:spcBef>
                <a:spcPts val="0"/>
              </a:spcBef>
              <a:spcAft>
                <a:spcPts val="0"/>
              </a:spcAft>
              <a:defRPr sz="800">
                <a:solidFill>
                  <a:schemeClr val="bg1"/>
                </a:solidFill>
              </a:defRPr>
            </a:lvl2pPr>
            <a:lvl3pPr marL="0">
              <a:spcBef>
                <a:spcPts val="0"/>
              </a:spcBef>
              <a:spcAft>
                <a:spcPts val="0"/>
              </a:spcAft>
              <a:defRPr sz="800">
                <a:solidFill>
                  <a:schemeClr val="bg1"/>
                </a:solidFill>
              </a:defRPr>
            </a:lvl3pPr>
            <a:lvl4pPr marL="0">
              <a:spcBef>
                <a:spcPts val="0"/>
              </a:spcBef>
              <a:spcAft>
                <a:spcPts val="0"/>
              </a:spcAft>
              <a:defRPr sz="800">
                <a:solidFill>
                  <a:schemeClr val="bg1"/>
                </a:solidFill>
              </a:defRPr>
            </a:lvl4pPr>
            <a:lvl5pPr marL="0">
              <a:spcBef>
                <a:spcPts val="0"/>
              </a:spcBef>
              <a:spcAft>
                <a:spcPts val="0"/>
              </a:spcAft>
              <a:defRPr sz="800">
                <a:solidFill>
                  <a:schemeClr val="bg1"/>
                </a:solidFill>
              </a:defRPr>
            </a:lvl5pPr>
          </a:lstStyle>
          <a:p>
            <a:pPr lvl="0"/>
            <a:r>
              <a:rPr lang="en-US" dirty="0"/>
              <a:t> </a:t>
            </a:r>
          </a:p>
        </p:txBody>
      </p:sp>
      <p:sp>
        <p:nvSpPr>
          <p:cNvPr id="2" name="Title 1"/>
          <p:cNvSpPr>
            <a:spLocks noGrp="1"/>
          </p:cNvSpPr>
          <p:nvPr>
            <p:ph type="title" hasCustomPrompt="1"/>
          </p:nvPr>
        </p:nvSpPr>
        <p:spPr>
          <a:xfrm>
            <a:off x="751598" y="1027536"/>
            <a:ext cx="6223583" cy="576838"/>
          </a:xfrm>
        </p:spPr>
        <p:txBody>
          <a:bodyPr anchor="t" anchorCtr="0">
            <a:noAutofit/>
          </a:bodyPr>
          <a:lstStyle>
            <a:lvl1pPr>
              <a:lnSpc>
                <a:spcPct val="80000"/>
              </a:lnSpc>
              <a:defRPr sz="3600">
                <a:solidFill>
                  <a:schemeClr val="bg1"/>
                </a:solidFill>
              </a:defRPr>
            </a:lvl1pPr>
          </a:lstStyle>
          <a:p>
            <a:r>
              <a:rPr lang="en-US" dirty="0"/>
              <a:t>Title</a:t>
            </a:r>
          </a:p>
        </p:txBody>
      </p:sp>
      <p:sp>
        <p:nvSpPr>
          <p:cNvPr id="5" name="Date Placeholder 4"/>
          <p:cNvSpPr>
            <a:spLocks noGrp="1"/>
          </p:cNvSpPr>
          <p:nvPr>
            <p:ph type="dt" sz="half" idx="10"/>
          </p:nvPr>
        </p:nvSpPr>
        <p:spPr>
          <a:xfrm>
            <a:off x="6590600" y="6621518"/>
            <a:ext cx="640080" cy="147254"/>
          </a:xfrm>
        </p:spPr>
        <p:txBody>
          <a:bodyPr>
            <a:noAutofit/>
          </a:bodyPr>
          <a:lstStyle/>
          <a:p>
            <a:fld id="{B6941E7E-3E25-45A7-9EE6-3D8C805B96CD}" type="datetimeFigureOut">
              <a:rPr lang="en-US" smtClean="0"/>
              <a:t>6/11/2025</a:t>
            </a:fld>
            <a:endParaRPr lang="en-US" dirty="0"/>
          </a:p>
        </p:txBody>
      </p:sp>
      <p:sp>
        <p:nvSpPr>
          <p:cNvPr id="6" name="Footer Placeholder 5"/>
          <p:cNvSpPr>
            <a:spLocks noGrp="1"/>
          </p:cNvSpPr>
          <p:nvPr>
            <p:ph type="ftr" sz="quarter" idx="11"/>
          </p:nvPr>
        </p:nvSpPr>
        <p:spPr>
          <a:xfrm>
            <a:off x="692369" y="6621518"/>
            <a:ext cx="5669280" cy="149772"/>
          </a:xfrm>
        </p:spPr>
        <p:txBody>
          <a:bodyPr lIns="0">
            <a:noAutofit/>
          </a:bodyPr>
          <a:lstStyle/>
          <a:p>
            <a:endParaRPr lang="en-US" dirty="0"/>
          </a:p>
        </p:txBody>
      </p:sp>
      <p:sp>
        <p:nvSpPr>
          <p:cNvPr id="7" name="Slide Number Placeholder 6"/>
          <p:cNvSpPr>
            <a:spLocks noGrp="1"/>
          </p:cNvSpPr>
          <p:nvPr>
            <p:ph type="sldNum" sz="quarter" idx="12"/>
          </p:nvPr>
        </p:nvSpPr>
        <p:spPr/>
        <p:txBody>
          <a:bodyPr>
            <a:noAutofit/>
          </a:bodyPr>
          <a:lstStyle>
            <a:lvl1pPr>
              <a:defRPr>
                <a:solidFill>
                  <a:schemeClr val="bg2">
                    <a:lumMod val="65000"/>
                  </a:schemeClr>
                </a:solidFill>
              </a:defRPr>
            </a:lvl1pPr>
          </a:lstStyle>
          <a:p>
            <a:fld id="{9FA39958-4547-491A-AB55-4DC9AA84292E}" type="slidenum">
              <a:rPr lang="en-US" smtClean="0"/>
              <a:pPr/>
              <a:t>‹#›</a:t>
            </a:fld>
            <a:endParaRPr lang="en-US" dirty="0"/>
          </a:p>
        </p:txBody>
      </p:sp>
      <p:sp>
        <p:nvSpPr>
          <p:cNvPr id="10" name="Text Placeholder 9"/>
          <p:cNvSpPr>
            <a:spLocks noGrp="1"/>
          </p:cNvSpPr>
          <p:nvPr>
            <p:ph type="body" sz="quarter" idx="13" hasCustomPrompt="1"/>
          </p:nvPr>
        </p:nvSpPr>
        <p:spPr>
          <a:xfrm>
            <a:off x="751598" y="1683201"/>
            <a:ext cx="6222539" cy="1030182"/>
          </a:xfrm>
        </p:spPr>
        <p:txBody>
          <a:bodyPr>
            <a:noAutofit/>
          </a:bodyPr>
          <a:lstStyle>
            <a:lvl1pPr>
              <a:lnSpc>
                <a:spcPct val="100000"/>
              </a:lnSpc>
              <a:spcBef>
                <a:spcPts val="0"/>
              </a:spcBef>
              <a:defRPr sz="1400" b="0">
                <a:solidFill>
                  <a:schemeClr val="bg1"/>
                </a:solidFill>
                <a:latin typeface="Soleil Sb" panose="00000600000000000000" pitchFamily="50" charset="0"/>
              </a:defRPr>
            </a:lvl1pPr>
          </a:lstStyle>
          <a:p>
            <a:pPr lvl="0"/>
            <a:r>
              <a:rPr lang="en-US" dirty="0"/>
              <a:t>Intro summary</a:t>
            </a:r>
          </a:p>
        </p:txBody>
      </p:sp>
      <p:sp>
        <p:nvSpPr>
          <p:cNvPr id="13" name="Text Placeholder 12"/>
          <p:cNvSpPr>
            <a:spLocks noGrp="1"/>
          </p:cNvSpPr>
          <p:nvPr>
            <p:ph type="body" sz="quarter" idx="28"/>
          </p:nvPr>
        </p:nvSpPr>
        <p:spPr>
          <a:xfrm>
            <a:off x="751598" y="3129455"/>
            <a:ext cx="6176656" cy="2912116"/>
          </a:xfrm>
        </p:spPr>
        <p:txBody>
          <a:bodyPr/>
          <a:lstStyle>
            <a:lvl1pPr>
              <a:spcAft>
                <a:spcPts val="800"/>
              </a:spcAft>
              <a:defRPr sz="1800">
                <a:solidFill>
                  <a:schemeClr val="accent1"/>
                </a:solidFill>
              </a:defRPr>
            </a:lvl1pPr>
            <a:lvl2pPr>
              <a:defRPr sz="1400"/>
            </a:lvl2pPr>
            <a:lvl3pPr marL="201168" indent="-201168">
              <a:buClr>
                <a:schemeClr val="accent1"/>
              </a:buClr>
              <a:defRPr sz="1400"/>
            </a:lvl3pPr>
            <a:lvl4pPr marL="411480" indent="-173736">
              <a:spcAft>
                <a:spcPts val="800"/>
              </a:spcAft>
              <a:buClr>
                <a:schemeClr val="tx2"/>
              </a:buClr>
              <a:defRPr sz="1200"/>
            </a:lvl4pPr>
            <a:lvl5pPr marL="576072" indent="-173736">
              <a:buClr>
                <a:schemeClr val="tx2"/>
              </a:buCl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2"/>
          <p:cNvSpPr>
            <a:spLocks noGrp="1"/>
          </p:cNvSpPr>
          <p:nvPr>
            <p:ph type="body" sz="quarter" idx="14" hasCustomPrompt="1"/>
          </p:nvPr>
        </p:nvSpPr>
        <p:spPr>
          <a:xfrm rot="5400000">
            <a:off x="-857579" y="559469"/>
            <a:ext cx="1207454" cy="88516"/>
          </a:xfrm>
        </p:spPr>
        <p:txBody>
          <a:bodyPr>
            <a:noAutofit/>
          </a:bodyPr>
          <a:lstStyle>
            <a:lvl1pPr>
              <a:lnSpc>
                <a:spcPct val="80000"/>
              </a:lnSpc>
              <a:spcBef>
                <a:spcPts val="0"/>
              </a:spcBef>
              <a:defRPr sz="600" b="1" cap="all" baseline="0">
                <a:solidFill>
                  <a:schemeClr val="bg1"/>
                </a:solidFill>
                <a:latin typeface="Soleil" panose="00000500000000000000" pitchFamily="50" charset="0"/>
              </a:defRPr>
            </a:lvl1pPr>
          </a:lstStyle>
          <a:p>
            <a:pPr lvl="0"/>
            <a:r>
              <a:rPr lang="en-US" dirty="0"/>
              <a:t>Section title optional</a:t>
            </a:r>
          </a:p>
        </p:txBody>
      </p:sp>
      <p:sp>
        <p:nvSpPr>
          <p:cNvPr id="4" name="Graphic 102">
            <a:extLst>
              <a:ext uri="{FF2B5EF4-FFF2-40B4-BE49-F238E27FC236}">
                <a16:creationId xmlns:a16="http://schemas.microsoft.com/office/drawing/2014/main" id="{C41E9972-C313-3D11-54F9-E83992BC75E0}"/>
              </a:ext>
            </a:extLst>
          </p:cNvPr>
          <p:cNvSpPr/>
          <p:nvPr userDrawn="1"/>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3" name="Picture Placeholder 19">
            <a:extLst>
              <a:ext uri="{FF2B5EF4-FFF2-40B4-BE49-F238E27FC236}">
                <a16:creationId xmlns:a16="http://schemas.microsoft.com/office/drawing/2014/main" id="{A720AFB0-F145-4921-A694-1BAFB5EA5014}"/>
              </a:ext>
            </a:extLst>
          </p:cNvPr>
          <p:cNvSpPr>
            <a:spLocks noGrp="1"/>
          </p:cNvSpPr>
          <p:nvPr>
            <p:ph type="pic" sz="quarter" idx="33" hasCustomPrompt="1"/>
          </p:nvPr>
        </p:nvSpPr>
        <p:spPr>
          <a:xfrm>
            <a:off x="-17041" y="-19649"/>
            <a:ext cx="12207240" cy="228600"/>
          </a:xfrm>
          <a:blipFill>
            <a:blip r:embed="rId3"/>
            <a:stretch>
              <a:fillRect l="-2" t="-299089" r="2" b="-1612867"/>
            </a:stretch>
          </a:blipFill>
        </p:spPr>
        <p:txBody>
          <a:bodyPr/>
          <a:lstStyle>
            <a:lvl1pPr>
              <a:defRPr sz="100"/>
            </a:lvl1pPr>
          </a:lstStyle>
          <a:p>
            <a:r>
              <a:rPr lang="en-US" dirty="0"/>
              <a:t>.</a:t>
            </a:r>
          </a:p>
        </p:txBody>
      </p:sp>
      <p:sp>
        <p:nvSpPr>
          <p:cNvPr id="8" name="Text Placeholder 10">
            <a:extLst>
              <a:ext uri="{FF2B5EF4-FFF2-40B4-BE49-F238E27FC236}">
                <a16:creationId xmlns:a16="http://schemas.microsoft.com/office/drawing/2014/main" id="{60998E4C-63C7-4591-75F1-692C520E377B}"/>
              </a:ext>
            </a:extLst>
          </p:cNvPr>
          <p:cNvSpPr>
            <a:spLocks noGrp="1"/>
          </p:cNvSpPr>
          <p:nvPr>
            <p:ph type="body" sz="quarter" idx="32" hasCustomPrompt="1"/>
          </p:nvPr>
        </p:nvSpPr>
        <p:spPr>
          <a:xfrm>
            <a:off x="751598" y="-66620"/>
            <a:ext cx="123825" cy="800101"/>
          </a:xfrm>
          <a:prstGeom prst="roundRect">
            <a:avLst/>
          </a:prstGeom>
          <a:solidFill>
            <a:schemeClr val="accent6"/>
          </a:solidFill>
        </p:spPr>
        <p:txBody>
          <a:bodyPr/>
          <a:lstStyle>
            <a:lvl1pPr>
              <a:defRPr sz="100"/>
            </a:lvl1pPr>
            <a:lvl2pPr>
              <a:defRPr sz="100"/>
            </a:lvl2pPr>
            <a:lvl3pPr>
              <a:defRPr sz="100"/>
            </a:lvl3pPr>
            <a:lvl4pPr>
              <a:defRPr sz="100"/>
            </a:lvl4pPr>
            <a:lvl5pPr>
              <a:defRPr sz="100"/>
            </a:lvl5pPr>
          </a:lstStyle>
          <a:p>
            <a:pPr lvl="0"/>
            <a:r>
              <a:rPr lang="en-US" dirty="0"/>
              <a:t> </a:t>
            </a:r>
          </a:p>
        </p:txBody>
      </p:sp>
    </p:spTree>
    <p:extLst>
      <p:ext uri="{BB962C8B-B14F-4D97-AF65-F5344CB8AC3E}">
        <p14:creationId xmlns:p14="http://schemas.microsoft.com/office/powerpoint/2010/main" val="171117520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 Photo 3 (practice intro)">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91BEE1B3-2350-C502-16FD-22946CF1A3ED}"/>
              </a:ext>
            </a:extLst>
          </p:cNvPr>
          <p:cNvSpPr>
            <a:spLocks noGrp="1"/>
          </p:cNvSpPr>
          <p:nvPr>
            <p:ph type="body" sz="quarter" idx="34"/>
          </p:nvPr>
        </p:nvSpPr>
        <p:spPr>
          <a:xfrm>
            <a:off x="-19050" y="-1"/>
            <a:ext cx="8421688" cy="2325310"/>
          </a:xfrm>
          <a:solidFill>
            <a:schemeClr val="bg2"/>
          </a:solidFill>
        </p:spPr>
        <p:txBody>
          <a:bodyPr/>
          <a:lstStyle>
            <a:lvl1pPr>
              <a:defRPr sz="100">
                <a:solidFill>
                  <a:schemeClr val="bg2"/>
                </a:solidFill>
              </a:defRPr>
            </a:lvl1pPr>
          </a:lstStyle>
          <a:p>
            <a:pPr lvl="0"/>
            <a:endParaRPr lang="en-US" dirty="0"/>
          </a:p>
        </p:txBody>
      </p:sp>
      <p:sp>
        <p:nvSpPr>
          <p:cNvPr id="7" name="Picture Placeholder 7">
            <a:extLst>
              <a:ext uri="{FF2B5EF4-FFF2-40B4-BE49-F238E27FC236}">
                <a16:creationId xmlns:a16="http://schemas.microsoft.com/office/drawing/2014/main" id="{65A59036-220A-3D93-74B0-8742C2036139}"/>
              </a:ext>
            </a:extLst>
          </p:cNvPr>
          <p:cNvSpPr>
            <a:spLocks noGrp="1"/>
          </p:cNvSpPr>
          <p:nvPr>
            <p:ph type="pic" sz="quarter" idx="26"/>
          </p:nvPr>
        </p:nvSpPr>
        <p:spPr>
          <a:xfrm>
            <a:off x="8534400" y="0"/>
            <a:ext cx="3657600" cy="6858000"/>
          </a:xfrm>
          <a:solidFill>
            <a:schemeClr val="bg2"/>
          </a:solidFill>
        </p:spPr>
        <p:txBody>
          <a:bodyPr lIns="91440" tIns="45720" rIns="45720" bIns="91440" anchor="b" anchorCtr="0">
            <a:noAutofit/>
          </a:bodyPr>
          <a:lstStyle>
            <a:lvl1pPr>
              <a:defRPr sz="1400">
                <a:noFill/>
              </a:defRPr>
            </a:lvl1pPr>
          </a:lstStyle>
          <a:p>
            <a:r>
              <a:rPr lang="en-US"/>
              <a:t>Click icon to add picture</a:t>
            </a:r>
          </a:p>
        </p:txBody>
      </p:sp>
      <p:sp>
        <p:nvSpPr>
          <p:cNvPr id="9" name="Graphic 102">
            <a:extLst>
              <a:ext uri="{FF2B5EF4-FFF2-40B4-BE49-F238E27FC236}">
                <a16:creationId xmlns:a16="http://schemas.microsoft.com/office/drawing/2014/main" id="{EEA90B11-D6CF-95D3-35E2-057391BF9D89}"/>
              </a:ext>
            </a:extLst>
          </p:cNvPr>
          <p:cNvSpPr/>
          <p:nvPr userDrawn="1"/>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3" name="Date Placeholder 2">
            <a:extLst>
              <a:ext uri="{FF2B5EF4-FFF2-40B4-BE49-F238E27FC236}">
                <a16:creationId xmlns:a16="http://schemas.microsoft.com/office/drawing/2014/main" id="{3DDD7E85-264C-A5E3-5E68-A32AFFE91B2E}"/>
              </a:ext>
            </a:extLst>
          </p:cNvPr>
          <p:cNvSpPr>
            <a:spLocks noGrp="1"/>
          </p:cNvSpPr>
          <p:nvPr>
            <p:ph type="dt" sz="half" idx="10"/>
          </p:nvPr>
        </p:nvSpPr>
        <p:spPr/>
        <p:txBody>
          <a:bodyPr/>
          <a:lstStyle/>
          <a:p>
            <a:fld id="{B6941E7E-3E25-45A7-9EE6-3D8C805B96CD}" type="datetimeFigureOut">
              <a:rPr lang="en-US" smtClean="0"/>
              <a:pPr/>
              <a:t>6/11/2025</a:t>
            </a:fld>
            <a:endParaRPr lang="en-US"/>
          </a:p>
        </p:txBody>
      </p:sp>
      <p:sp>
        <p:nvSpPr>
          <p:cNvPr id="4" name="Footer Placeholder 3">
            <a:extLst>
              <a:ext uri="{FF2B5EF4-FFF2-40B4-BE49-F238E27FC236}">
                <a16:creationId xmlns:a16="http://schemas.microsoft.com/office/drawing/2014/main" id="{C9EAAE0E-6440-A4A2-0731-96CE1A7FB60F}"/>
              </a:ext>
            </a:extLst>
          </p:cNvPr>
          <p:cNvSpPr>
            <a:spLocks noGrp="1"/>
          </p:cNvSpPr>
          <p:nvPr>
            <p:ph type="ftr" sz="quarter" idx="11"/>
          </p:nvPr>
        </p:nvSpPr>
        <p:spPr>
          <a:xfrm>
            <a:off x="3739376" y="6356350"/>
            <a:ext cx="4378342" cy="365125"/>
          </a:xfrm>
        </p:spPr>
        <p:txBody>
          <a:bodyPr/>
          <a:lstStyle/>
          <a:p>
            <a:endParaRPr lang="en-US" dirty="0"/>
          </a:p>
        </p:txBody>
      </p:sp>
      <p:sp>
        <p:nvSpPr>
          <p:cNvPr id="5" name="Slide Number Placeholder 4">
            <a:extLst>
              <a:ext uri="{FF2B5EF4-FFF2-40B4-BE49-F238E27FC236}">
                <a16:creationId xmlns:a16="http://schemas.microsoft.com/office/drawing/2014/main" id="{740DEDD5-497C-EAC5-AA62-A97FBC69021A}"/>
              </a:ext>
            </a:extLst>
          </p:cNvPr>
          <p:cNvSpPr>
            <a:spLocks noGrp="1"/>
          </p:cNvSpPr>
          <p:nvPr>
            <p:ph type="sldNum" sz="quarter" idx="12"/>
          </p:nvPr>
        </p:nvSpPr>
        <p:spPr/>
        <p:txBody>
          <a:bodyPr/>
          <a:lstStyle/>
          <a:p>
            <a:fld id="{9FA39958-4547-491A-AB55-4DC9AA84292E}" type="slidenum">
              <a:rPr lang="en-US" smtClean="0"/>
              <a:pPr/>
              <a:t>‹#›</a:t>
            </a:fld>
            <a:endParaRPr lang="en-US" dirty="0"/>
          </a:p>
        </p:txBody>
      </p:sp>
      <p:sp>
        <p:nvSpPr>
          <p:cNvPr id="11" name="Text Placeholder 9">
            <a:extLst>
              <a:ext uri="{FF2B5EF4-FFF2-40B4-BE49-F238E27FC236}">
                <a16:creationId xmlns:a16="http://schemas.microsoft.com/office/drawing/2014/main" id="{EB7F62BA-79F4-308E-5000-4B5F3F344165}"/>
              </a:ext>
            </a:extLst>
          </p:cNvPr>
          <p:cNvSpPr>
            <a:spLocks noGrp="1"/>
          </p:cNvSpPr>
          <p:nvPr>
            <p:ph type="body" sz="quarter" idx="13" hasCustomPrompt="1"/>
          </p:nvPr>
        </p:nvSpPr>
        <p:spPr>
          <a:xfrm>
            <a:off x="751597" y="1683200"/>
            <a:ext cx="7366121" cy="414951"/>
          </a:xfrm>
        </p:spPr>
        <p:txBody>
          <a:bodyPr>
            <a:noAutofit/>
          </a:bodyPr>
          <a:lstStyle>
            <a:lvl1pPr>
              <a:lnSpc>
                <a:spcPct val="100000"/>
              </a:lnSpc>
              <a:spcBef>
                <a:spcPts val="0"/>
              </a:spcBef>
              <a:defRPr sz="1400" b="0">
                <a:solidFill>
                  <a:schemeClr val="bg2">
                    <a:lumMod val="50000"/>
                  </a:schemeClr>
                </a:solidFill>
                <a:latin typeface="Soleil Sb" panose="00000600000000000000" pitchFamily="50" charset="0"/>
              </a:defRPr>
            </a:lvl1pPr>
          </a:lstStyle>
          <a:p>
            <a:pPr lvl="0"/>
            <a:r>
              <a:rPr lang="en-US" dirty="0"/>
              <a:t>Intro summary</a:t>
            </a:r>
          </a:p>
        </p:txBody>
      </p:sp>
      <p:sp>
        <p:nvSpPr>
          <p:cNvPr id="12" name="Text Placeholder 12">
            <a:extLst>
              <a:ext uri="{FF2B5EF4-FFF2-40B4-BE49-F238E27FC236}">
                <a16:creationId xmlns:a16="http://schemas.microsoft.com/office/drawing/2014/main" id="{225BF7D1-538B-A8A7-4DF6-2718E1C2F4F1}"/>
              </a:ext>
            </a:extLst>
          </p:cNvPr>
          <p:cNvSpPr>
            <a:spLocks noGrp="1"/>
          </p:cNvSpPr>
          <p:nvPr>
            <p:ph type="body" sz="quarter" idx="28"/>
          </p:nvPr>
        </p:nvSpPr>
        <p:spPr>
          <a:xfrm>
            <a:off x="751598" y="2834640"/>
            <a:ext cx="3474720" cy="2912116"/>
          </a:xfrm>
        </p:spPr>
        <p:txBody>
          <a:bodyPr/>
          <a:lstStyle>
            <a:lvl1pPr>
              <a:spcAft>
                <a:spcPts val="800"/>
              </a:spcAft>
              <a:defRPr sz="1800">
                <a:solidFill>
                  <a:schemeClr val="accent1"/>
                </a:solidFill>
              </a:defRPr>
            </a:lvl1pPr>
            <a:lvl2pPr>
              <a:defRPr sz="1400"/>
            </a:lvl2pPr>
            <a:lvl3pPr marL="201168" indent="-201168">
              <a:buClr>
                <a:schemeClr val="accent1"/>
              </a:buClr>
              <a:defRPr sz="1400"/>
            </a:lvl3pPr>
            <a:lvl4pPr marL="411480" indent="-173736">
              <a:spcAft>
                <a:spcPts val="800"/>
              </a:spcAft>
              <a:buClrTx/>
              <a:defRPr sz="1200">
                <a:solidFill>
                  <a:schemeClr val="tx1"/>
                </a:solidFill>
              </a:defRPr>
            </a:lvl4pPr>
            <a:lvl5pPr marL="576072" indent="-173736">
              <a:buClr>
                <a:schemeClr val="tx1"/>
              </a:buClr>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DB4D503-7315-C001-C1F4-6F7CCA749E94}"/>
              </a:ext>
            </a:extLst>
          </p:cNvPr>
          <p:cNvSpPr>
            <a:spLocks noGrp="1"/>
          </p:cNvSpPr>
          <p:nvPr>
            <p:ph type="body" sz="quarter" idx="32" hasCustomPrompt="1"/>
          </p:nvPr>
        </p:nvSpPr>
        <p:spPr>
          <a:xfrm>
            <a:off x="751598" y="-66620"/>
            <a:ext cx="123825" cy="800101"/>
          </a:xfrm>
          <a:prstGeom prst="roundRect">
            <a:avLst/>
          </a:prstGeom>
          <a:solidFill>
            <a:schemeClr val="accent1"/>
          </a:solidFill>
        </p:spPr>
        <p:txBody>
          <a:bodyPr/>
          <a:lstStyle>
            <a:lvl1pPr>
              <a:defRPr sz="100"/>
            </a:lvl1pPr>
            <a:lvl2pPr>
              <a:defRPr sz="100"/>
            </a:lvl2pPr>
            <a:lvl3pPr>
              <a:defRPr sz="100"/>
            </a:lvl3pPr>
            <a:lvl4pPr>
              <a:defRPr sz="100"/>
            </a:lvl4pPr>
            <a:lvl5pPr>
              <a:defRPr sz="100"/>
            </a:lvl5pPr>
          </a:lstStyle>
          <a:p>
            <a:pPr lvl="0"/>
            <a:r>
              <a:rPr lang="en-US" dirty="0"/>
              <a:t> </a:t>
            </a:r>
          </a:p>
        </p:txBody>
      </p:sp>
      <p:sp>
        <p:nvSpPr>
          <p:cNvPr id="14" name="Text Placeholder 12">
            <a:extLst>
              <a:ext uri="{FF2B5EF4-FFF2-40B4-BE49-F238E27FC236}">
                <a16:creationId xmlns:a16="http://schemas.microsoft.com/office/drawing/2014/main" id="{38F9FF8A-1C70-566A-1859-DD8BFC5F818B}"/>
              </a:ext>
            </a:extLst>
          </p:cNvPr>
          <p:cNvSpPr>
            <a:spLocks noGrp="1"/>
          </p:cNvSpPr>
          <p:nvPr>
            <p:ph type="body" sz="quarter" idx="35"/>
          </p:nvPr>
        </p:nvSpPr>
        <p:spPr>
          <a:xfrm>
            <a:off x="4642999" y="2834640"/>
            <a:ext cx="3474720" cy="2912116"/>
          </a:xfrm>
        </p:spPr>
        <p:txBody>
          <a:bodyPr/>
          <a:lstStyle>
            <a:lvl1pPr>
              <a:spcAft>
                <a:spcPts val="800"/>
              </a:spcAft>
              <a:defRPr sz="1800">
                <a:solidFill>
                  <a:schemeClr val="accent1"/>
                </a:solidFill>
              </a:defRPr>
            </a:lvl1pPr>
            <a:lvl2pPr>
              <a:defRPr sz="1400"/>
            </a:lvl2pPr>
            <a:lvl3pPr marL="201168" indent="-201168">
              <a:buClr>
                <a:schemeClr val="accent1"/>
              </a:buClr>
              <a:defRPr sz="1400"/>
            </a:lvl3pPr>
            <a:lvl4pPr marL="411480" indent="-173736">
              <a:spcAft>
                <a:spcPts val="800"/>
              </a:spcAft>
              <a:buClrTx/>
              <a:defRPr sz="1200"/>
            </a:lvl4pPr>
            <a:lvl5pPr marL="576072" indent="-173736">
              <a:buClrTx/>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9C04E2A7-360F-FF1B-D61C-BA6477E2A77F}"/>
              </a:ext>
            </a:extLst>
          </p:cNvPr>
          <p:cNvSpPr>
            <a:spLocks noGrp="1"/>
          </p:cNvSpPr>
          <p:nvPr>
            <p:ph type="title" hasCustomPrompt="1"/>
          </p:nvPr>
        </p:nvSpPr>
        <p:spPr>
          <a:xfrm>
            <a:off x="751598" y="1027536"/>
            <a:ext cx="7366120" cy="576838"/>
          </a:xfrm>
        </p:spPr>
        <p:txBody>
          <a:bodyPr anchor="t" anchorCtr="0">
            <a:noAutofit/>
          </a:bodyPr>
          <a:lstStyle>
            <a:lvl1pPr>
              <a:lnSpc>
                <a:spcPct val="80000"/>
              </a:lnSpc>
              <a:defRPr sz="3600">
                <a:solidFill>
                  <a:schemeClr val="tx1"/>
                </a:solidFill>
              </a:defRPr>
            </a:lvl1pPr>
          </a:lstStyle>
          <a:p>
            <a:r>
              <a:rPr lang="en-US" dirty="0"/>
              <a:t>Title</a:t>
            </a:r>
          </a:p>
        </p:txBody>
      </p:sp>
    </p:spTree>
    <p:extLst>
      <p:ext uri="{BB962C8B-B14F-4D97-AF65-F5344CB8AC3E}">
        <p14:creationId xmlns:p14="http://schemas.microsoft.com/office/powerpoint/2010/main" val="2071850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 Photo 4 (practice intro)">
    <p:spTree>
      <p:nvGrpSpPr>
        <p:cNvPr id="1" name=""/>
        <p:cNvGrpSpPr/>
        <p:nvPr/>
      </p:nvGrpSpPr>
      <p:grpSpPr>
        <a:xfrm>
          <a:off x="0" y="0"/>
          <a:ext cx="0" cy="0"/>
          <a:chOff x="0" y="0"/>
          <a:chExt cx="0" cy="0"/>
        </a:xfrm>
      </p:grpSpPr>
      <p:sp>
        <p:nvSpPr>
          <p:cNvPr id="19" name="Picture Placeholder 7">
            <a:extLst>
              <a:ext uri="{FF2B5EF4-FFF2-40B4-BE49-F238E27FC236}">
                <a16:creationId xmlns:a16="http://schemas.microsoft.com/office/drawing/2014/main" id="{FE0BDB63-D637-5094-B795-D90EC8B3F47A}"/>
              </a:ext>
            </a:extLst>
          </p:cNvPr>
          <p:cNvSpPr>
            <a:spLocks noGrp="1"/>
          </p:cNvSpPr>
          <p:nvPr>
            <p:ph type="pic" sz="quarter" idx="26"/>
          </p:nvPr>
        </p:nvSpPr>
        <p:spPr>
          <a:xfrm>
            <a:off x="8890318" y="-13648"/>
            <a:ext cx="3291840" cy="2212848"/>
          </a:xfrm>
          <a:solidFill>
            <a:schemeClr val="bg2"/>
          </a:solidFill>
        </p:spPr>
        <p:txBody>
          <a:bodyPr lIns="91440" tIns="45720" rIns="45720" bIns="91440" anchor="b" anchorCtr="0">
            <a:noAutofit/>
          </a:bodyPr>
          <a:lstStyle>
            <a:lvl1pPr rtl="0">
              <a:defRPr sz="1400">
                <a:noFill/>
              </a:defRPr>
            </a:lvl1pPr>
          </a:lstStyle>
          <a:p>
            <a:r>
              <a:rPr lang="en-US"/>
              <a:t>Click icon to add picture</a:t>
            </a:r>
          </a:p>
        </p:txBody>
      </p:sp>
      <p:sp>
        <p:nvSpPr>
          <p:cNvPr id="20" name="Picture Placeholder 7">
            <a:extLst>
              <a:ext uri="{FF2B5EF4-FFF2-40B4-BE49-F238E27FC236}">
                <a16:creationId xmlns:a16="http://schemas.microsoft.com/office/drawing/2014/main" id="{90FEDC05-3DE5-3DA0-32CF-BE674EED698C}"/>
              </a:ext>
            </a:extLst>
          </p:cNvPr>
          <p:cNvSpPr>
            <a:spLocks noGrp="1"/>
          </p:cNvSpPr>
          <p:nvPr>
            <p:ph type="pic" sz="quarter" idx="31"/>
          </p:nvPr>
        </p:nvSpPr>
        <p:spPr>
          <a:xfrm>
            <a:off x="8890318" y="2325309"/>
            <a:ext cx="3291840" cy="4546334"/>
          </a:xfrm>
          <a:solidFill>
            <a:schemeClr val="bg2"/>
          </a:solidFill>
        </p:spPr>
        <p:txBody>
          <a:bodyPr lIns="91440" tIns="45720" rIns="45720" bIns="91440" anchor="b" anchorCtr="0">
            <a:noAutofit/>
          </a:bodyPr>
          <a:lstStyle>
            <a:lvl1pPr rtl="0">
              <a:defRPr sz="1400">
                <a:noFill/>
              </a:defRPr>
            </a:lvl1pPr>
          </a:lstStyle>
          <a:p>
            <a:r>
              <a:rPr lang="en-US"/>
              <a:t>Click icon to add picture</a:t>
            </a:r>
          </a:p>
        </p:txBody>
      </p:sp>
      <p:sp>
        <p:nvSpPr>
          <p:cNvPr id="6" name="Text Placeholder 4">
            <a:extLst>
              <a:ext uri="{FF2B5EF4-FFF2-40B4-BE49-F238E27FC236}">
                <a16:creationId xmlns:a16="http://schemas.microsoft.com/office/drawing/2014/main" id="{91BEE1B3-2350-C502-16FD-22946CF1A3ED}"/>
              </a:ext>
            </a:extLst>
          </p:cNvPr>
          <p:cNvSpPr>
            <a:spLocks noGrp="1"/>
          </p:cNvSpPr>
          <p:nvPr>
            <p:ph type="body" sz="quarter" idx="34"/>
          </p:nvPr>
        </p:nvSpPr>
        <p:spPr>
          <a:xfrm>
            <a:off x="-19050" y="2325309"/>
            <a:ext cx="8778240" cy="4546335"/>
          </a:xfrm>
          <a:solidFill>
            <a:schemeClr val="bg2"/>
          </a:solidFill>
        </p:spPr>
        <p:txBody>
          <a:bodyPr/>
          <a:lstStyle>
            <a:lvl1pPr>
              <a:defRPr sz="100">
                <a:solidFill>
                  <a:schemeClr val="bg2"/>
                </a:solidFill>
              </a:defRPr>
            </a:lvl1pPr>
          </a:lstStyle>
          <a:p>
            <a:pPr lvl="0"/>
            <a:endParaRPr lang="en-US" dirty="0"/>
          </a:p>
        </p:txBody>
      </p:sp>
      <p:sp>
        <p:nvSpPr>
          <p:cNvPr id="9" name="Graphic 102">
            <a:extLst>
              <a:ext uri="{FF2B5EF4-FFF2-40B4-BE49-F238E27FC236}">
                <a16:creationId xmlns:a16="http://schemas.microsoft.com/office/drawing/2014/main" id="{EEA90B11-D6CF-95D3-35E2-057391BF9D89}"/>
              </a:ext>
            </a:extLst>
          </p:cNvPr>
          <p:cNvSpPr/>
          <p:nvPr userDrawn="1"/>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3" name="Date Placeholder 2">
            <a:extLst>
              <a:ext uri="{FF2B5EF4-FFF2-40B4-BE49-F238E27FC236}">
                <a16:creationId xmlns:a16="http://schemas.microsoft.com/office/drawing/2014/main" id="{3DDD7E85-264C-A5E3-5E68-A32AFFE91B2E}"/>
              </a:ext>
            </a:extLst>
          </p:cNvPr>
          <p:cNvSpPr>
            <a:spLocks noGrp="1"/>
          </p:cNvSpPr>
          <p:nvPr>
            <p:ph type="dt" sz="half" idx="10"/>
          </p:nvPr>
        </p:nvSpPr>
        <p:spPr/>
        <p:txBody>
          <a:bodyPr/>
          <a:lstStyle/>
          <a:p>
            <a:fld id="{B6941E7E-3E25-45A7-9EE6-3D8C805B96CD}" type="datetimeFigureOut">
              <a:rPr lang="en-US" smtClean="0"/>
              <a:pPr/>
              <a:t>6/11/2025</a:t>
            </a:fld>
            <a:endParaRPr lang="en-US"/>
          </a:p>
        </p:txBody>
      </p:sp>
      <p:sp>
        <p:nvSpPr>
          <p:cNvPr id="4" name="Footer Placeholder 3">
            <a:extLst>
              <a:ext uri="{FF2B5EF4-FFF2-40B4-BE49-F238E27FC236}">
                <a16:creationId xmlns:a16="http://schemas.microsoft.com/office/drawing/2014/main" id="{C9EAAE0E-6440-A4A2-0731-96CE1A7FB60F}"/>
              </a:ext>
            </a:extLst>
          </p:cNvPr>
          <p:cNvSpPr>
            <a:spLocks noGrp="1"/>
          </p:cNvSpPr>
          <p:nvPr>
            <p:ph type="ftr" sz="quarter" idx="11"/>
          </p:nvPr>
        </p:nvSpPr>
        <p:spPr>
          <a:xfrm>
            <a:off x="3739376" y="6356350"/>
            <a:ext cx="4378342" cy="365125"/>
          </a:xfrm>
        </p:spPr>
        <p:txBody>
          <a:bodyPr/>
          <a:lstStyle/>
          <a:p>
            <a:endParaRPr lang="en-US" dirty="0"/>
          </a:p>
        </p:txBody>
      </p:sp>
      <p:sp>
        <p:nvSpPr>
          <p:cNvPr id="5" name="Slide Number Placeholder 4">
            <a:extLst>
              <a:ext uri="{FF2B5EF4-FFF2-40B4-BE49-F238E27FC236}">
                <a16:creationId xmlns:a16="http://schemas.microsoft.com/office/drawing/2014/main" id="{740DEDD5-497C-EAC5-AA62-A97FBC69021A}"/>
              </a:ext>
            </a:extLst>
          </p:cNvPr>
          <p:cNvSpPr>
            <a:spLocks noGrp="1"/>
          </p:cNvSpPr>
          <p:nvPr>
            <p:ph type="sldNum" sz="quarter" idx="12"/>
          </p:nvPr>
        </p:nvSpPr>
        <p:spPr/>
        <p:txBody>
          <a:bodyPr/>
          <a:lstStyle/>
          <a:p>
            <a:fld id="{9FA39958-4547-491A-AB55-4DC9AA84292E}" type="slidenum">
              <a:rPr lang="en-US" smtClean="0"/>
              <a:pPr/>
              <a:t>‹#›</a:t>
            </a:fld>
            <a:endParaRPr lang="en-US" dirty="0"/>
          </a:p>
        </p:txBody>
      </p:sp>
      <p:sp>
        <p:nvSpPr>
          <p:cNvPr id="11" name="Text Placeholder 9">
            <a:extLst>
              <a:ext uri="{FF2B5EF4-FFF2-40B4-BE49-F238E27FC236}">
                <a16:creationId xmlns:a16="http://schemas.microsoft.com/office/drawing/2014/main" id="{EB7F62BA-79F4-308E-5000-4B5F3F344165}"/>
              </a:ext>
            </a:extLst>
          </p:cNvPr>
          <p:cNvSpPr>
            <a:spLocks noGrp="1"/>
          </p:cNvSpPr>
          <p:nvPr>
            <p:ph type="body" sz="quarter" idx="13" hasCustomPrompt="1"/>
          </p:nvPr>
        </p:nvSpPr>
        <p:spPr>
          <a:xfrm>
            <a:off x="751597" y="1683200"/>
            <a:ext cx="7366121" cy="576837"/>
          </a:xfrm>
        </p:spPr>
        <p:txBody>
          <a:bodyPr>
            <a:noAutofit/>
          </a:bodyPr>
          <a:lstStyle>
            <a:lvl1pPr>
              <a:lnSpc>
                <a:spcPct val="100000"/>
              </a:lnSpc>
              <a:spcBef>
                <a:spcPts val="0"/>
              </a:spcBef>
              <a:defRPr sz="1400" b="0">
                <a:solidFill>
                  <a:schemeClr val="bg2">
                    <a:lumMod val="50000"/>
                  </a:schemeClr>
                </a:solidFill>
                <a:latin typeface="Soleil Sb" panose="00000600000000000000" pitchFamily="50" charset="0"/>
              </a:defRPr>
            </a:lvl1pPr>
          </a:lstStyle>
          <a:p>
            <a:pPr lvl="0"/>
            <a:r>
              <a:rPr lang="en-US" dirty="0"/>
              <a:t>Intro summary</a:t>
            </a:r>
          </a:p>
        </p:txBody>
      </p:sp>
      <p:sp>
        <p:nvSpPr>
          <p:cNvPr id="12" name="Text Placeholder 12">
            <a:extLst>
              <a:ext uri="{FF2B5EF4-FFF2-40B4-BE49-F238E27FC236}">
                <a16:creationId xmlns:a16="http://schemas.microsoft.com/office/drawing/2014/main" id="{225BF7D1-538B-A8A7-4DF6-2718E1C2F4F1}"/>
              </a:ext>
            </a:extLst>
          </p:cNvPr>
          <p:cNvSpPr>
            <a:spLocks noGrp="1"/>
          </p:cNvSpPr>
          <p:nvPr>
            <p:ph type="body" sz="quarter" idx="28"/>
          </p:nvPr>
        </p:nvSpPr>
        <p:spPr>
          <a:xfrm>
            <a:off x="751598" y="2834640"/>
            <a:ext cx="3474720" cy="2912116"/>
          </a:xfrm>
        </p:spPr>
        <p:txBody>
          <a:bodyPr/>
          <a:lstStyle>
            <a:lvl1pPr>
              <a:spcAft>
                <a:spcPts val="800"/>
              </a:spcAft>
              <a:defRPr sz="1800">
                <a:solidFill>
                  <a:schemeClr val="accent1"/>
                </a:solidFill>
              </a:defRPr>
            </a:lvl1pPr>
            <a:lvl2pPr>
              <a:defRPr sz="1400"/>
            </a:lvl2pPr>
            <a:lvl3pPr marL="201168" indent="-201168">
              <a:buClr>
                <a:schemeClr val="accent1"/>
              </a:buClr>
              <a:defRPr sz="1400"/>
            </a:lvl3pPr>
            <a:lvl4pPr marL="411480" indent="-173736">
              <a:spcAft>
                <a:spcPts val="800"/>
              </a:spcAft>
              <a:buClrTx/>
              <a:defRPr sz="1200"/>
            </a:lvl4pPr>
            <a:lvl5pPr marL="576072" indent="-173736">
              <a:buClrTx/>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DB4D503-7315-C001-C1F4-6F7CCA749E94}"/>
              </a:ext>
            </a:extLst>
          </p:cNvPr>
          <p:cNvSpPr>
            <a:spLocks noGrp="1"/>
          </p:cNvSpPr>
          <p:nvPr>
            <p:ph type="body" sz="quarter" idx="32" hasCustomPrompt="1"/>
          </p:nvPr>
        </p:nvSpPr>
        <p:spPr>
          <a:xfrm>
            <a:off x="751598" y="-66620"/>
            <a:ext cx="123825" cy="800101"/>
          </a:xfrm>
          <a:prstGeom prst="roundRect">
            <a:avLst/>
          </a:prstGeom>
          <a:solidFill>
            <a:schemeClr val="accent1"/>
          </a:solidFill>
        </p:spPr>
        <p:txBody>
          <a:bodyPr/>
          <a:lstStyle>
            <a:lvl1pPr>
              <a:defRPr sz="100"/>
            </a:lvl1pPr>
            <a:lvl2pPr>
              <a:defRPr sz="100"/>
            </a:lvl2pPr>
            <a:lvl3pPr>
              <a:defRPr sz="100"/>
            </a:lvl3pPr>
            <a:lvl4pPr>
              <a:defRPr sz="100"/>
            </a:lvl4pPr>
            <a:lvl5pPr>
              <a:defRPr sz="100"/>
            </a:lvl5pPr>
          </a:lstStyle>
          <a:p>
            <a:pPr lvl="0"/>
            <a:r>
              <a:rPr lang="en-US" dirty="0"/>
              <a:t> </a:t>
            </a:r>
          </a:p>
        </p:txBody>
      </p:sp>
      <p:sp>
        <p:nvSpPr>
          <p:cNvPr id="14" name="Text Placeholder 12">
            <a:extLst>
              <a:ext uri="{FF2B5EF4-FFF2-40B4-BE49-F238E27FC236}">
                <a16:creationId xmlns:a16="http://schemas.microsoft.com/office/drawing/2014/main" id="{38F9FF8A-1C70-566A-1859-DD8BFC5F818B}"/>
              </a:ext>
            </a:extLst>
          </p:cNvPr>
          <p:cNvSpPr>
            <a:spLocks noGrp="1"/>
          </p:cNvSpPr>
          <p:nvPr>
            <p:ph type="body" sz="quarter" idx="35"/>
          </p:nvPr>
        </p:nvSpPr>
        <p:spPr>
          <a:xfrm>
            <a:off x="4642999" y="2834640"/>
            <a:ext cx="3474720" cy="2912116"/>
          </a:xfrm>
        </p:spPr>
        <p:txBody>
          <a:bodyPr/>
          <a:lstStyle>
            <a:lvl1pPr>
              <a:spcAft>
                <a:spcPts val="800"/>
              </a:spcAft>
              <a:defRPr sz="1800">
                <a:solidFill>
                  <a:schemeClr val="accent1"/>
                </a:solidFill>
              </a:defRPr>
            </a:lvl1pPr>
            <a:lvl2pPr>
              <a:defRPr sz="1400"/>
            </a:lvl2pPr>
            <a:lvl3pPr marL="201168" indent="-201168">
              <a:buClr>
                <a:schemeClr val="accent1"/>
              </a:buClr>
              <a:defRPr sz="1400"/>
            </a:lvl3pPr>
            <a:lvl4pPr marL="411480" indent="-173736">
              <a:spcAft>
                <a:spcPts val="800"/>
              </a:spcAft>
              <a:buClrTx/>
              <a:defRPr sz="1200"/>
            </a:lvl4pPr>
            <a:lvl5pPr marL="576072" indent="-173736">
              <a:buClrTx/>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8A66F014-6FF6-968E-9FA1-84BA1CC4519F}"/>
              </a:ext>
            </a:extLst>
          </p:cNvPr>
          <p:cNvSpPr>
            <a:spLocks noGrp="1"/>
          </p:cNvSpPr>
          <p:nvPr>
            <p:ph type="title" hasCustomPrompt="1"/>
          </p:nvPr>
        </p:nvSpPr>
        <p:spPr>
          <a:xfrm>
            <a:off x="751598" y="1027536"/>
            <a:ext cx="7366120" cy="576838"/>
          </a:xfrm>
        </p:spPr>
        <p:txBody>
          <a:bodyPr anchor="t" anchorCtr="0">
            <a:noAutofit/>
          </a:bodyPr>
          <a:lstStyle>
            <a:lvl1pPr>
              <a:lnSpc>
                <a:spcPct val="80000"/>
              </a:lnSpc>
              <a:defRPr sz="3600">
                <a:solidFill>
                  <a:schemeClr val="tx1"/>
                </a:solidFill>
              </a:defRPr>
            </a:lvl1pPr>
          </a:lstStyle>
          <a:p>
            <a:r>
              <a:rPr lang="en-US" dirty="0"/>
              <a:t>Title</a:t>
            </a:r>
          </a:p>
        </p:txBody>
      </p:sp>
    </p:spTree>
    <p:extLst>
      <p:ext uri="{BB962C8B-B14F-4D97-AF65-F5344CB8AC3E}">
        <p14:creationId xmlns:p14="http://schemas.microsoft.com/office/powerpoint/2010/main" val="437263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 Photo 5 (practice intro)">
    <p:spTree>
      <p:nvGrpSpPr>
        <p:cNvPr id="1" name=""/>
        <p:cNvGrpSpPr/>
        <p:nvPr/>
      </p:nvGrpSpPr>
      <p:grpSpPr>
        <a:xfrm>
          <a:off x="0" y="0"/>
          <a:ext cx="0" cy="0"/>
          <a:chOff x="0" y="0"/>
          <a:chExt cx="0" cy="0"/>
        </a:xfrm>
      </p:grpSpPr>
      <p:sp>
        <p:nvSpPr>
          <p:cNvPr id="20" name="Picture Placeholder 7">
            <a:extLst>
              <a:ext uri="{FF2B5EF4-FFF2-40B4-BE49-F238E27FC236}">
                <a16:creationId xmlns:a16="http://schemas.microsoft.com/office/drawing/2014/main" id="{90FEDC05-3DE5-3DA0-32CF-BE674EED698C}"/>
              </a:ext>
            </a:extLst>
          </p:cNvPr>
          <p:cNvSpPr>
            <a:spLocks noGrp="1"/>
          </p:cNvSpPr>
          <p:nvPr>
            <p:ph type="pic" sz="quarter" idx="31"/>
          </p:nvPr>
        </p:nvSpPr>
        <p:spPr>
          <a:xfrm>
            <a:off x="8890318" y="0"/>
            <a:ext cx="3291840" cy="4538157"/>
          </a:xfrm>
          <a:solidFill>
            <a:schemeClr val="bg2"/>
          </a:solidFill>
        </p:spPr>
        <p:txBody>
          <a:bodyPr lIns="91440" tIns="45720" rIns="45720" bIns="91440" anchor="b" anchorCtr="0">
            <a:noAutofit/>
          </a:bodyPr>
          <a:lstStyle>
            <a:lvl1pPr rtl="0">
              <a:defRPr sz="1400">
                <a:noFill/>
              </a:defRPr>
            </a:lvl1pPr>
          </a:lstStyle>
          <a:p>
            <a:r>
              <a:rPr lang="en-US"/>
              <a:t>Click icon to add picture</a:t>
            </a:r>
          </a:p>
        </p:txBody>
      </p:sp>
      <p:sp>
        <p:nvSpPr>
          <p:cNvPr id="21" name="Picture Placeholder 7">
            <a:extLst>
              <a:ext uri="{FF2B5EF4-FFF2-40B4-BE49-F238E27FC236}">
                <a16:creationId xmlns:a16="http://schemas.microsoft.com/office/drawing/2014/main" id="{3F39C051-FF62-44DA-1851-AED51FEE71BC}"/>
              </a:ext>
            </a:extLst>
          </p:cNvPr>
          <p:cNvSpPr>
            <a:spLocks noGrp="1"/>
          </p:cNvSpPr>
          <p:nvPr>
            <p:ph type="pic" sz="quarter" idx="36"/>
          </p:nvPr>
        </p:nvSpPr>
        <p:spPr>
          <a:xfrm>
            <a:off x="8890318" y="4645152"/>
            <a:ext cx="3291840" cy="2212848"/>
          </a:xfrm>
          <a:solidFill>
            <a:schemeClr val="bg2"/>
          </a:solidFill>
        </p:spPr>
        <p:txBody>
          <a:bodyPr lIns="91440" tIns="45720" rIns="45720" bIns="91440" anchor="b" anchorCtr="0">
            <a:noAutofit/>
          </a:bodyPr>
          <a:lstStyle>
            <a:lvl1pPr rtl="0">
              <a:defRPr sz="1400">
                <a:noFill/>
              </a:defRPr>
            </a:lvl1pPr>
          </a:lstStyle>
          <a:p>
            <a:r>
              <a:rPr lang="en-US" dirty="0"/>
              <a:t>Click icon to add picture</a:t>
            </a:r>
          </a:p>
        </p:txBody>
      </p:sp>
      <p:sp>
        <p:nvSpPr>
          <p:cNvPr id="9" name="Graphic 102">
            <a:extLst>
              <a:ext uri="{FF2B5EF4-FFF2-40B4-BE49-F238E27FC236}">
                <a16:creationId xmlns:a16="http://schemas.microsoft.com/office/drawing/2014/main" id="{EEA90B11-D6CF-95D3-35E2-057391BF9D89}"/>
              </a:ext>
            </a:extLst>
          </p:cNvPr>
          <p:cNvSpPr/>
          <p:nvPr userDrawn="1"/>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3" name="Date Placeholder 2">
            <a:extLst>
              <a:ext uri="{FF2B5EF4-FFF2-40B4-BE49-F238E27FC236}">
                <a16:creationId xmlns:a16="http://schemas.microsoft.com/office/drawing/2014/main" id="{3DDD7E85-264C-A5E3-5E68-A32AFFE91B2E}"/>
              </a:ext>
            </a:extLst>
          </p:cNvPr>
          <p:cNvSpPr>
            <a:spLocks noGrp="1"/>
          </p:cNvSpPr>
          <p:nvPr>
            <p:ph type="dt" sz="half" idx="10"/>
          </p:nvPr>
        </p:nvSpPr>
        <p:spPr/>
        <p:txBody>
          <a:bodyPr/>
          <a:lstStyle/>
          <a:p>
            <a:fld id="{B6941E7E-3E25-45A7-9EE6-3D8C805B96CD}" type="datetimeFigureOut">
              <a:rPr lang="en-US" smtClean="0"/>
              <a:pPr/>
              <a:t>6/11/2025</a:t>
            </a:fld>
            <a:endParaRPr lang="en-US"/>
          </a:p>
        </p:txBody>
      </p:sp>
      <p:sp>
        <p:nvSpPr>
          <p:cNvPr id="4" name="Footer Placeholder 3">
            <a:extLst>
              <a:ext uri="{FF2B5EF4-FFF2-40B4-BE49-F238E27FC236}">
                <a16:creationId xmlns:a16="http://schemas.microsoft.com/office/drawing/2014/main" id="{C9EAAE0E-6440-A4A2-0731-96CE1A7FB60F}"/>
              </a:ext>
            </a:extLst>
          </p:cNvPr>
          <p:cNvSpPr>
            <a:spLocks noGrp="1"/>
          </p:cNvSpPr>
          <p:nvPr>
            <p:ph type="ftr" sz="quarter" idx="11"/>
          </p:nvPr>
        </p:nvSpPr>
        <p:spPr>
          <a:xfrm>
            <a:off x="3739376" y="6356350"/>
            <a:ext cx="4378342" cy="365125"/>
          </a:xfrm>
        </p:spPr>
        <p:txBody>
          <a:bodyPr/>
          <a:lstStyle/>
          <a:p>
            <a:endParaRPr lang="en-US" dirty="0"/>
          </a:p>
        </p:txBody>
      </p:sp>
      <p:sp>
        <p:nvSpPr>
          <p:cNvPr id="5" name="Slide Number Placeholder 4">
            <a:extLst>
              <a:ext uri="{FF2B5EF4-FFF2-40B4-BE49-F238E27FC236}">
                <a16:creationId xmlns:a16="http://schemas.microsoft.com/office/drawing/2014/main" id="{740DEDD5-497C-EAC5-AA62-A97FBC69021A}"/>
              </a:ext>
            </a:extLst>
          </p:cNvPr>
          <p:cNvSpPr>
            <a:spLocks noGrp="1"/>
          </p:cNvSpPr>
          <p:nvPr>
            <p:ph type="sldNum" sz="quarter" idx="12"/>
          </p:nvPr>
        </p:nvSpPr>
        <p:spPr/>
        <p:txBody>
          <a:bodyPr/>
          <a:lstStyle/>
          <a:p>
            <a:fld id="{9FA39958-4547-491A-AB55-4DC9AA84292E}" type="slidenum">
              <a:rPr lang="en-US" smtClean="0"/>
              <a:pPr/>
              <a:t>‹#›</a:t>
            </a:fld>
            <a:endParaRPr lang="en-US" dirty="0"/>
          </a:p>
        </p:txBody>
      </p:sp>
      <p:sp>
        <p:nvSpPr>
          <p:cNvPr id="12" name="Text Placeholder 12">
            <a:extLst>
              <a:ext uri="{FF2B5EF4-FFF2-40B4-BE49-F238E27FC236}">
                <a16:creationId xmlns:a16="http://schemas.microsoft.com/office/drawing/2014/main" id="{225BF7D1-538B-A8A7-4DF6-2718E1C2F4F1}"/>
              </a:ext>
            </a:extLst>
          </p:cNvPr>
          <p:cNvSpPr>
            <a:spLocks noGrp="1"/>
          </p:cNvSpPr>
          <p:nvPr>
            <p:ph type="body" sz="quarter" idx="28"/>
          </p:nvPr>
        </p:nvSpPr>
        <p:spPr>
          <a:xfrm>
            <a:off x="751598" y="1828800"/>
            <a:ext cx="3474720" cy="4001664"/>
          </a:xfrm>
        </p:spPr>
        <p:txBody>
          <a:bodyPr/>
          <a:lstStyle>
            <a:lvl1pPr>
              <a:spcAft>
                <a:spcPts val="800"/>
              </a:spcAft>
              <a:defRPr sz="1800">
                <a:solidFill>
                  <a:schemeClr val="accent1"/>
                </a:solidFill>
              </a:defRPr>
            </a:lvl1pPr>
            <a:lvl2pPr>
              <a:defRPr sz="1400"/>
            </a:lvl2pPr>
            <a:lvl3pPr marL="201168" indent="-201168">
              <a:buClr>
                <a:schemeClr val="accent1"/>
              </a:buClr>
              <a:defRPr sz="1400"/>
            </a:lvl3pPr>
            <a:lvl4pPr marL="411480" indent="-173736">
              <a:spcAft>
                <a:spcPts val="800"/>
              </a:spcAft>
              <a:buClrTx/>
              <a:defRPr sz="1200"/>
            </a:lvl4pPr>
            <a:lvl5pPr marL="576072" indent="-173736">
              <a:buClrTx/>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DB4D503-7315-C001-C1F4-6F7CCA749E94}"/>
              </a:ext>
            </a:extLst>
          </p:cNvPr>
          <p:cNvSpPr>
            <a:spLocks noGrp="1"/>
          </p:cNvSpPr>
          <p:nvPr>
            <p:ph type="body" sz="quarter" idx="32" hasCustomPrompt="1"/>
          </p:nvPr>
        </p:nvSpPr>
        <p:spPr>
          <a:xfrm>
            <a:off x="751598" y="-66620"/>
            <a:ext cx="123825" cy="800101"/>
          </a:xfrm>
          <a:prstGeom prst="roundRect">
            <a:avLst/>
          </a:prstGeom>
          <a:solidFill>
            <a:schemeClr val="accent1"/>
          </a:solidFill>
        </p:spPr>
        <p:txBody>
          <a:bodyPr/>
          <a:lstStyle>
            <a:lvl1pPr>
              <a:defRPr sz="100"/>
            </a:lvl1pPr>
            <a:lvl2pPr>
              <a:defRPr sz="100"/>
            </a:lvl2pPr>
            <a:lvl3pPr>
              <a:defRPr sz="100"/>
            </a:lvl3pPr>
            <a:lvl4pPr>
              <a:defRPr sz="100"/>
            </a:lvl4pPr>
            <a:lvl5pPr>
              <a:defRPr sz="100"/>
            </a:lvl5pPr>
          </a:lstStyle>
          <a:p>
            <a:pPr lvl="0"/>
            <a:r>
              <a:rPr lang="en-US" dirty="0"/>
              <a:t> </a:t>
            </a:r>
          </a:p>
        </p:txBody>
      </p:sp>
      <p:sp>
        <p:nvSpPr>
          <p:cNvPr id="14" name="Text Placeholder 12">
            <a:extLst>
              <a:ext uri="{FF2B5EF4-FFF2-40B4-BE49-F238E27FC236}">
                <a16:creationId xmlns:a16="http://schemas.microsoft.com/office/drawing/2014/main" id="{38F9FF8A-1C70-566A-1859-DD8BFC5F818B}"/>
              </a:ext>
            </a:extLst>
          </p:cNvPr>
          <p:cNvSpPr>
            <a:spLocks noGrp="1"/>
          </p:cNvSpPr>
          <p:nvPr>
            <p:ph type="body" sz="quarter" idx="35"/>
          </p:nvPr>
        </p:nvSpPr>
        <p:spPr>
          <a:xfrm>
            <a:off x="4642999" y="1828800"/>
            <a:ext cx="3474720" cy="4001664"/>
          </a:xfrm>
        </p:spPr>
        <p:txBody>
          <a:bodyPr/>
          <a:lstStyle>
            <a:lvl1pPr>
              <a:spcAft>
                <a:spcPts val="800"/>
              </a:spcAft>
              <a:defRPr sz="1800">
                <a:solidFill>
                  <a:schemeClr val="accent1"/>
                </a:solidFill>
              </a:defRPr>
            </a:lvl1pPr>
            <a:lvl2pPr>
              <a:defRPr sz="1400"/>
            </a:lvl2pPr>
            <a:lvl3pPr marL="201168" indent="-201168">
              <a:buClr>
                <a:schemeClr val="accent1"/>
              </a:buClr>
              <a:defRPr sz="1400"/>
            </a:lvl3pPr>
            <a:lvl4pPr marL="411480" indent="-173736">
              <a:spcAft>
                <a:spcPts val="800"/>
              </a:spcAft>
              <a:buClrTx/>
              <a:defRPr sz="1200"/>
            </a:lvl4pPr>
            <a:lvl5pPr marL="576072" indent="-173736">
              <a:buClrTx/>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596E0A2-90DB-F35E-49AE-EE850A5288D7}"/>
              </a:ext>
            </a:extLst>
          </p:cNvPr>
          <p:cNvSpPr>
            <a:spLocks noGrp="1"/>
          </p:cNvSpPr>
          <p:nvPr>
            <p:ph type="title" hasCustomPrompt="1"/>
          </p:nvPr>
        </p:nvSpPr>
        <p:spPr>
          <a:xfrm>
            <a:off x="751598" y="1027536"/>
            <a:ext cx="7366120" cy="576838"/>
          </a:xfrm>
        </p:spPr>
        <p:txBody>
          <a:bodyPr anchor="t" anchorCtr="0">
            <a:noAutofit/>
          </a:bodyPr>
          <a:lstStyle>
            <a:lvl1pPr>
              <a:lnSpc>
                <a:spcPct val="80000"/>
              </a:lnSpc>
              <a:defRPr sz="3600">
                <a:solidFill>
                  <a:schemeClr val="tx1"/>
                </a:solidFill>
              </a:defRPr>
            </a:lvl1pPr>
          </a:lstStyle>
          <a:p>
            <a:r>
              <a:rPr lang="en-US" dirty="0"/>
              <a:t>Title</a:t>
            </a:r>
          </a:p>
        </p:txBody>
      </p:sp>
    </p:spTree>
    <p:extLst>
      <p:ext uri="{BB962C8B-B14F-4D97-AF65-F5344CB8AC3E}">
        <p14:creationId xmlns:p14="http://schemas.microsoft.com/office/powerpoint/2010/main" val="1571939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 Photo 5 (practice highlights)">
    <p:spTree>
      <p:nvGrpSpPr>
        <p:cNvPr id="1" name=""/>
        <p:cNvGrpSpPr/>
        <p:nvPr/>
      </p:nvGrpSpPr>
      <p:grpSpPr>
        <a:xfrm>
          <a:off x="0" y="0"/>
          <a:ext cx="0" cy="0"/>
          <a:chOff x="0" y="0"/>
          <a:chExt cx="0" cy="0"/>
        </a:xfrm>
      </p:grpSpPr>
      <p:sp>
        <p:nvSpPr>
          <p:cNvPr id="11" name="Text Placeholder 25">
            <a:extLst>
              <a:ext uri="{FF2B5EF4-FFF2-40B4-BE49-F238E27FC236}">
                <a16:creationId xmlns:a16="http://schemas.microsoft.com/office/drawing/2014/main" id="{13F15BE6-430E-0421-6B16-B781E358CF76}"/>
              </a:ext>
            </a:extLst>
          </p:cNvPr>
          <p:cNvSpPr>
            <a:spLocks noGrp="1"/>
          </p:cNvSpPr>
          <p:nvPr>
            <p:ph type="body" sz="quarter" idx="30"/>
          </p:nvPr>
        </p:nvSpPr>
        <p:spPr>
          <a:xfrm>
            <a:off x="751597" y="2109368"/>
            <a:ext cx="3474720" cy="3948622"/>
          </a:xfrm>
          <a:solidFill>
            <a:schemeClr val="accent6"/>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12" name="Text Placeholder 25">
            <a:extLst>
              <a:ext uri="{FF2B5EF4-FFF2-40B4-BE49-F238E27FC236}">
                <a16:creationId xmlns:a16="http://schemas.microsoft.com/office/drawing/2014/main" id="{E7569D1E-662F-D657-A77C-54A2068C4160}"/>
              </a:ext>
            </a:extLst>
          </p:cNvPr>
          <p:cNvSpPr>
            <a:spLocks noGrp="1"/>
          </p:cNvSpPr>
          <p:nvPr>
            <p:ph type="body" sz="quarter" idx="31"/>
          </p:nvPr>
        </p:nvSpPr>
        <p:spPr>
          <a:xfrm>
            <a:off x="4335793" y="2109368"/>
            <a:ext cx="3474720" cy="3948622"/>
          </a:xfrm>
          <a:solidFill>
            <a:schemeClr val="accent3"/>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13" name="Text Placeholder 25">
            <a:extLst>
              <a:ext uri="{FF2B5EF4-FFF2-40B4-BE49-F238E27FC236}">
                <a16:creationId xmlns:a16="http://schemas.microsoft.com/office/drawing/2014/main" id="{97BA06CB-CABE-6772-A345-BA33D4069BB1}"/>
              </a:ext>
            </a:extLst>
          </p:cNvPr>
          <p:cNvSpPr>
            <a:spLocks noGrp="1"/>
          </p:cNvSpPr>
          <p:nvPr>
            <p:ph type="body" sz="quarter" idx="35"/>
          </p:nvPr>
        </p:nvSpPr>
        <p:spPr>
          <a:xfrm>
            <a:off x="7919990" y="2109368"/>
            <a:ext cx="3474720" cy="3948622"/>
          </a:xfrm>
          <a:solidFill>
            <a:schemeClr val="accent3">
              <a:lumMod val="20000"/>
              <a:lumOff val="80000"/>
            </a:schemeClr>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3" name="Date Placeholder 2">
            <a:extLst>
              <a:ext uri="{FF2B5EF4-FFF2-40B4-BE49-F238E27FC236}">
                <a16:creationId xmlns:a16="http://schemas.microsoft.com/office/drawing/2014/main" id="{CAC14832-ED39-175D-E8D6-4BD2C66E2627}"/>
              </a:ext>
            </a:extLst>
          </p:cNvPr>
          <p:cNvSpPr>
            <a:spLocks noGrp="1"/>
          </p:cNvSpPr>
          <p:nvPr>
            <p:ph type="dt" sz="half" idx="10"/>
          </p:nvPr>
        </p:nvSpPr>
        <p:spPr/>
        <p:txBody>
          <a:bodyPr/>
          <a:lstStyle/>
          <a:p>
            <a:fld id="{B6941E7E-3E25-45A7-9EE6-3D8C805B96CD}" type="datetimeFigureOut">
              <a:rPr lang="en-US" smtClean="0"/>
              <a:pPr/>
              <a:t>6/11/2025</a:t>
            </a:fld>
            <a:endParaRPr lang="en-US"/>
          </a:p>
        </p:txBody>
      </p:sp>
      <p:sp>
        <p:nvSpPr>
          <p:cNvPr id="4" name="Footer Placeholder 3">
            <a:extLst>
              <a:ext uri="{FF2B5EF4-FFF2-40B4-BE49-F238E27FC236}">
                <a16:creationId xmlns:a16="http://schemas.microsoft.com/office/drawing/2014/main" id="{93D51415-A40A-E565-F354-1D78E81AAF8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39A46AE-334A-6D06-0424-6D839D88E798}"/>
              </a:ext>
            </a:extLst>
          </p:cNvPr>
          <p:cNvSpPr>
            <a:spLocks noGrp="1"/>
          </p:cNvSpPr>
          <p:nvPr>
            <p:ph type="sldNum" sz="quarter" idx="12"/>
          </p:nvPr>
        </p:nvSpPr>
        <p:spPr/>
        <p:txBody>
          <a:bodyPr/>
          <a:lstStyle/>
          <a:p>
            <a:fld id="{9FA39958-4547-491A-AB55-4DC9AA84292E}" type="slidenum">
              <a:rPr lang="en-US" smtClean="0"/>
              <a:pPr/>
              <a:t>‹#›</a:t>
            </a:fld>
            <a:endParaRPr lang="en-US" dirty="0"/>
          </a:p>
        </p:txBody>
      </p:sp>
      <p:sp>
        <p:nvSpPr>
          <p:cNvPr id="6" name="Text Placeholder 4">
            <a:extLst>
              <a:ext uri="{FF2B5EF4-FFF2-40B4-BE49-F238E27FC236}">
                <a16:creationId xmlns:a16="http://schemas.microsoft.com/office/drawing/2014/main" id="{8BAC39C6-8442-F826-AEB9-64A58EB99086}"/>
              </a:ext>
            </a:extLst>
          </p:cNvPr>
          <p:cNvSpPr>
            <a:spLocks noGrp="1"/>
          </p:cNvSpPr>
          <p:nvPr>
            <p:ph type="body" sz="quarter" idx="34"/>
          </p:nvPr>
        </p:nvSpPr>
        <p:spPr>
          <a:xfrm>
            <a:off x="-19050" y="-1"/>
            <a:ext cx="12211050" cy="2194560"/>
          </a:xfrm>
          <a:solidFill>
            <a:schemeClr val="bg2"/>
          </a:solidFill>
        </p:spPr>
        <p:txBody>
          <a:bodyPr/>
          <a:lstStyle>
            <a:lvl1pPr>
              <a:defRPr sz="100">
                <a:solidFill>
                  <a:schemeClr val="bg2"/>
                </a:solidFill>
              </a:defRPr>
            </a:lvl1pPr>
          </a:lstStyle>
          <a:p>
            <a:pPr lvl="0"/>
            <a:endParaRPr lang="en-US" dirty="0"/>
          </a:p>
        </p:txBody>
      </p:sp>
      <p:sp>
        <p:nvSpPr>
          <p:cNvPr id="8" name="Text Placeholder 9">
            <a:extLst>
              <a:ext uri="{FF2B5EF4-FFF2-40B4-BE49-F238E27FC236}">
                <a16:creationId xmlns:a16="http://schemas.microsoft.com/office/drawing/2014/main" id="{E0ECE857-158B-B7C0-932C-CDE0CC0FDA74}"/>
              </a:ext>
            </a:extLst>
          </p:cNvPr>
          <p:cNvSpPr>
            <a:spLocks noGrp="1"/>
          </p:cNvSpPr>
          <p:nvPr>
            <p:ph type="body" sz="quarter" idx="13" hasCustomPrompt="1"/>
          </p:nvPr>
        </p:nvSpPr>
        <p:spPr>
          <a:xfrm>
            <a:off x="751597" y="1683200"/>
            <a:ext cx="10769471" cy="414951"/>
          </a:xfrm>
        </p:spPr>
        <p:txBody>
          <a:bodyPr>
            <a:noAutofit/>
          </a:bodyPr>
          <a:lstStyle>
            <a:lvl1pPr>
              <a:lnSpc>
                <a:spcPct val="100000"/>
              </a:lnSpc>
              <a:spcBef>
                <a:spcPts val="0"/>
              </a:spcBef>
              <a:defRPr sz="1400" b="0">
                <a:solidFill>
                  <a:schemeClr val="bg2">
                    <a:lumMod val="50000"/>
                  </a:schemeClr>
                </a:solidFill>
                <a:latin typeface="Soleil Sb" panose="00000600000000000000" pitchFamily="50" charset="0"/>
              </a:defRPr>
            </a:lvl1pPr>
          </a:lstStyle>
          <a:p>
            <a:pPr lvl="0"/>
            <a:r>
              <a:rPr lang="en-US" dirty="0"/>
              <a:t>Intro summary</a:t>
            </a:r>
          </a:p>
        </p:txBody>
      </p:sp>
      <p:sp>
        <p:nvSpPr>
          <p:cNvPr id="9" name="Text Placeholder 10">
            <a:extLst>
              <a:ext uri="{FF2B5EF4-FFF2-40B4-BE49-F238E27FC236}">
                <a16:creationId xmlns:a16="http://schemas.microsoft.com/office/drawing/2014/main" id="{BF9BF9C1-EE19-3DB4-BB61-ED6B01DDE737}"/>
              </a:ext>
            </a:extLst>
          </p:cNvPr>
          <p:cNvSpPr>
            <a:spLocks noGrp="1"/>
          </p:cNvSpPr>
          <p:nvPr>
            <p:ph type="body" sz="quarter" idx="32" hasCustomPrompt="1"/>
          </p:nvPr>
        </p:nvSpPr>
        <p:spPr>
          <a:xfrm>
            <a:off x="751598" y="-66620"/>
            <a:ext cx="123825" cy="800101"/>
          </a:xfrm>
          <a:prstGeom prst="roundRect">
            <a:avLst/>
          </a:prstGeom>
          <a:solidFill>
            <a:schemeClr val="accent1"/>
          </a:solidFill>
        </p:spPr>
        <p:txBody>
          <a:bodyPr/>
          <a:lstStyle>
            <a:lvl1pPr>
              <a:defRPr sz="100"/>
            </a:lvl1pPr>
            <a:lvl2pPr>
              <a:defRPr sz="100"/>
            </a:lvl2pPr>
            <a:lvl3pPr>
              <a:defRPr sz="100"/>
            </a:lvl3pPr>
            <a:lvl4pPr>
              <a:defRPr sz="100"/>
            </a:lvl4pPr>
            <a:lvl5pPr>
              <a:defRPr sz="100"/>
            </a:lvl5pPr>
          </a:lstStyle>
          <a:p>
            <a:pPr lvl="0"/>
            <a:r>
              <a:rPr lang="en-US" dirty="0"/>
              <a:t> </a:t>
            </a:r>
          </a:p>
        </p:txBody>
      </p:sp>
      <p:sp>
        <p:nvSpPr>
          <p:cNvPr id="10" name="Graphic 102">
            <a:extLst>
              <a:ext uri="{FF2B5EF4-FFF2-40B4-BE49-F238E27FC236}">
                <a16:creationId xmlns:a16="http://schemas.microsoft.com/office/drawing/2014/main" id="{CCD5EFAD-CC17-6E54-F343-44367CB01059}"/>
              </a:ext>
            </a:extLst>
          </p:cNvPr>
          <p:cNvSpPr/>
          <p:nvPr userDrawn="1"/>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14" name="Text Placeholder 17">
            <a:extLst>
              <a:ext uri="{FF2B5EF4-FFF2-40B4-BE49-F238E27FC236}">
                <a16:creationId xmlns:a16="http://schemas.microsoft.com/office/drawing/2014/main" id="{1BDE7F27-D519-E6E8-CBA2-5E4CE0F4102C}"/>
              </a:ext>
            </a:extLst>
          </p:cNvPr>
          <p:cNvSpPr>
            <a:spLocks noGrp="1"/>
          </p:cNvSpPr>
          <p:nvPr>
            <p:ph type="body" sz="quarter" idx="29" hasCustomPrompt="1"/>
          </p:nvPr>
        </p:nvSpPr>
        <p:spPr>
          <a:xfrm>
            <a:off x="1074706" y="2617459"/>
            <a:ext cx="2926080" cy="3196487"/>
          </a:xfrm>
        </p:spPr>
        <p:txBody>
          <a:bodyPr/>
          <a:lstStyle>
            <a:lvl1pPr>
              <a:spcAft>
                <a:spcPts val="800"/>
              </a:spcAft>
              <a:defRPr>
                <a:solidFill>
                  <a:schemeClr val="tx1"/>
                </a:solidFill>
              </a:defRPr>
            </a:lvl1pPr>
            <a:lvl2pPr>
              <a:defRPr>
                <a:solidFill>
                  <a:schemeClr val="tx1"/>
                </a:solidFill>
              </a:defRPr>
            </a:lvl2pPr>
            <a:lvl3pPr>
              <a:buClrTx/>
              <a:defRPr>
                <a:solidFill>
                  <a:schemeClr val="tx1"/>
                </a:solidFill>
              </a:defRPr>
            </a:lvl3pPr>
            <a:lvl4pPr>
              <a:defRPr>
                <a:solidFill>
                  <a:schemeClr val="tx1"/>
                </a:solidFill>
              </a:defRPr>
            </a:lvl4pPr>
            <a:lvl5pPr>
              <a:defRPr>
                <a:solidFill>
                  <a:schemeClr val="tx1"/>
                </a:solidFill>
              </a:defRPr>
            </a:lvl5pPr>
          </a:lstStyle>
          <a:p>
            <a:pPr lvl="0"/>
            <a:r>
              <a:rPr lang="en-US" dirty="0"/>
              <a:t>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7">
            <a:extLst>
              <a:ext uri="{FF2B5EF4-FFF2-40B4-BE49-F238E27FC236}">
                <a16:creationId xmlns:a16="http://schemas.microsoft.com/office/drawing/2014/main" id="{EB0DA294-5EDE-9913-C092-4AB74711EA3D}"/>
              </a:ext>
            </a:extLst>
          </p:cNvPr>
          <p:cNvSpPr>
            <a:spLocks noGrp="1"/>
          </p:cNvSpPr>
          <p:nvPr>
            <p:ph type="body" sz="quarter" idx="36" hasCustomPrompt="1"/>
          </p:nvPr>
        </p:nvSpPr>
        <p:spPr>
          <a:xfrm>
            <a:off x="4679924" y="2617459"/>
            <a:ext cx="2926080" cy="3196487"/>
          </a:xfrm>
        </p:spPr>
        <p:txBody>
          <a:bodyPr/>
          <a:lstStyle>
            <a:lvl1pPr>
              <a:spcAft>
                <a:spcPts val="800"/>
              </a:spcAft>
              <a:defRPr>
                <a:solidFill>
                  <a:schemeClr val="bg1"/>
                </a:solidFill>
              </a:defRPr>
            </a:lvl1pPr>
            <a:lvl2pPr>
              <a:defRPr>
                <a:solidFill>
                  <a:schemeClr val="bg1"/>
                </a:solidFill>
              </a:defRPr>
            </a:lvl2pPr>
            <a:lvl3pPr>
              <a:buClrTx/>
              <a:defRPr>
                <a:solidFill>
                  <a:schemeClr val="bg1"/>
                </a:solidFill>
              </a:defRPr>
            </a:lvl3pPr>
            <a:lvl4pPr>
              <a:defRPr>
                <a:solidFill>
                  <a:schemeClr val="bg1"/>
                </a:solidFill>
              </a:defRPr>
            </a:lvl4pPr>
            <a:lvl5pPr>
              <a:defRPr>
                <a:solidFill>
                  <a:schemeClr val="bg1"/>
                </a:solidFill>
              </a:defRPr>
            </a:lvl5pPr>
          </a:lstStyle>
          <a:p>
            <a:pPr lvl="0"/>
            <a:r>
              <a:rPr lang="en-US" dirty="0"/>
              <a:t>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7">
            <a:extLst>
              <a:ext uri="{FF2B5EF4-FFF2-40B4-BE49-F238E27FC236}">
                <a16:creationId xmlns:a16="http://schemas.microsoft.com/office/drawing/2014/main" id="{0CEE0FD8-669F-F895-6B1D-1DC07154EC88}"/>
              </a:ext>
            </a:extLst>
          </p:cNvPr>
          <p:cNvSpPr>
            <a:spLocks noGrp="1"/>
          </p:cNvSpPr>
          <p:nvPr>
            <p:ph type="body" sz="quarter" idx="37" hasCustomPrompt="1"/>
          </p:nvPr>
        </p:nvSpPr>
        <p:spPr>
          <a:xfrm>
            <a:off x="8194310" y="2617459"/>
            <a:ext cx="2926080" cy="3196487"/>
          </a:xfrm>
        </p:spPr>
        <p:txBody>
          <a:bodyPr/>
          <a:lstStyle>
            <a:lvl1pPr>
              <a:spcAft>
                <a:spcPts val="800"/>
              </a:spcAft>
              <a:defRPr>
                <a:solidFill>
                  <a:schemeClr val="tx1"/>
                </a:solidFill>
              </a:defRPr>
            </a:lvl1pPr>
            <a:lvl2pPr>
              <a:defRPr>
                <a:solidFill>
                  <a:schemeClr val="tx1"/>
                </a:solidFill>
              </a:defRPr>
            </a:lvl2pPr>
            <a:lvl3pPr>
              <a:buClrTx/>
              <a:defRPr>
                <a:solidFill>
                  <a:schemeClr val="tx1"/>
                </a:solidFill>
              </a:defRPr>
            </a:lvl3pPr>
            <a:lvl4pPr>
              <a:defRPr>
                <a:solidFill>
                  <a:schemeClr val="tx1"/>
                </a:solidFill>
              </a:defRPr>
            </a:lvl4pPr>
            <a:lvl5pPr>
              <a:defRPr>
                <a:solidFill>
                  <a:schemeClr val="tx1"/>
                </a:solidFill>
              </a:defRPr>
            </a:lvl5pPr>
          </a:lstStyle>
          <a:p>
            <a:pPr lvl="0"/>
            <a:r>
              <a:rPr lang="en-US" dirty="0"/>
              <a:t>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112C4D04-7261-79BF-ACC8-0A8017C5FD6F}"/>
              </a:ext>
            </a:extLst>
          </p:cNvPr>
          <p:cNvSpPr>
            <a:spLocks noGrp="1"/>
          </p:cNvSpPr>
          <p:nvPr>
            <p:ph type="title" hasCustomPrompt="1"/>
          </p:nvPr>
        </p:nvSpPr>
        <p:spPr>
          <a:xfrm>
            <a:off x="751598" y="1027536"/>
            <a:ext cx="7366120" cy="576838"/>
          </a:xfrm>
        </p:spPr>
        <p:txBody>
          <a:bodyPr anchor="t" anchorCtr="0">
            <a:noAutofit/>
          </a:bodyPr>
          <a:lstStyle>
            <a:lvl1pPr>
              <a:lnSpc>
                <a:spcPct val="80000"/>
              </a:lnSpc>
              <a:defRPr sz="3600">
                <a:solidFill>
                  <a:schemeClr val="tx1"/>
                </a:solidFill>
              </a:defRPr>
            </a:lvl1pPr>
          </a:lstStyle>
          <a:p>
            <a:r>
              <a:rPr lang="en-US" dirty="0"/>
              <a:t>Title</a:t>
            </a:r>
          </a:p>
        </p:txBody>
      </p:sp>
    </p:spTree>
    <p:extLst>
      <p:ext uri="{BB962C8B-B14F-4D97-AF65-F5344CB8AC3E}">
        <p14:creationId xmlns:p14="http://schemas.microsoft.com/office/powerpoint/2010/main" val="1948033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 Photo 6 (practice highlights)">
    <p:spTree>
      <p:nvGrpSpPr>
        <p:cNvPr id="1" name=""/>
        <p:cNvGrpSpPr/>
        <p:nvPr/>
      </p:nvGrpSpPr>
      <p:grpSpPr>
        <a:xfrm>
          <a:off x="0" y="0"/>
          <a:ext cx="0" cy="0"/>
          <a:chOff x="0" y="0"/>
          <a:chExt cx="0" cy="0"/>
        </a:xfrm>
      </p:grpSpPr>
      <p:sp>
        <p:nvSpPr>
          <p:cNvPr id="2" name="Text Placeholder 25">
            <a:extLst>
              <a:ext uri="{FF2B5EF4-FFF2-40B4-BE49-F238E27FC236}">
                <a16:creationId xmlns:a16="http://schemas.microsoft.com/office/drawing/2014/main" id="{E3D52E15-D570-ADF1-4BD5-8994C0196449}"/>
              </a:ext>
            </a:extLst>
          </p:cNvPr>
          <p:cNvSpPr>
            <a:spLocks noGrp="1"/>
          </p:cNvSpPr>
          <p:nvPr>
            <p:ph type="body" sz="quarter" idx="30"/>
          </p:nvPr>
        </p:nvSpPr>
        <p:spPr>
          <a:xfrm>
            <a:off x="751597" y="2109368"/>
            <a:ext cx="2578608" cy="3948622"/>
          </a:xfrm>
          <a:solidFill>
            <a:schemeClr val="accent6"/>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17" name="Text Placeholder 25">
            <a:extLst>
              <a:ext uri="{FF2B5EF4-FFF2-40B4-BE49-F238E27FC236}">
                <a16:creationId xmlns:a16="http://schemas.microsoft.com/office/drawing/2014/main" id="{E1D498B3-9017-73C2-EBE2-9A76C033D7DC}"/>
              </a:ext>
            </a:extLst>
          </p:cNvPr>
          <p:cNvSpPr>
            <a:spLocks noGrp="1"/>
          </p:cNvSpPr>
          <p:nvPr>
            <p:ph type="body" sz="quarter" idx="31"/>
          </p:nvPr>
        </p:nvSpPr>
        <p:spPr>
          <a:xfrm>
            <a:off x="3443867" y="2109368"/>
            <a:ext cx="2578608" cy="3948622"/>
          </a:xfrm>
          <a:solidFill>
            <a:schemeClr val="accent3"/>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18" name="Text Placeholder 25">
            <a:extLst>
              <a:ext uri="{FF2B5EF4-FFF2-40B4-BE49-F238E27FC236}">
                <a16:creationId xmlns:a16="http://schemas.microsoft.com/office/drawing/2014/main" id="{1E9F4FA2-CEB5-8044-4588-2D99905B1109}"/>
              </a:ext>
            </a:extLst>
          </p:cNvPr>
          <p:cNvSpPr>
            <a:spLocks noGrp="1"/>
          </p:cNvSpPr>
          <p:nvPr>
            <p:ph type="body" sz="quarter" idx="35"/>
          </p:nvPr>
        </p:nvSpPr>
        <p:spPr>
          <a:xfrm>
            <a:off x="6136137" y="2109368"/>
            <a:ext cx="2578608" cy="3948622"/>
          </a:xfrm>
          <a:solidFill>
            <a:schemeClr val="accent3">
              <a:lumMod val="20000"/>
              <a:lumOff val="80000"/>
            </a:schemeClr>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19" name="Text Placeholder 17">
            <a:extLst>
              <a:ext uri="{FF2B5EF4-FFF2-40B4-BE49-F238E27FC236}">
                <a16:creationId xmlns:a16="http://schemas.microsoft.com/office/drawing/2014/main" id="{E0DD2A4C-8AB4-D377-2460-F3E95B77B6E2}"/>
              </a:ext>
            </a:extLst>
          </p:cNvPr>
          <p:cNvSpPr>
            <a:spLocks noGrp="1"/>
          </p:cNvSpPr>
          <p:nvPr>
            <p:ph type="body" sz="quarter" idx="29" hasCustomPrompt="1"/>
          </p:nvPr>
        </p:nvSpPr>
        <p:spPr>
          <a:xfrm>
            <a:off x="976617" y="2615184"/>
            <a:ext cx="2188103" cy="3440530"/>
          </a:xfrm>
        </p:spPr>
        <p:txBody>
          <a:bodyPr/>
          <a:lstStyle>
            <a:lvl1pPr>
              <a:spcAft>
                <a:spcPts val="800"/>
              </a:spcAft>
              <a:defRPr>
                <a:solidFill>
                  <a:schemeClr val="tx1"/>
                </a:solidFill>
              </a:defRPr>
            </a:lvl1pPr>
            <a:lvl2pPr>
              <a:defRPr>
                <a:solidFill>
                  <a:schemeClr val="tx1"/>
                </a:solidFill>
              </a:defRPr>
            </a:lvl2pPr>
            <a:lvl3pPr>
              <a:buClrTx/>
              <a:defRPr>
                <a:solidFill>
                  <a:schemeClr val="tx1"/>
                </a:solidFill>
              </a:defRPr>
            </a:lvl3pPr>
            <a:lvl4pPr>
              <a:defRPr>
                <a:solidFill>
                  <a:schemeClr val="tx1"/>
                </a:solidFill>
              </a:defRPr>
            </a:lvl4pPr>
            <a:lvl5pPr>
              <a:defRPr>
                <a:solidFill>
                  <a:schemeClr val="tx1"/>
                </a:solidFill>
              </a:defRPr>
            </a:lvl5pPr>
          </a:lstStyle>
          <a:p>
            <a:pPr lvl="0"/>
            <a:r>
              <a:rPr lang="en-US" dirty="0"/>
              <a:t>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5">
            <a:extLst>
              <a:ext uri="{FF2B5EF4-FFF2-40B4-BE49-F238E27FC236}">
                <a16:creationId xmlns:a16="http://schemas.microsoft.com/office/drawing/2014/main" id="{DAB10188-3EAF-BB32-16E8-E1E97F79C4A4}"/>
              </a:ext>
            </a:extLst>
          </p:cNvPr>
          <p:cNvSpPr>
            <a:spLocks noGrp="1"/>
          </p:cNvSpPr>
          <p:nvPr>
            <p:ph type="body" sz="quarter" idx="33"/>
          </p:nvPr>
        </p:nvSpPr>
        <p:spPr>
          <a:xfrm>
            <a:off x="8828406" y="2109368"/>
            <a:ext cx="2578608" cy="3948622"/>
          </a:xfrm>
          <a:solidFill>
            <a:schemeClr val="accent1"/>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21" name="Text Placeholder 17">
            <a:extLst>
              <a:ext uri="{FF2B5EF4-FFF2-40B4-BE49-F238E27FC236}">
                <a16:creationId xmlns:a16="http://schemas.microsoft.com/office/drawing/2014/main" id="{35A13C58-78B4-A374-697A-327DB1268AEA}"/>
              </a:ext>
            </a:extLst>
          </p:cNvPr>
          <p:cNvSpPr>
            <a:spLocks noGrp="1"/>
          </p:cNvSpPr>
          <p:nvPr>
            <p:ph type="body" sz="quarter" idx="36" hasCustomPrompt="1"/>
          </p:nvPr>
        </p:nvSpPr>
        <p:spPr>
          <a:xfrm>
            <a:off x="3670073" y="2615184"/>
            <a:ext cx="2188103" cy="3440530"/>
          </a:xfrm>
        </p:spPr>
        <p:txBody>
          <a:bodyPr/>
          <a:lstStyle>
            <a:lvl1pPr>
              <a:spcAft>
                <a:spcPts val="800"/>
              </a:spcAft>
              <a:defRPr>
                <a:solidFill>
                  <a:schemeClr val="bg1"/>
                </a:solidFill>
              </a:defRPr>
            </a:lvl1pPr>
            <a:lvl2pPr>
              <a:defRPr>
                <a:solidFill>
                  <a:schemeClr val="bg1"/>
                </a:solidFill>
              </a:defRPr>
            </a:lvl2pPr>
            <a:lvl3pPr>
              <a:buClrTx/>
              <a:defRPr>
                <a:solidFill>
                  <a:schemeClr val="bg1"/>
                </a:solidFill>
              </a:defRPr>
            </a:lvl3pPr>
            <a:lvl4pPr>
              <a:defRPr>
                <a:solidFill>
                  <a:schemeClr val="bg1"/>
                </a:solidFill>
              </a:defRPr>
            </a:lvl4pPr>
            <a:lvl5pPr>
              <a:defRPr>
                <a:solidFill>
                  <a:schemeClr val="bg1"/>
                </a:solidFill>
              </a:defRPr>
            </a:lvl5pPr>
          </a:lstStyle>
          <a:p>
            <a:pPr lvl="0"/>
            <a:r>
              <a:rPr lang="en-US" dirty="0"/>
              <a:t>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7">
            <a:extLst>
              <a:ext uri="{FF2B5EF4-FFF2-40B4-BE49-F238E27FC236}">
                <a16:creationId xmlns:a16="http://schemas.microsoft.com/office/drawing/2014/main" id="{889E6E3B-EE95-0A00-26AC-B02EB948AA8D}"/>
              </a:ext>
            </a:extLst>
          </p:cNvPr>
          <p:cNvSpPr>
            <a:spLocks noGrp="1"/>
          </p:cNvSpPr>
          <p:nvPr>
            <p:ph type="body" sz="quarter" idx="37" hasCustomPrompt="1"/>
          </p:nvPr>
        </p:nvSpPr>
        <p:spPr>
          <a:xfrm>
            <a:off x="6362808" y="2615184"/>
            <a:ext cx="2188103" cy="3440530"/>
          </a:xfrm>
        </p:spPr>
        <p:txBody>
          <a:bodyPr/>
          <a:lstStyle>
            <a:lvl1pPr>
              <a:spcAft>
                <a:spcPts val="800"/>
              </a:spcAft>
              <a:defRPr>
                <a:solidFill>
                  <a:schemeClr val="tx1"/>
                </a:solidFill>
              </a:defRPr>
            </a:lvl1pPr>
            <a:lvl2pPr>
              <a:defRPr>
                <a:solidFill>
                  <a:schemeClr val="tx1"/>
                </a:solidFill>
              </a:defRPr>
            </a:lvl2pPr>
            <a:lvl3pPr>
              <a:buClrTx/>
              <a:defRPr>
                <a:solidFill>
                  <a:schemeClr val="tx1"/>
                </a:solidFill>
              </a:defRPr>
            </a:lvl3pPr>
            <a:lvl4pPr>
              <a:defRPr>
                <a:solidFill>
                  <a:schemeClr val="tx1"/>
                </a:solidFill>
              </a:defRPr>
            </a:lvl4pPr>
            <a:lvl5pPr>
              <a:defRPr>
                <a:solidFill>
                  <a:schemeClr val="tx1"/>
                </a:solidFill>
              </a:defRPr>
            </a:lvl5pPr>
          </a:lstStyle>
          <a:p>
            <a:pPr lvl="0"/>
            <a:r>
              <a:rPr lang="en-US" dirty="0"/>
              <a:t>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17">
            <a:extLst>
              <a:ext uri="{FF2B5EF4-FFF2-40B4-BE49-F238E27FC236}">
                <a16:creationId xmlns:a16="http://schemas.microsoft.com/office/drawing/2014/main" id="{1F9B49E2-E306-4BE6-71C7-E1AF34A2877B}"/>
              </a:ext>
            </a:extLst>
          </p:cNvPr>
          <p:cNvSpPr>
            <a:spLocks noGrp="1"/>
          </p:cNvSpPr>
          <p:nvPr>
            <p:ph type="body" sz="quarter" idx="38" hasCustomPrompt="1"/>
          </p:nvPr>
        </p:nvSpPr>
        <p:spPr>
          <a:xfrm>
            <a:off x="9067403" y="2615184"/>
            <a:ext cx="2188103" cy="3440530"/>
          </a:xfrm>
        </p:spPr>
        <p:txBody>
          <a:bodyPr/>
          <a:lstStyle>
            <a:lvl1pPr>
              <a:spcAft>
                <a:spcPts val="800"/>
              </a:spcAft>
              <a:defRPr>
                <a:solidFill>
                  <a:schemeClr val="bg1"/>
                </a:solidFill>
              </a:defRPr>
            </a:lvl1pPr>
            <a:lvl2pPr>
              <a:defRPr>
                <a:solidFill>
                  <a:schemeClr val="bg1"/>
                </a:solidFill>
              </a:defRPr>
            </a:lvl2pPr>
            <a:lvl3pPr>
              <a:buClrTx/>
              <a:defRPr>
                <a:solidFill>
                  <a:schemeClr val="bg1"/>
                </a:solidFill>
              </a:defRPr>
            </a:lvl3pPr>
            <a:lvl4pPr>
              <a:defRPr>
                <a:solidFill>
                  <a:schemeClr val="bg1"/>
                </a:solidFill>
              </a:defRPr>
            </a:lvl4pPr>
            <a:lvl5pPr>
              <a:defRPr>
                <a:solidFill>
                  <a:schemeClr val="bg1"/>
                </a:solidFill>
              </a:defRPr>
            </a:lvl5pPr>
          </a:lstStyle>
          <a:p>
            <a:pPr lvl="0"/>
            <a:r>
              <a:rPr lang="en-US" dirty="0"/>
              <a:t>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AC14832-ED39-175D-E8D6-4BD2C66E2627}"/>
              </a:ext>
            </a:extLst>
          </p:cNvPr>
          <p:cNvSpPr>
            <a:spLocks noGrp="1"/>
          </p:cNvSpPr>
          <p:nvPr>
            <p:ph type="dt" sz="half" idx="10"/>
          </p:nvPr>
        </p:nvSpPr>
        <p:spPr/>
        <p:txBody>
          <a:bodyPr/>
          <a:lstStyle/>
          <a:p>
            <a:fld id="{B6941E7E-3E25-45A7-9EE6-3D8C805B96CD}" type="datetimeFigureOut">
              <a:rPr lang="en-US" smtClean="0"/>
              <a:pPr/>
              <a:t>6/11/2025</a:t>
            </a:fld>
            <a:endParaRPr lang="en-US"/>
          </a:p>
        </p:txBody>
      </p:sp>
      <p:sp>
        <p:nvSpPr>
          <p:cNvPr id="4" name="Footer Placeholder 3">
            <a:extLst>
              <a:ext uri="{FF2B5EF4-FFF2-40B4-BE49-F238E27FC236}">
                <a16:creationId xmlns:a16="http://schemas.microsoft.com/office/drawing/2014/main" id="{93D51415-A40A-E565-F354-1D78E81AAF8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39A46AE-334A-6D06-0424-6D839D88E798}"/>
              </a:ext>
            </a:extLst>
          </p:cNvPr>
          <p:cNvSpPr>
            <a:spLocks noGrp="1"/>
          </p:cNvSpPr>
          <p:nvPr>
            <p:ph type="sldNum" sz="quarter" idx="12"/>
          </p:nvPr>
        </p:nvSpPr>
        <p:spPr/>
        <p:txBody>
          <a:bodyPr/>
          <a:lstStyle/>
          <a:p>
            <a:fld id="{9FA39958-4547-491A-AB55-4DC9AA84292E}" type="slidenum">
              <a:rPr lang="en-US" smtClean="0"/>
              <a:pPr/>
              <a:t>‹#›</a:t>
            </a:fld>
            <a:endParaRPr lang="en-US" dirty="0"/>
          </a:p>
        </p:txBody>
      </p:sp>
      <p:sp>
        <p:nvSpPr>
          <p:cNvPr id="6" name="Text Placeholder 4">
            <a:extLst>
              <a:ext uri="{FF2B5EF4-FFF2-40B4-BE49-F238E27FC236}">
                <a16:creationId xmlns:a16="http://schemas.microsoft.com/office/drawing/2014/main" id="{8BAC39C6-8442-F826-AEB9-64A58EB99086}"/>
              </a:ext>
            </a:extLst>
          </p:cNvPr>
          <p:cNvSpPr>
            <a:spLocks noGrp="1"/>
          </p:cNvSpPr>
          <p:nvPr>
            <p:ph type="body" sz="quarter" idx="34"/>
          </p:nvPr>
        </p:nvSpPr>
        <p:spPr>
          <a:xfrm>
            <a:off x="-19050" y="-1"/>
            <a:ext cx="12211050" cy="2194560"/>
          </a:xfrm>
          <a:solidFill>
            <a:schemeClr val="bg2"/>
          </a:solidFill>
        </p:spPr>
        <p:txBody>
          <a:bodyPr/>
          <a:lstStyle>
            <a:lvl1pPr>
              <a:defRPr sz="100">
                <a:solidFill>
                  <a:schemeClr val="bg2"/>
                </a:solidFill>
              </a:defRPr>
            </a:lvl1pPr>
          </a:lstStyle>
          <a:p>
            <a:pPr lvl="0"/>
            <a:endParaRPr lang="en-US" dirty="0"/>
          </a:p>
        </p:txBody>
      </p:sp>
      <p:sp>
        <p:nvSpPr>
          <p:cNvPr id="8" name="Text Placeholder 9">
            <a:extLst>
              <a:ext uri="{FF2B5EF4-FFF2-40B4-BE49-F238E27FC236}">
                <a16:creationId xmlns:a16="http://schemas.microsoft.com/office/drawing/2014/main" id="{E0ECE857-158B-B7C0-932C-CDE0CC0FDA74}"/>
              </a:ext>
            </a:extLst>
          </p:cNvPr>
          <p:cNvSpPr>
            <a:spLocks noGrp="1"/>
          </p:cNvSpPr>
          <p:nvPr>
            <p:ph type="body" sz="quarter" idx="13" hasCustomPrompt="1"/>
          </p:nvPr>
        </p:nvSpPr>
        <p:spPr>
          <a:xfrm>
            <a:off x="751597" y="1683200"/>
            <a:ext cx="7366121" cy="414951"/>
          </a:xfrm>
        </p:spPr>
        <p:txBody>
          <a:bodyPr>
            <a:noAutofit/>
          </a:bodyPr>
          <a:lstStyle>
            <a:lvl1pPr>
              <a:lnSpc>
                <a:spcPct val="100000"/>
              </a:lnSpc>
              <a:spcBef>
                <a:spcPts val="0"/>
              </a:spcBef>
              <a:defRPr sz="1400" b="0">
                <a:solidFill>
                  <a:schemeClr val="bg2">
                    <a:lumMod val="50000"/>
                  </a:schemeClr>
                </a:solidFill>
                <a:latin typeface="Soleil Sb" panose="00000600000000000000" pitchFamily="50" charset="0"/>
              </a:defRPr>
            </a:lvl1pPr>
          </a:lstStyle>
          <a:p>
            <a:pPr lvl="0"/>
            <a:r>
              <a:rPr lang="en-US" dirty="0"/>
              <a:t>Intro summary</a:t>
            </a:r>
          </a:p>
        </p:txBody>
      </p:sp>
      <p:sp>
        <p:nvSpPr>
          <p:cNvPr id="9" name="Text Placeholder 10">
            <a:extLst>
              <a:ext uri="{FF2B5EF4-FFF2-40B4-BE49-F238E27FC236}">
                <a16:creationId xmlns:a16="http://schemas.microsoft.com/office/drawing/2014/main" id="{BF9BF9C1-EE19-3DB4-BB61-ED6B01DDE737}"/>
              </a:ext>
            </a:extLst>
          </p:cNvPr>
          <p:cNvSpPr>
            <a:spLocks noGrp="1"/>
          </p:cNvSpPr>
          <p:nvPr>
            <p:ph type="body" sz="quarter" idx="32" hasCustomPrompt="1"/>
          </p:nvPr>
        </p:nvSpPr>
        <p:spPr>
          <a:xfrm>
            <a:off x="751598" y="-66620"/>
            <a:ext cx="123825" cy="800101"/>
          </a:xfrm>
          <a:prstGeom prst="roundRect">
            <a:avLst/>
          </a:prstGeom>
          <a:solidFill>
            <a:schemeClr val="accent1"/>
          </a:solidFill>
        </p:spPr>
        <p:txBody>
          <a:bodyPr/>
          <a:lstStyle>
            <a:lvl1pPr>
              <a:defRPr sz="100"/>
            </a:lvl1pPr>
            <a:lvl2pPr>
              <a:defRPr sz="100"/>
            </a:lvl2pPr>
            <a:lvl3pPr>
              <a:defRPr sz="100"/>
            </a:lvl3pPr>
            <a:lvl4pPr>
              <a:defRPr sz="100"/>
            </a:lvl4pPr>
            <a:lvl5pPr>
              <a:defRPr sz="100"/>
            </a:lvl5pPr>
          </a:lstStyle>
          <a:p>
            <a:pPr lvl="0"/>
            <a:r>
              <a:rPr lang="en-US" dirty="0"/>
              <a:t> </a:t>
            </a:r>
          </a:p>
        </p:txBody>
      </p:sp>
      <p:sp>
        <p:nvSpPr>
          <p:cNvPr id="10" name="Graphic 102">
            <a:extLst>
              <a:ext uri="{FF2B5EF4-FFF2-40B4-BE49-F238E27FC236}">
                <a16:creationId xmlns:a16="http://schemas.microsoft.com/office/drawing/2014/main" id="{CCD5EFAD-CC17-6E54-F343-44367CB01059}"/>
              </a:ext>
            </a:extLst>
          </p:cNvPr>
          <p:cNvSpPr/>
          <p:nvPr userDrawn="1"/>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11" name="Title 1">
            <a:extLst>
              <a:ext uri="{FF2B5EF4-FFF2-40B4-BE49-F238E27FC236}">
                <a16:creationId xmlns:a16="http://schemas.microsoft.com/office/drawing/2014/main" id="{0A86CC77-7BA8-F786-35D4-564BFDF3E997}"/>
              </a:ext>
            </a:extLst>
          </p:cNvPr>
          <p:cNvSpPr>
            <a:spLocks noGrp="1"/>
          </p:cNvSpPr>
          <p:nvPr>
            <p:ph type="title" hasCustomPrompt="1"/>
          </p:nvPr>
        </p:nvSpPr>
        <p:spPr>
          <a:xfrm>
            <a:off x="751598" y="1027536"/>
            <a:ext cx="7366120" cy="576838"/>
          </a:xfrm>
        </p:spPr>
        <p:txBody>
          <a:bodyPr anchor="t" anchorCtr="0">
            <a:noAutofit/>
          </a:bodyPr>
          <a:lstStyle>
            <a:lvl1pPr>
              <a:lnSpc>
                <a:spcPct val="80000"/>
              </a:lnSpc>
              <a:defRPr sz="3600">
                <a:solidFill>
                  <a:schemeClr val="tx1"/>
                </a:solidFill>
              </a:defRPr>
            </a:lvl1pPr>
          </a:lstStyle>
          <a:p>
            <a:r>
              <a:rPr lang="en-US" dirty="0"/>
              <a:t>Title</a:t>
            </a:r>
          </a:p>
        </p:txBody>
      </p:sp>
    </p:spTree>
    <p:extLst>
      <p:ext uri="{BB962C8B-B14F-4D97-AF65-F5344CB8AC3E}">
        <p14:creationId xmlns:p14="http://schemas.microsoft.com/office/powerpoint/2010/main" val="258852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45920" y="475488"/>
            <a:ext cx="9878122" cy="557561"/>
          </a:xfrm>
        </p:spPr>
        <p:txBody>
          <a:bodyPr>
            <a:noAutofit/>
          </a:bodyPr>
          <a:lstStyle>
            <a:lvl1pPr>
              <a:lnSpc>
                <a:spcPct val="80000"/>
              </a:lnSpc>
              <a:defRPr/>
            </a:lvl1pPr>
          </a:lstStyle>
          <a:p>
            <a:r>
              <a:rPr lang="en-US" dirty="0"/>
              <a:t>Click to edit Master title style</a:t>
            </a:r>
          </a:p>
        </p:txBody>
      </p:sp>
      <p:sp>
        <p:nvSpPr>
          <p:cNvPr id="4" name="Date Placeholder 3"/>
          <p:cNvSpPr>
            <a:spLocks noGrp="1"/>
          </p:cNvSpPr>
          <p:nvPr>
            <p:ph type="dt" sz="half" idx="10"/>
          </p:nvPr>
        </p:nvSpPr>
        <p:spPr/>
        <p:txBody>
          <a:bodyPr>
            <a:noAutofit/>
          </a:bodyPr>
          <a:lstStyle>
            <a:lvl1pPr>
              <a:defRPr>
                <a:solidFill>
                  <a:schemeClr val="bg1">
                    <a:lumMod val="65000"/>
                  </a:schemeClr>
                </a:solidFill>
              </a:defRPr>
            </a:lvl1pPr>
          </a:lstStyle>
          <a:p>
            <a:fld id="{B6941E7E-3E25-45A7-9EE6-3D8C805B96CD}" type="datetimeFigureOut">
              <a:rPr lang="en-US" smtClean="0"/>
              <a:pPr/>
              <a:t>6/11/2025</a:t>
            </a:fld>
            <a:endParaRPr lang="en-US"/>
          </a:p>
        </p:txBody>
      </p:sp>
      <p:sp>
        <p:nvSpPr>
          <p:cNvPr id="5" name="Footer Placeholder 4"/>
          <p:cNvSpPr>
            <a:spLocks noGrp="1"/>
          </p:cNvSpPr>
          <p:nvPr>
            <p:ph type="ftr" sz="quarter" idx="11"/>
          </p:nvPr>
        </p:nvSpPr>
        <p:spPr/>
        <p:txBody>
          <a:bodyPr>
            <a:noAutofit/>
          </a:bodyPr>
          <a:lstStyle/>
          <a:p>
            <a:endParaRPr lang="en-US" dirty="0"/>
          </a:p>
        </p:txBody>
      </p:sp>
      <p:sp>
        <p:nvSpPr>
          <p:cNvPr id="6" name="Slide Number Placeholder 5"/>
          <p:cNvSpPr>
            <a:spLocks noGrp="1"/>
          </p:cNvSpPr>
          <p:nvPr>
            <p:ph type="sldNum" sz="quarter" idx="12"/>
          </p:nvPr>
        </p:nvSpPr>
        <p:spPr/>
        <p:txBody>
          <a:bodyPr>
            <a:noAutofit/>
          </a:bodyPr>
          <a:lstStyle>
            <a:lvl1pPr>
              <a:defRPr>
                <a:solidFill>
                  <a:schemeClr val="tx2"/>
                </a:solidFill>
              </a:defRPr>
            </a:lvl1pPr>
          </a:lstStyle>
          <a:p>
            <a:fld id="{9FA39958-4547-491A-AB55-4DC9AA84292E}" type="slidenum">
              <a:rPr lang="en-US" smtClean="0"/>
              <a:pPr/>
              <a:t>‹#›</a:t>
            </a:fld>
            <a:endParaRPr lang="en-US" dirty="0"/>
          </a:p>
        </p:txBody>
      </p:sp>
      <p:sp>
        <p:nvSpPr>
          <p:cNvPr id="7" name="Rectangle 6">
            <a:extLst>
              <a:ext uri="{FF2B5EF4-FFF2-40B4-BE49-F238E27FC236}">
                <a16:creationId xmlns:a16="http://schemas.microsoft.com/office/drawing/2014/main" id="{0E105EF9-A6A1-594B-BD0B-319F7CFF2BFF}"/>
              </a:ext>
            </a:extLst>
          </p:cNvPr>
          <p:cNvSpPr/>
          <p:nvPr/>
        </p:nvSpPr>
        <p:spPr>
          <a:xfrm>
            <a:off x="1" y="0"/>
            <a:ext cx="11887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sp>
        <p:nvSpPr>
          <p:cNvPr id="10" name="Text Placeholder 9"/>
          <p:cNvSpPr>
            <a:spLocks noGrp="1"/>
          </p:cNvSpPr>
          <p:nvPr>
            <p:ph type="body" sz="quarter" idx="13" hasCustomPrompt="1"/>
          </p:nvPr>
        </p:nvSpPr>
        <p:spPr>
          <a:xfrm>
            <a:off x="1645920" y="1051560"/>
            <a:ext cx="9878005" cy="435106"/>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328"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3"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sz="1100" b="1" cap="all" baseline="0">
                <a:solidFill>
                  <a:schemeClr val="accent6"/>
                </a:solidFill>
                <a:latin typeface="Soleil" panose="00000500000000000000" pitchFamily="50" charset="0"/>
              </a:defRPr>
            </a:lvl1pPr>
          </a:lstStyle>
          <a:p>
            <a:pPr lvl="0"/>
            <a:r>
              <a:rPr lang="en-US" dirty="0"/>
              <a:t>Section title optional</a:t>
            </a:r>
          </a:p>
        </p:txBody>
      </p:sp>
      <p:sp>
        <p:nvSpPr>
          <p:cNvPr id="14" name="Text Placeholder 16"/>
          <p:cNvSpPr>
            <a:spLocks noGrp="1"/>
          </p:cNvSpPr>
          <p:nvPr>
            <p:ph type="body" sz="quarter" idx="30"/>
          </p:nvPr>
        </p:nvSpPr>
        <p:spPr>
          <a:xfrm>
            <a:off x="1645920" y="1865376"/>
            <a:ext cx="9877425" cy="4311763"/>
          </a:xfrm>
        </p:spPr>
        <p:txBody>
          <a:bodyPr/>
          <a:lstStyle>
            <a:lvl1pPr>
              <a:lnSpc>
                <a:spcPct val="110000"/>
              </a:lnSpc>
              <a:spcAft>
                <a:spcPts val="800"/>
              </a:spcAft>
              <a:defRPr sz="1800"/>
            </a:lvl1pPr>
            <a:lvl2pPr>
              <a:lnSpc>
                <a:spcPct val="110000"/>
              </a:lnSpc>
              <a:defRPr/>
            </a:lvl2pPr>
            <a:lvl3pPr>
              <a:lnSpc>
                <a:spcPct val="100000"/>
              </a:lnSpc>
              <a:buClr>
                <a:schemeClr val="accent1"/>
              </a:buClr>
              <a:defRPr/>
            </a:lvl3pPr>
            <a:lvl4pPr>
              <a:lnSpc>
                <a:spcPct val="10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5519674"/>
      </p:ext>
    </p:extLst>
  </p:cSld>
  <p:clrMapOvr>
    <a:masterClrMapping/>
  </p:clrMapOvr>
  <p:extLst>
    <p:ext uri="{DCECCB84-F9BA-43D5-87BE-67443E8EF086}">
      <p15:sldGuideLst xmlns:p15="http://schemas.microsoft.com/office/powerpoint/2012/main">
        <p15:guide id="1" orient="horz" pos="648">
          <p15:clr>
            <a:srgbClr val="FBAE40"/>
          </p15:clr>
        </p15:guide>
        <p15:guide id="2" pos="1008">
          <p15:clr>
            <a:srgbClr val="FBAE40"/>
          </p15:clr>
        </p15:guide>
        <p15:guide id="3" orient="horz" pos="984">
          <p15:clr>
            <a:srgbClr val="FBAE40"/>
          </p15:clr>
        </p15:guide>
        <p15:guide id="4" orient="horz" pos="12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79576" y="475488"/>
            <a:ext cx="10140065" cy="557561"/>
          </a:xfrm>
        </p:spPr>
        <p:txBody>
          <a:bodyPr>
            <a:noAutofit/>
          </a:bodyPr>
          <a:lstStyle>
            <a:lvl1pPr>
              <a:defRPr/>
            </a:lvl1pPr>
          </a:lstStyle>
          <a:p>
            <a:r>
              <a:rPr lang="en-US" dirty="0"/>
              <a:t>Click to edit Master title style</a:t>
            </a:r>
          </a:p>
        </p:txBody>
      </p:sp>
      <p:sp>
        <p:nvSpPr>
          <p:cNvPr id="3" name="Content Placeholder 2"/>
          <p:cNvSpPr>
            <a:spLocks noGrp="1"/>
          </p:cNvSpPr>
          <p:nvPr>
            <p:ph sz="half" idx="1"/>
          </p:nvPr>
        </p:nvSpPr>
        <p:spPr>
          <a:xfrm>
            <a:off x="1179576" y="1866900"/>
            <a:ext cx="4474825" cy="4103237"/>
          </a:xfrm>
        </p:spPr>
        <p:txBody>
          <a:bodyPr>
            <a:noAutofit/>
          </a:bodyPr>
          <a:lstStyle>
            <a:lvl1pPr>
              <a:spcAft>
                <a:spcPts val="800"/>
              </a:spcAft>
              <a:defRPr/>
            </a:lvl1pPr>
            <a:lvl3pPr>
              <a:buClr>
                <a:schemeClr val="accent1"/>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614965" y="1866900"/>
            <a:ext cx="4721180" cy="4103237"/>
          </a:xfrm>
        </p:spPr>
        <p:txBody>
          <a:bodyPr>
            <a:noAutofit/>
          </a:bodyPr>
          <a:lstStyle>
            <a:lvl1pPr>
              <a:spcAft>
                <a:spcPts val="800"/>
              </a:spcAft>
              <a:defRPr/>
            </a:lvl1pPr>
            <a:lvl3pPr>
              <a:buClr>
                <a:schemeClr val="accent1"/>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1179576" y="6356350"/>
            <a:ext cx="1938454" cy="365125"/>
          </a:xfrm>
        </p:spPr>
        <p:txBody>
          <a:bodyPr>
            <a:noAutofit/>
          </a:bodyPr>
          <a:lstStyle/>
          <a:p>
            <a:fld id="{B6941E7E-3E25-45A7-9EE6-3D8C805B96CD}" type="datetimeFigureOut">
              <a:rPr lang="en-US" smtClean="0"/>
              <a:t>6/11/2025</a:t>
            </a:fld>
            <a:endParaRPr lang="en-US"/>
          </a:p>
        </p:txBody>
      </p:sp>
      <p:sp>
        <p:nvSpPr>
          <p:cNvPr id="6" name="Footer Placeholder 5"/>
          <p:cNvSpPr>
            <a:spLocks noGrp="1"/>
          </p:cNvSpPr>
          <p:nvPr>
            <p:ph type="ftr" sz="quarter" idx="11"/>
          </p:nvPr>
        </p:nvSpPr>
        <p:spPr>
          <a:xfrm>
            <a:off x="3506131" y="6356350"/>
            <a:ext cx="7781692" cy="365125"/>
          </a:xfrm>
        </p:spPr>
        <p:txBody>
          <a:bodyPr>
            <a:noAutofit/>
          </a:bodyPr>
          <a:lstStyle/>
          <a:p>
            <a:endParaRPr lang="en-US"/>
          </a:p>
        </p:txBody>
      </p:sp>
      <p:sp>
        <p:nvSpPr>
          <p:cNvPr id="7" name="Slide Number Placeholder 6"/>
          <p:cNvSpPr>
            <a:spLocks noGrp="1"/>
          </p:cNvSpPr>
          <p:nvPr>
            <p:ph type="sldNum" sz="quarter" idx="12"/>
          </p:nvPr>
        </p:nvSpPr>
        <p:spPr/>
        <p:txBody>
          <a:bodyPr>
            <a:noAutofit/>
          </a:bodyPr>
          <a:lstStyle/>
          <a:p>
            <a:fld id="{9FA39958-4547-491A-AB55-4DC9AA84292E}" type="slidenum">
              <a:rPr lang="en-US" smtClean="0"/>
              <a:t>‹#›</a:t>
            </a:fld>
            <a:endParaRPr lang="en-US" dirty="0"/>
          </a:p>
        </p:txBody>
      </p:sp>
      <p:sp>
        <p:nvSpPr>
          <p:cNvPr id="9"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10" name="Text Placeholder 9"/>
          <p:cNvSpPr>
            <a:spLocks noGrp="1"/>
          </p:cNvSpPr>
          <p:nvPr>
            <p:ph type="body" sz="quarter" idx="13" hasCustomPrompt="1"/>
          </p:nvPr>
        </p:nvSpPr>
        <p:spPr>
          <a:xfrm>
            <a:off x="1179576" y="1052580"/>
            <a:ext cx="10140257"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3" name="Text Placeholder 11">
            <a:extLst>
              <a:ext uri="{FF2B5EF4-FFF2-40B4-BE49-F238E27FC236}">
                <a16:creationId xmlns:a16="http://schemas.microsoft.com/office/drawing/2014/main" id="{A22BC858-D1C0-5942-9CAF-471E01024B6E}"/>
              </a:ext>
            </a:extLst>
          </p:cNvPr>
          <p:cNvSpPr>
            <a:spLocks noGrp="1"/>
          </p:cNvSpPr>
          <p:nvPr>
            <p:ph type="body" sz="quarter" idx="29"/>
          </p:nvPr>
        </p:nvSpPr>
        <p:spPr>
          <a:xfrm flipH="1">
            <a:off x="6121729" y="1878651"/>
            <a:ext cx="27432" cy="4059373"/>
          </a:xfrm>
          <a:solidFill>
            <a:schemeClr val="accent6"/>
          </a:solidFill>
        </p:spPr>
        <p:txBody>
          <a:bodyPr>
            <a:noAutofit/>
          </a:bodyPr>
          <a:lstStyle>
            <a:lvl1pPr>
              <a:defRPr sz="800">
                <a:noFill/>
              </a:defRPr>
            </a:lvl1pPr>
          </a:lstStyle>
          <a:p>
            <a:pPr lvl="0"/>
            <a:endParaRPr lang="en-US" dirty="0"/>
          </a:p>
        </p:txBody>
      </p:sp>
      <p:sp>
        <p:nvSpPr>
          <p:cNvPr id="14"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sz="1100" b="1" cap="all" baseline="0">
                <a:solidFill>
                  <a:schemeClr val="accent1">
                    <a:lumMod val="40000"/>
                    <a:lumOff val="60000"/>
                  </a:schemeClr>
                </a:solidFill>
                <a:latin typeface="Soleil" panose="00000500000000000000" pitchFamily="50" charset="0"/>
              </a:defRPr>
            </a:lvl1pPr>
          </a:lstStyle>
          <a:p>
            <a:pPr lvl="0"/>
            <a:r>
              <a:rPr lang="en-US" dirty="0"/>
              <a:t>Section title optional</a:t>
            </a:r>
          </a:p>
        </p:txBody>
      </p:sp>
    </p:spTree>
    <p:extLst>
      <p:ext uri="{BB962C8B-B14F-4D97-AF65-F5344CB8AC3E}">
        <p14:creationId xmlns:p14="http://schemas.microsoft.com/office/powerpoint/2010/main" val="262691809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columns 2 photos">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81101" y="475488"/>
            <a:ext cx="7384830" cy="557561"/>
          </a:xfrm>
        </p:spPr>
        <p:txBody>
          <a:bodyPr>
            <a:noAutofit/>
          </a:bodyPr>
          <a:lstStyle>
            <a:lvl1pPr>
              <a:defRPr sz="3600"/>
            </a:lvl1pPr>
          </a:lstStyle>
          <a:p>
            <a:r>
              <a:rPr lang="en-US" dirty="0"/>
              <a:t>Click to edit Master title style</a:t>
            </a:r>
          </a:p>
        </p:txBody>
      </p:sp>
      <p:sp>
        <p:nvSpPr>
          <p:cNvPr id="3" name="Content Placeholder 2"/>
          <p:cNvSpPr>
            <a:spLocks noGrp="1"/>
          </p:cNvSpPr>
          <p:nvPr>
            <p:ph sz="half" idx="1" hasCustomPrompt="1"/>
          </p:nvPr>
        </p:nvSpPr>
        <p:spPr>
          <a:xfrm>
            <a:off x="1181100" y="1865376"/>
            <a:ext cx="3474983" cy="4445617"/>
          </a:xfrm>
        </p:spPr>
        <p:txBody>
          <a:bodyPr>
            <a:noAutofit/>
          </a:bodyPr>
          <a:lstStyle>
            <a:lvl1pPr>
              <a:spcAft>
                <a:spcPts val="800"/>
              </a:spcAft>
              <a:defRPr sz="1800"/>
            </a:lvl1pPr>
            <a:lvl2pPr>
              <a:lnSpc>
                <a:spcPct val="110000"/>
              </a:lnSpc>
              <a:defRPr/>
            </a:lvl2pPr>
            <a:lvl3pPr>
              <a:spcBef>
                <a:spcPts val="1200"/>
              </a:spcBef>
              <a:buClr>
                <a:schemeClr val="accent1"/>
              </a:buClr>
              <a:defRPr sz="1800">
                <a:solidFill>
                  <a:schemeClr val="accent1"/>
                </a:solidFill>
                <a:latin typeface="+mj-lt"/>
              </a:defRPr>
            </a:lvl3pPr>
            <a:lvl4pPr marL="228600" indent="0">
              <a:lnSpc>
                <a:spcPct val="100000"/>
              </a:lnSpc>
              <a:buFontTx/>
              <a:buNone/>
              <a:defRPr sz="1400">
                <a:solidFill>
                  <a:schemeClr val="tx1"/>
                </a:solidFill>
              </a:defRPr>
            </a:lvl4pPr>
            <a:lvl5pPr marL="400050" indent="-171450">
              <a:buFont typeface="Arial" panose="020B0604020202020204" pitchFamily="34" charset="0"/>
              <a:buChar char="•"/>
              <a:defRPr/>
            </a:lvl5pPr>
            <a:lvl6pPr marL="168275" indent="-168275">
              <a:spcBef>
                <a:spcPts val="300"/>
              </a:spcBef>
              <a:spcAft>
                <a:spcPts val="300"/>
              </a:spcAft>
              <a:buClr>
                <a:schemeClr val="accent1"/>
              </a:buClr>
              <a:buFont typeface="Arial" panose="020B0604020202020204" pitchFamily="34" charset="0"/>
              <a:buChar char="/"/>
              <a:defRPr sz="1400">
                <a:solidFill>
                  <a:schemeClr val="tx1"/>
                </a:solidFill>
              </a:defRPr>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5"/>
            <a:endParaRPr lang="en-US" dirty="0"/>
          </a:p>
        </p:txBody>
      </p:sp>
      <p:sp>
        <p:nvSpPr>
          <p:cNvPr id="5" name="Date Placeholder 4"/>
          <p:cNvSpPr>
            <a:spLocks noGrp="1"/>
          </p:cNvSpPr>
          <p:nvPr>
            <p:ph type="dt" sz="half" idx="10"/>
          </p:nvPr>
        </p:nvSpPr>
        <p:spPr>
          <a:xfrm>
            <a:off x="1181100" y="6356350"/>
            <a:ext cx="1938454" cy="365125"/>
          </a:xfrm>
        </p:spPr>
        <p:txBody>
          <a:bodyPr>
            <a:noAutofit/>
          </a:bodyPr>
          <a:lstStyle/>
          <a:p>
            <a:fld id="{B6941E7E-3E25-45A7-9EE6-3D8C805B96CD}" type="datetimeFigureOut">
              <a:rPr lang="en-US" smtClean="0"/>
              <a:t>6/11/2025</a:t>
            </a:fld>
            <a:endParaRPr lang="en-US" dirty="0"/>
          </a:p>
        </p:txBody>
      </p:sp>
      <p:sp>
        <p:nvSpPr>
          <p:cNvPr id="6" name="Footer Placeholder 5"/>
          <p:cNvSpPr>
            <a:spLocks noGrp="1"/>
          </p:cNvSpPr>
          <p:nvPr>
            <p:ph type="ftr" sz="quarter" idx="11"/>
          </p:nvPr>
        </p:nvSpPr>
        <p:spPr>
          <a:xfrm>
            <a:off x="3243372" y="6356350"/>
            <a:ext cx="5322559" cy="370271"/>
          </a:xfrm>
        </p:spPr>
        <p:txBody>
          <a:bodyPr>
            <a:noAutofit/>
          </a:bodyPr>
          <a:lstStyle/>
          <a:p>
            <a:endParaRPr lang="en-US" dirty="0"/>
          </a:p>
        </p:txBody>
      </p:sp>
      <p:sp>
        <p:nvSpPr>
          <p:cNvPr id="7" name="Slide Number Placeholder 6"/>
          <p:cNvSpPr>
            <a:spLocks noGrp="1"/>
          </p:cNvSpPr>
          <p:nvPr>
            <p:ph type="sldNum" sz="quarter" idx="12"/>
          </p:nvPr>
        </p:nvSpPr>
        <p:spPr/>
        <p:txBody>
          <a:bodyPr>
            <a:noAutofit/>
          </a:bodyPr>
          <a:lstStyle/>
          <a:p>
            <a:fld id="{9FA39958-4547-491A-AB55-4DC9AA84292E}" type="slidenum">
              <a:rPr lang="en-US" smtClean="0"/>
              <a:t>‹#›</a:t>
            </a:fld>
            <a:endParaRPr lang="en-US"/>
          </a:p>
        </p:txBody>
      </p:sp>
      <p:sp>
        <p:nvSpPr>
          <p:cNvPr id="9"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10" name="Text Placeholder 9"/>
          <p:cNvSpPr>
            <a:spLocks noGrp="1"/>
          </p:cNvSpPr>
          <p:nvPr>
            <p:ph type="body" sz="quarter" idx="13" hasCustomPrompt="1"/>
          </p:nvPr>
        </p:nvSpPr>
        <p:spPr>
          <a:xfrm>
            <a:off x="1181542" y="1052580"/>
            <a:ext cx="7384970"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4"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sz="1100" b="1" cap="all" baseline="0">
                <a:solidFill>
                  <a:schemeClr val="accent1">
                    <a:lumMod val="40000"/>
                    <a:lumOff val="60000"/>
                  </a:schemeClr>
                </a:solidFill>
                <a:latin typeface="Soleil" panose="00000500000000000000" pitchFamily="50" charset="0"/>
              </a:defRPr>
            </a:lvl1pPr>
          </a:lstStyle>
          <a:p>
            <a:pPr lvl="0"/>
            <a:r>
              <a:rPr lang="en-US" dirty="0"/>
              <a:t>Section title optional</a:t>
            </a:r>
          </a:p>
        </p:txBody>
      </p:sp>
      <p:sp>
        <p:nvSpPr>
          <p:cNvPr id="21" name="Picture Placeholder 20">
            <a:extLst>
              <a:ext uri="{FF2B5EF4-FFF2-40B4-BE49-F238E27FC236}">
                <a16:creationId xmlns:a16="http://schemas.microsoft.com/office/drawing/2014/main" id="{98D51F4C-1B41-2A51-2567-C02AE411FA4C}"/>
              </a:ext>
            </a:extLst>
          </p:cNvPr>
          <p:cNvSpPr>
            <a:spLocks noGrp="1"/>
          </p:cNvSpPr>
          <p:nvPr>
            <p:ph type="pic" sz="quarter" idx="34"/>
          </p:nvPr>
        </p:nvSpPr>
        <p:spPr>
          <a:xfrm>
            <a:off x="8942988" y="1"/>
            <a:ext cx="2818087" cy="2852200"/>
          </a:xfrm>
          <a:solidFill>
            <a:schemeClr val="bg2"/>
          </a:solidFill>
        </p:spPr>
        <p:txBody>
          <a:bodyPr/>
          <a:lstStyle>
            <a:lvl1pPr>
              <a:defRPr sz="800">
                <a:solidFill>
                  <a:schemeClr val="bg1">
                    <a:lumMod val="65000"/>
                  </a:schemeClr>
                </a:solidFill>
              </a:defRPr>
            </a:lvl1pPr>
          </a:lstStyle>
          <a:p>
            <a:endParaRPr lang="en-US"/>
          </a:p>
        </p:txBody>
      </p:sp>
      <p:sp>
        <p:nvSpPr>
          <p:cNvPr id="23" name="Picture Placeholder 22">
            <a:extLst>
              <a:ext uri="{FF2B5EF4-FFF2-40B4-BE49-F238E27FC236}">
                <a16:creationId xmlns:a16="http://schemas.microsoft.com/office/drawing/2014/main" id="{CC7BE32F-E280-2388-3140-F5262D6BE761}"/>
              </a:ext>
            </a:extLst>
          </p:cNvPr>
          <p:cNvSpPr>
            <a:spLocks noGrp="1"/>
          </p:cNvSpPr>
          <p:nvPr>
            <p:ph type="pic" sz="quarter" idx="35"/>
          </p:nvPr>
        </p:nvSpPr>
        <p:spPr>
          <a:xfrm>
            <a:off x="8942989" y="2945054"/>
            <a:ext cx="2818088" cy="3912946"/>
          </a:xfrm>
          <a:solidFill>
            <a:schemeClr val="bg2"/>
          </a:solidFill>
        </p:spPr>
        <p:txBody>
          <a:bodyPr/>
          <a:lstStyle>
            <a:lvl1pPr>
              <a:defRPr sz="800">
                <a:solidFill>
                  <a:schemeClr val="bg1">
                    <a:lumMod val="65000"/>
                  </a:schemeClr>
                </a:solidFill>
              </a:defRPr>
            </a:lvl1pPr>
          </a:lstStyle>
          <a:p>
            <a:endParaRPr lang="en-US"/>
          </a:p>
        </p:txBody>
      </p:sp>
      <p:sp>
        <p:nvSpPr>
          <p:cNvPr id="18" name="Content Placeholder 2">
            <a:extLst>
              <a:ext uri="{FF2B5EF4-FFF2-40B4-BE49-F238E27FC236}">
                <a16:creationId xmlns:a16="http://schemas.microsoft.com/office/drawing/2014/main" id="{C1AD456E-945A-BD69-7079-850CC2CB7F28}"/>
              </a:ext>
            </a:extLst>
          </p:cNvPr>
          <p:cNvSpPr>
            <a:spLocks noGrp="1"/>
          </p:cNvSpPr>
          <p:nvPr>
            <p:ph sz="half" idx="36" hasCustomPrompt="1"/>
          </p:nvPr>
        </p:nvSpPr>
        <p:spPr>
          <a:xfrm>
            <a:off x="5029200" y="1865376"/>
            <a:ext cx="3474983" cy="4445617"/>
          </a:xfrm>
        </p:spPr>
        <p:txBody>
          <a:bodyPr>
            <a:noAutofit/>
          </a:bodyPr>
          <a:lstStyle>
            <a:lvl1pPr>
              <a:spcAft>
                <a:spcPts val="800"/>
              </a:spcAft>
              <a:defRPr sz="1800"/>
            </a:lvl1pPr>
            <a:lvl2pPr>
              <a:lnSpc>
                <a:spcPct val="110000"/>
              </a:lnSpc>
              <a:defRPr/>
            </a:lvl2pPr>
            <a:lvl3pPr>
              <a:spcBef>
                <a:spcPts val="1200"/>
              </a:spcBef>
              <a:buClr>
                <a:schemeClr val="accent1"/>
              </a:buClr>
              <a:defRPr sz="1800">
                <a:solidFill>
                  <a:schemeClr val="accent1"/>
                </a:solidFill>
                <a:latin typeface="+mj-lt"/>
              </a:defRPr>
            </a:lvl3pPr>
            <a:lvl4pPr marL="171450" indent="69850">
              <a:buFontTx/>
              <a:buNone/>
              <a:defRPr lang="en-US" sz="1400" kern="1200" dirty="0">
                <a:solidFill>
                  <a:schemeClr val="tx1"/>
                </a:solidFill>
                <a:latin typeface="+mn-lt"/>
                <a:ea typeface="+mn-ea"/>
                <a:cs typeface="+mn-cs"/>
              </a:defRPr>
            </a:lvl4pPr>
            <a:lvl5pPr marL="400050" indent="-171450">
              <a:buFont typeface="Arial" panose="020B0604020202020204" pitchFamily="34" charset="0"/>
              <a:buChar char="•"/>
              <a:defRPr/>
            </a:lvl5pPr>
            <a:lvl6pPr marL="168275" indent="-168275">
              <a:spcBef>
                <a:spcPts val="300"/>
              </a:spcBef>
              <a:spcAft>
                <a:spcPts val="300"/>
              </a:spcAft>
              <a:buClr>
                <a:schemeClr val="accent1"/>
              </a:buClr>
              <a:buFont typeface="Arial" panose="020B0604020202020204" pitchFamily="34" charset="0"/>
              <a:buChar char="/"/>
              <a:defRPr sz="1400">
                <a:solidFill>
                  <a:schemeClr val="tx1"/>
                </a:solidFill>
              </a:defRPr>
            </a:lvl6pPr>
          </a:lstStyle>
          <a:p>
            <a:pPr lvl="0"/>
            <a:r>
              <a:rPr lang="en-US" dirty="0"/>
              <a:t>Edit Master text styles</a:t>
            </a:r>
          </a:p>
          <a:p>
            <a:pPr lvl="1"/>
            <a:r>
              <a:rPr lang="en-US" dirty="0"/>
              <a:t>Second level</a:t>
            </a:r>
          </a:p>
          <a:p>
            <a:pPr lvl="2"/>
            <a:r>
              <a:rPr lang="en-US" dirty="0"/>
              <a:t>Third level</a:t>
            </a:r>
          </a:p>
          <a:p>
            <a:pPr marL="228600" lvl="3" indent="0" algn="l" defTabSz="914400" rtl="0" eaLnBrk="1" latinLnBrk="0" hangingPunct="1">
              <a:lnSpc>
                <a:spcPct val="100000"/>
              </a:lnSpc>
              <a:spcBef>
                <a:spcPts val="0"/>
              </a:spcBef>
              <a:spcAft>
                <a:spcPts val="600"/>
              </a:spcAft>
              <a:buFontTx/>
              <a:buNone/>
            </a:pPr>
            <a:r>
              <a:rPr lang="en-US" dirty="0"/>
              <a:t>Fourth level</a:t>
            </a:r>
          </a:p>
          <a:p>
            <a:pPr lvl="4"/>
            <a:r>
              <a:rPr lang="en-US" dirty="0"/>
              <a:t>Fifth level</a:t>
            </a:r>
          </a:p>
          <a:p>
            <a:pPr lvl="5"/>
            <a:r>
              <a:rPr lang="en-US" dirty="0"/>
              <a:t>Sixth level</a:t>
            </a:r>
          </a:p>
          <a:p>
            <a:pPr lvl="5"/>
            <a:endParaRPr lang="en-US" dirty="0"/>
          </a:p>
        </p:txBody>
      </p:sp>
    </p:spTree>
    <p:extLst>
      <p:ext uri="{BB962C8B-B14F-4D97-AF65-F5344CB8AC3E}">
        <p14:creationId xmlns:p14="http://schemas.microsoft.com/office/powerpoint/2010/main" val="161834550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mparis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33135" y="475742"/>
            <a:ext cx="10165493" cy="576838"/>
          </a:xfrm>
        </p:spPr>
        <p:txBody>
          <a:bodyPr>
            <a:noAutofit/>
          </a:bodyPr>
          <a:lstStyle>
            <a:lvl1pPr>
              <a:defRPr/>
            </a:lvl1pPr>
          </a:lstStyle>
          <a:p>
            <a:r>
              <a:rPr lang="en-US" dirty="0"/>
              <a:t>Click to edit Master title style</a:t>
            </a:r>
          </a:p>
        </p:txBody>
      </p:sp>
      <p:sp>
        <p:nvSpPr>
          <p:cNvPr id="3" name="Text Placeholder 2"/>
          <p:cNvSpPr>
            <a:spLocks noGrp="1"/>
          </p:cNvSpPr>
          <p:nvPr>
            <p:ph type="body" idx="1"/>
          </p:nvPr>
        </p:nvSpPr>
        <p:spPr>
          <a:xfrm>
            <a:off x="1633135" y="1681163"/>
            <a:ext cx="4572000" cy="823912"/>
          </a:xfrm>
        </p:spPr>
        <p:txBody>
          <a:bodyPr anchor="b">
            <a:noAutofit/>
          </a:bodyPr>
          <a:lstStyle>
            <a:lvl1pPr marL="0" indent="0">
              <a:lnSpc>
                <a:spcPct val="90000"/>
              </a:lnSpc>
              <a:buNone/>
              <a:defRPr sz="2400" b="0" cap="none"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633135" y="2644707"/>
            <a:ext cx="4572000" cy="3544955"/>
          </a:xfrm>
        </p:spPr>
        <p:txBody>
          <a:bodyPr>
            <a:noAutofit/>
          </a:bodyPr>
          <a:lstStyle>
            <a:lvl1pPr>
              <a:defRPr sz="1800" b="1">
                <a:solidFill>
                  <a:schemeClr val="tx1"/>
                </a:solidFill>
                <a:latin typeface="+mn-lt"/>
              </a:defRPr>
            </a:lvl1pPr>
            <a:lvl3pPr>
              <a:buClr>
                <a:schemeClr val="accent1"/>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108370" y="1681163"/>
            <a:ext cx="4572000" cy="823912"/>
          </a:xfrm>
        </p:spPr>
        <p:txBody>
          <a:bodyPr anchor="b">
            <a:noAutofit/>
          </a:bodyPr>
          <a:lstStyle>
            <a:lvl1pPr marL="0" indent="0">
              <a:lnSpc>
                <a:spcPct val="90000"/>
              </a:lnSpc>
              <a:buNone/>
              <a:defRPr sz="2400" b="0" cap="none"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7108370" y="2644707"/>
            <a:ext cx="4572000" cy="3544955"/>
          </a:xfrm>
        </p:spPr>
        <p:txBody>
          <a:bodyPr>
            <a:noAutofit/>
          </a:bodyPr>
          <a:lstStyle>
            <a:lvl1pPr>
              <a:defRPr lang="en-US" sz="1800" b="1" kern="1200" dirty="0">
                <a:solidFill>
                  <a:schemeClr val="tx1"/>
                </a:solidFill>
                <a:latin typeface="+mn-lt"/>
                <a:ea typeface="+mn-ea"/>
                <a:cs typeface="+mn-cs"/>
              </a:defRPr>
            </a:lvl1pPr>
            <a:lvl3pPr>
              <a:buClr>
                <a:schemeClr val="accent1"/>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noAutofit/>
          </a:bodyPr>
          <a:lstStyle/>
          <a:p>
            <a:fld id="{B6941E7E-3E25-45A7-9EE6-3D8C805B96CD}" type="datetimeFigureOut">
              <a:rPr lang="en-US" smtClean="0"/>
              <a:t>6/11/2025</a:t>
            </a:fld>
            <a:endParaRPr lang="en-US"/>
          </a:p>
        </p:txBody>
      </p:sp>
      <p:sp>
        <p:nvSpPr>
          <p:cNvPr id="8" name="Footer Placeholder 7"/>
          <p:cNvSpPr>
            <a:spLocks noGrp="1"/>
          </p:cNvSpPr>
          <p:nvPr>
            <p:ph type="ftr" sz="quarter" idx="11"/>
          </p:nvPr>
        </p:nvSpPr>
        <p:spPr/>
        <p:txBody>
          <a:bodyPr>
            <a:noAutofit/>
          </a:bodyPr>
          <a:lstStyle/>
          <a:p>
            <a:endParaRPr lang="en-US"/>
          </a:p>
        </p:txBody>
      </p:sp>
      <p:sp>
        <p:nvSpPr>
          <p:cNvPr id="9" name="Slide Number Placeholder 8"/>
          <p:cNvSpPr>
            <a:spLocks noGrp="1"/>
          </p:cNvSpPr>
          <p:nvPr>
            <p:ph type="sldNum" sz="quarter" idx="12"/>
          </p:nvPr>
        </p:nvSpPr>
        <p:spPr/>
        <p:txBody>
          <a:bodyPr>
            <a:noAutofit/>
          </a:bodyPr>
          <a:lstStyle/>
          <a:p>
            <a:fld id="{9FA39958-4547-491A-AB55-4DC9AA84292E}" type="slidenum">
              <a:rPr lang="en-US" smtClean="0"/>
              <a:t>‹#›</a:t>
            </a:fld>
            <a:endParaRPr lang="en-US"/>
          </a:p>
        </p:txBody>
      </p:sp>
      <p:sp>
        <p:nvSpPr>
          <p:cNvPr id="10" name="Rectangle 9">
            <a:extLst>
              <a:ext uri="{FF2B5EF4-FFF2-40B4-BE49-F238E27FC236}">
                <a16:creationId xmlns:a16="http://schemas.microsoft.com/office/drawing/2014/main" id="{0E105EF9-A6A1-594B-BD0B-319F7CFF2BFF}"/>
              </a:ext>
            </a:extLst>
          </p:cNvPr>
          <p:cNvSpPr/>
          <p:nvPr/>
        </p:nvSpPr>
        <p:spPr>
          <a:xfrm>
            <a:off x="329" y="0"/>
            <a:ext cx="11887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1"/>
          </a:solidFill>
          <a:ln w="2046" cap="flat">
            <a:noFill/>
            <a:prstDash val="solid"/>
            <a:miter/>
          </a:ln>
        </p:spPr>
        <p:txBody>
          <a:bodyPr rtlCol="0" anchor="ctr">
            <a:noAutofit/>
          </a:bodyPr>
          <a:lstStyle/>
          <a:p>
            <a:endParaRPr lang="en-US"/>
          </a:p>
        </p:txBody>
      </p:sp>
      <p:sp>
        <p:nvSpPr>
          <p:cNvPr id="12" name="Text Placeholder 9"/>
          <p:cNvSpPr>
            <a:spLocks noGrp="1"/>
          </p:cNvSpPr>
          <p:nvPr>
            <p:ph type="body" sz="quarter" idx="13" hasCustomPrompt="1"/>
          </p:nvPr>
        </p:nvSpPr>
        <p:spPr>
          <a:xfrm>
            <a:off x="1633135" y="1052580"/>
            <a:ext cx="10165493"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3"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5" name="Text Placeholder 11">
            <a:extLst>
              <a:ext uri="{FF2B5EF4-FFF2-40B4-BE49-F238E27FC236}">
                <a16:creationId xmlns:a16="http://schemas.microsoft.com/office/drawing/2014/main" id="{A22BC858-D1C0-5942-9CAF-471E01024B6E}"/>
              </a:ext>
            </a:extLst>
          </p:cNvPr>
          <p:cNvSpPr>
            <a:spLocks noGrp="1"/>
          </p:cNvSpPr>
          <p:nvPr>
            <p:ph type="body" sz="quarter" idx="29"/>
          </p:nvPr>
        </p:nvSpPr>
        <p:spPr>
          <a:xfrm>
            <a:off x="6643037" y="2249818"/>
            <a:ext cx="27432" cy="3883347"/>
          </a:xfrm>
          <a:solidFill>
            <a:schemeClr val="accent6"/>
          </a:solidFill>
        </p:spPr>
        <p:txBody>
          <a:bodyPr>
            <a:noAutofit/>
          </a:bodyPr>
          <a:lstStyle>
            <a:lvl1pPr>
              <a:defRPr sz="800">
                <a:noFill/>
              </a:defRPr>
            </a:lvl1pPr>
          </a:lstStyle>
          <a:p>
            <a:pPr lvl="0"/>
            <a:endParaRPr lang="en-US" dirty="0"/>
          </a:p>
        </p:txBody>
      </p:sp>
      <p:sp>
        <p:nvSpPr>
          <p:cNvPr id="16"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sz="1100" b="1" cap="all" baseline="0">
                <a:solidFill>
                  <a:schemeClr val="accent6"/>
                </a:solidFill>
                <a:latin typeface="Soleil" panose="00000500000000000000" pitchFamily="50" charset="0"/>
              </a:defRPr>
            </a:lvl1pPr>
          </a:lstStyle>
          <a:p>
            <a:pPr lvl="0"/>
            <a:r>
              <a:rPr lang="en-US" dirty="0"/>
              <a:t>Section title optional</a:t>
            </a:r>
          </a:p>
        </p:txBody>
      </p:sp>
    </p:spTree>
    <p:extLst>
      <p:ext uri="{BB962C8B-B14F-4D97-AF65-F5344CB8AC3E}">
        <p14:creationId xmlns:p14="http://schemas.microsoft.com/office/powerpoint/2010/main" val="150381823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and 2 col">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dirty="0"/>
              <a:t>Click to edit Master title style</a:t>
            </a:r>
          </a:p>
        </p:txBody>
      </p:sp>
      <p:sp>
        <p:nvSpPr>
          <p:cNvPr id="4" name="Date Placeholder 3"/>
          <p:cNvSpPr>
            <a:spLocks noGrp="1"/>
          </p:cNvSpPr>
          <p:nvPr>
            <p:ph type="dt" sz="half" idx="10"/>
          </p:nvPr>
        </p:nvSpPr>
        <p:spPr/>
        <p:txBody>
          <a:bodyPr>
            <a:noAutofit/>
          </a:bodyPr>
          <a:lstStyle/>
          <a:p>
            <a:fld id="{B6941E7E-3E25-45A7-9EE6-3D8C805B96CD}" type="datetimeFigureOut">
              <a:rPr lang="en-US" smtClean="0"/>
              <a:t>6/11/2025</a:t>
            </a:fld>
            <a:endParaRPr lang="en-US"/>
          </a:p>
        </p:txBody>
      </p:sp>
      <p:sp>
        <p:nvSpPr>
          <p:cNvPr id="5" name="Footer Placeholder 4"/>
          <p:cNvSpPr>
            <a:spLocks noGrp="1"/>
          </p:cNvSpPr>
          <p:nvPr>
            <p:ph type="ftr" sz="quarter" idx="11"/>
          </p:nvPr>
        </p:nvSpPr>
        <p:spPr/>
        <p:txBody>
          <a:bodyPr>
            <a:noAutofit/>
          </a:bodyPr>
          <a:lstStyle/>
          <a:p>
            <a:endParaRPr lang="en-US"/>
          </a:p>
        </p:txBody>
      </p:sp>
      <p:sp>
        <p:nvSpPr>
          <p:cNvPr id="6" name="Slide Number Placeholder 5"/>
          <p:cNvSpPr>
            <a:spLocks noGrp="1"/>
          </p:cNvSpPr>
          <p:nvPr>
            <p:ph type="sldNum" sz="quarter" idx="12"/>
          </p:nvPr>
        </p:nvSpPr>
        <p:spPr/>
        <p:txBody>
          <a:bodyPr>
            <a:noAutofit/>
          </a:bodyPr>
          <a:lstStyle>
            <a:lvl1pPr>
              <a:defRPr>
                <a:solidFill>
                  <a:schemeClr val="bg1">
                    <a:lumMod val="65000"/>
                  </a:schemeClr>
                </a:solidFill>
              </a:defRPr>
            </a:lvl1pPr>
          </a:lstStyle>
          <a:p>
            <a:fld id="{9FA39958-4547-491A-AB55-4DC9AA84292E}" type="slidenum">
              <a:rPr lang="en-US" smtClean="0"/>
              <a:pPr/>
              <a:t>‹#›</a:t>
            </a:fld>
            <a:endParaRPr lang="en-US" dirty="0"/>
          </a:p>
        </p:txBody>
      </p:sp>
      <p:sp>
        <p:nvSpPr>
          <p:cNvPr id="7" name="Rectangle 6">
            <a:extLst>
              <a:ext uri="{FF2B5EF4-FFF2-40B4-BE49-F238E27FC236}">
                <a16:creationId xmlns:a16="http://schemas.microsoft.com/office/drawing/2014/main" id="{0E105EF9-A6A1-594B-BD0B-319F7CFF2BFF}"/>
              </a:ext>
            </a:extLst>
          </p:cNvPr>
          <p:cNvSpPr/>
          <p:nvPr/>
        </p:nvSpPr>
        <p:spPr>
          <a:xfrm>
            <a:off x="1" y="0"/>
            <a:ext cx="11887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1"/>
          </a:solidFill>
          <a:ln w="2046" cap="flat">
            <a:noFill/>
            <a:prstDash val="solid"/>
            <a:miter/>
          </a:ln>
        </p:spPr>
        <p:txBody>
          <a:bodyPr rtlCol="0" anchor="ctr">
            <a:noAutofit/>
          </a:bodyPr>
          <a:lstStyle/>
          <a:p>
            <a:endParaRPr lang="en-US"/>
          </a:p>
        </p:txBody>
      </p:sp>
      <p:sp>
        <p:nvSpPr>
          <p:cNvPr id="10" name="Text Placeholder 9"/>
          <p:cNvSpPr>
            <a:spLocks noGrp="1"/>
          </p:cNvSpPr>
          <p:nvPr>
            <p:ph type="body" sz="quarter" idx="13" hasCustomPrompt="1"/>
          </p:nvPr>
        </p:nvSpPr>
        <p:spPr>
          <a:xfrm>
            <a:off x="1643063" y="1052580"/>
            <a:ext cx="9878005"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328"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7" name="Text Placeholder 16"/>
          <p:cNvSpPr>
            <a:spLocks noGrp="1"/>
          </p:cNvSpPr>
          <p:nvPr>
            <p:ph type="body" sz="quarter" idx="30"/>
          </p:nvPr>
        </p:nvSpPr>
        <p:spPr>
          <a:xfrm>
            <a:off x="1643064" y="1866900"/>
            <a:ext cx="9878004" cy="1502833"/>
          </a:xfrm>
        </p:spPr>
        <p:txBody>
          <a:bodyPr/>
          <a:lstStyle>
            <a:lvl3pPr>
              <a:buClr>
                <a:schemeClr val="accent1"/>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sz="half" idx="1"/>
          </p:nvPr>
        </p:nvSpPr>
        <p:spPr>
          <a:xfrm>
            <a:off x="1642945" y="3530809"/>
            <a:ext cx="4572000" cy="2439325"/>
          </a:xfrm>
        </p:spPr>
        <p:txBody>
          <a:bodyPr>
            <a:noAutofit/>
          </a:bodyPr>
          <a:lstStyle>
            <a:lvl3pPr>
              <a:buClr>
                <a:schemeClr val="accent1"/>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3"/>
          <p:cNvSpPr>
            <a:spLocks noGrp="1"/>
          </p:cNvSpPr>
          <p:nvPr>
            <p:ph sz="half" idx="2"/>
          </p:nvPr>
        </p:nvSpPr>
        <p:spPr>
          <a:xfrm>
            <a:off x="6949068" y="3530809"/>
            <a:ext cx="4572000" cy="2439325"/>
          </a:xfrm>
        </p:spPr>
        <p:txBody>
          <a:bodyPr>
            <a:noAutofit/>
          </a:bodyPr>
          <a:lstStyle>
            <a:lvl3pPr>
              <a:buClr>
                <a:schemeClr val="accent1"/>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sz="1100" b="1" cap="all" baseline="0">
                <a:solidFill>
                  <a:schemeClr val="accent6"/>
                </a:solidFill>
                <a:latin typeface="Soleil" panose="00000500000000000000" pitchFamily="50" charset="0"/>
              </a:defRPr>
            </a:lvl1pPr>
          </a:lstStyle>
          <a:p>
            <a:pPr lvl="0"/>
            <a:r>
              <a:rPr lang="en-US" dirty="0"/>
              <a:t>Section title optional</a:t>
            </a:r>
          </a:p>
        </p:txBody>
      </p:sp>
    </p:spTree>
    <p:extLst>
      <p:ext uri="{BB962C8B-B14F-4D97-AF65-F5344CB8AC3E}">
        <p14:creationId xmlns:p14="http://schemas.microsoft.com/office/powerpoint/2010/main" val="36671516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48">
          <p15:clr>
            <a:srgbClr val="FBAE40"/>
          </p15:clr>
        </p15:guide>
        <p15:guide id="3" orient="horz" pos="984">
          <p15:clr>
            <a:srgbClr val="FBAE40"/>
          </p15:clr>
        </p15:guide>
        <p15:guide id="4" orient="horz" pos="10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hree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2946" y="475488"/>
            <a:ext cx="10155044" cy="557561"/>
          </a:xfrm>
        </p:spPr>
        <p:txBody>
          <a:bodyPr>
            <a:noAutofit/>
          </a:bodyPr>
          <a:lstStyle>
            <a:lvl1pPr>
              <a:defRPr/>
            </a:lvl1pPr>
          </a:lstStyle>
          <a:p>
            <a:r>
              <a:rPr lang="en-US" dirty="0"/>
              <a:t>Click to edit Master title style</a:t>
            </a:r>
          </a:p>
        </p:txBody>
      </p:sp>
      <p:sp>
        <p:nvSpPr>
          <p:cNvPr id="3" name="Content Placeholder 2"/>
          <p:cNvSpPr>
            <a:spLocks noGrp="1"/>
          </p:cNvSpPr>
          <p:nvPr>
            <p:ph sz="half" idx="1"/>
          </p:nvPr>
        </p:nvSpPr>
        <p:spPr>
          <a:xfrm>
            <a:off x="1642946" y="1866900"/>
            <a:ext cx="2821842" cy="4090226"/>
          </a:xfrm>
        </p:spPr>
        <p:txBody>
          <a:bodyPr>
            <a:noAutofit/>
          </a:bodyPr>
          <a:lstStyle>
            <a:lvl1pPr>
              <a:lnSpc>
                <a:spcPct val="100000"/>
              </a:lnSpc>
              <a:defRPr sz="1600">
                <a:solidFill>
                  <a:schemeClr val="accent1"/>
                </a:solidFill>
              </a:defRPr>
            </a:lvl1pPr>
            <a:lvl2pPr>
              <a:lnSpc>
                <a:spcPct val="100000"/>
              </a:lnSpc>
              <a:defRPr sz="1200"/>
            </a:lvl2pPr>
            <a:lvl3pPr>
              <a:lnSpc>
                <a:spcPct val="100000"/>
              </a:lnSpc>
              <a:buClr>
                <a:schemeClr val="accent1"/>
              </a:buClr>
              <a:defRPr sz="1200"/>
            </a:lvl3pPr>
            <a:lvl4pPr>
              <a:lnSpc>
                <a:spcPct val="90000"/>
              </a:lnSpc>
              <a:defRPr sz="1200"/>
            </a:lvl4pPr>
            <a:lvl5pPr>
              <a:lnSpc>
                <a:spcPct val="90000"/>
              </a:lnSpc>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noAutofit/>
          </a:bodyPr>
          <a:lstStyle/>
          <a:p>
            <a:fld id="{B6941E7E-3E25-45A7-9EE6-3D8C805B96CD}" type="datetimeFigureOut">
              <a:rPr lang="en-US" smtClean="0"/>
              <a:t>6/11/2025</a:t>
            </a:fld>
            <a:endParaRPr lang="en-US"/>
          </a:p>
        </p:txBody>
      </p:sp>
      <p:sp>
        <p:nvSpPr>
          <p:cNvPr id="6" name="Footer Placeholder 5"/>
          <p:cNvSpPr>
            <a:spLocks noGrp="1"/>
          </p:cNvSpPr>
          <p:nvPr>
            <p:ph type="ftr" sz="quarter" idx="11"/>
          </p:nvPr>
        </p:nvSpPr>
        <p:spPr/>
        <p:txBody>
          <a:bodyPr>
            <a:noAutofit/>
          </a:bodyPr>
          <a:lstStyle/>
          <a:p>
            <a:endParaRPr lang="en-US"/>
          </a:p>
        </p:txBody>
      </p:sp>
      <p:sp>
        <p:nvSpPr>
          <p:cNvPr id="7" name="Slide Number Placeholder 6"/>
          <p:cNvSpPr>
            <a:spLocks noGrp="1"/>
          </p:cNvSpPr>
          <p:nvPr>
            <p:ph type="sldNum" sz="quarter" idx="12"/>
          </p:nvPr>
        </p:nvSpPr>
        <p:spPr/>
        <p:txBody>
          <a:bodyPr>
            <a:noAutofit/>
          </a:bodyPr>
          <a:lstStyle/>
          <a:p>
            <a:fld id="{9FA39958-4547-491A-AB55-4DC9AA84292E}" type="slidenum">
              <a:rPr lang="en-US" smtClean="0"/>
              <a:t>‹#›</a:t>
            </a:fld>
            <a:endParaRPr lang="en-US"/>
          </a:p>
        </p:txBody>
      </p:sp>
      <p:sp>
        <p:nvSpPr>
          <p:cNvPr id="8" name="Rectangle 7">
            <a:extLst>
              <a:ext uri="{FF2B5EF4-FFF2-40B4-BE49-F238E27FC236}">
                <a16:creationId xmlns:a16="http://schemas.microsoft.com/office/drawing/2014/main" id="{0E105EF9-A6A1-594B-BD0B-319F7CFF2BFF}"/>
              </a:ext>
            </a:extLst>
          </p:cNvPr>
          <p:cNvSpPr/>
          <p:nvPr/>
        </p:nvSpPr>
        <p:spPr>
          <a:xfrm>
            <a:off x="329" y="0"/>
            <a:ext cx="11887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sp>
        <p:nvSpPr>
          <p:cNvPr id="10" name="Text Placeholder 9"/>
          <p:cNvSpPr>
            <a:spLocks noGrp="1"/>
          </p:cNvSpPr>
          <p:nvPr>
            <p:ph type="body" sz="quarter" idx="13" hasCustomPrompt="1"/>
          </p:nvPr>
        </p:nvSpPr>
        <p:spPr>
          <a:xfrm>
            <a:off x="1643391" y="1052580"/>
            <a:ext cx="10155237"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3" name="Text Placeholder 11">
            <a:extLst>
              <a:ext uri="{FF2B5EF4-FFF2-40B4-BE49-F238E27FC236}">
                <a16:creationId xmlns:a16="http://schemas.microsoft.com/office/drawing/2014/main" id="{A22BC858-D1C0-5942-9CAF-471E01024B6E}"/>
              </a:ext>
            </a:extLst>
          </p:cNvPr>
          <p:cNvSpPr>
            <a:spLocks noGrp="1"/>
          </p:cNvSpPr>
          <p:nvPr>
            <p:ph type="body" sz="quarter" idx="29"/>
          </p:nvPr>
        </p:nvSpPr>
        <p:spPr>
          <a:xfrm flipH="1">
            <a:off x="4873451" y="1856862"/>
            <a:ext cx="27432" cy="4155876"/>
          </a:xfrm>
          <a:solidFill>
            <a:schemeClr val="accent6"/>
          </a:solidFill>
        </p:spPr>
        <p:txBody>
          <a:bodyPr>
            <a:noAutofit/>
          </a:bodyPr>
          <a:lstStyle>
            <a:lvl1pPr>
              <a:lnSpc>
                <a:spcPct val="90000"/>
              </a:lnSpc>
              <a:defRPr sz="800">
                <a:noFill/>
              </a:defRPr>
            </a:lvl1pPr>
          </a:lstStyle>
          <a:p>
            <a:pPr lvl="0"/>
            <a:endParaRPr lang="en-US" dirty="0"/>
          </a:p>
        </p:txBody>
      </p:sp>
      <p:sp>
        <p:nvSpPr>
          <p:cNvPr id="14" name="Content Placeholder 2"/>
          <p:cNvSpPr>
            <a:spLocks noGrp="1"/>
          </p:cNvSpPr>
          <p:nvPr>
            <p:ph sz="half" idx="30"/>
          </p:nvPr>
        </p:nvSpPr>
        <p:spPr>
          <a:xfrm>
            <a:off x="5309547" y="1866900"/>
            <a:ext cx="2821842" cy="4090226"/>
          </a:xfrm>
        </p:spPr>
        <p:txBody>
          <a:bodyPr>
            <a:noAutofit/>
          </a:bodyPr>
          <a:lstStyle>
            <a:lvl1pPr>
              <a:lnSpc>
                <a:spcPct val="100000"/>
              </a:lnSpc>
              <a:defRPr sz="1600">
                <a:solidFill>
                  <a:schemeClr val="accent1"/>
                </a:solidFill>
              </a:defRPr>
            </a:lvl1pPr>
            <a:lvl2pPr>
              <a:lnSpc>
                <a:spcPct val="100000"/>
              </a:lnSpc>
              <a:defRPr sz="1200"/>
            </a:lvl2pPr>
            <a:lvl3pPr>
              <a:lnSpc>
                <a:spcPct val="100000"/>
              </a:lnSpc>
              <a:buClr>
                <a:schemeClr val="accent1"/>
              </a:buClr>
              <a:defRPr sz="1200"/>
            </a:lvl3pPr>
            <a:lvl4pPr>
              <a:lnSpc>
                <a:spcPct val="90000"/>
              </a:lnSpc>
              <a:defRPr sz="1200"/>
            </a:lvl4pPr>
            <a:lvl5pPr>
              <a:lnSpc>
                <a:spcPct val="90000"/>
              </a:lnSpc>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half" idx="31"/>
          </p:nvPr>
        </p:nvSpPr>
        <p:spPr>
          <a:xfrm>
            <a:off x="8976148" y="1866900"/>
            <a:ext cx="2821842" cy="4090226"/>
          </a:xfrm>
        </p:spPr>
        <p:txBody>
          <a:bodyPr>
            <a:noAutofit/>
          </a:bodyPr>
          <a:lstStyle>
            <a:lvl1pPr>
              <a:lnSpc>
                <a:spcPct val="100000"/>
              </a:lnSpc>
              <a:defRPr sz="1600">
                <a:solidFill>
                  <a:schemeClr val="accent1"/>
                </a:solidFill>
              </a:defRPr>
            </a:lvl1pPr>
            <a:lvl2pPr>
              <a:lnSpc>
                <a:spcPct val="100000"/>
              </a:lnSpc>
              <a:defRPr sz="1200"/>
            </a:lvl2pPr>
            <a:lvl3pPr>
              <a:lnSpc>
                <a:spcPct val="100000"/>
              </a:lnSpc>
              <a:buClr>
                <a:schemeClr val="accent1"/>
              </a:buClr>
              <a:defRPr sz="1200"/>
            </a:lvl3pPr>
            <a:lvl4pPr>
              <a:lnSpc>
                <a:spcPct val="90000"/>
              </a:lnSpc>
              <a:defRPr sz="1200"/>
            </a:lvl4pPr>
            <a:lvl5pPr>
              <a:lnSpc>
                <a:spcPct val="90000"/>
              </a:lnSpc>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1">
            <a:extLst>
              <a:ext uri="{FF2B5EF4-FFF2-40B4-BE49-F238E27FC236}">
                <a16:creationId xmlns:a16="http://schemas.microsoft.com/office/drawing/2014/main" id="{A22BC858-D1C0-5942-9CAF-471E01024B6E}"/>
              </a:ext>
            </a:extLst>
          </p:cNvPr>
          <p:cNvSpPr>
            <a:spLocks noGrp="1"/>
          </p:cNvSpPr>
          <p:nvPr>
            <p:ph type="body" sz="quarter" idx="32"/>
          </p:nvPr>
        </p:nvSpPr>
        <p:spPr>
          <a:xfrm flipH="1">
            <a:off x="8557853" y="1856862"/>
            <a:ext cx="27432" cy="4155876"/>
          </a:xfrm>
          <a:solidFill>
            <a:schemeClr val="accent6"/>
          </a:solidFill>
        </p:spPr>
        <p:txBody>
          <a:bodyPr>
            <a:noAutofit/>
          </a:bodyPr>
          <a:lstStyle>
            <a:lvl1pPr>
              <a:lnSpc>
                <a:spcPct val="90000"/>
              </a:lnSpc>
              <a:defRPr sz="800">
                <a:noFill/>
              </a:defRPr>
            </a:lvl1pPr>
          </a:lstStyle>
          <a:p>
            <a:pPr lvl="0"/>
            <a:endParaRPr lang="en-US" dirty="0"/>
          </a:p>
        </p:txBody>
      </p:sp>
      <p:sp>
        <p:nvSpPr>
          <p:cNvPr id="17"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sz="1100" b="1" cap="all" baseline="0">
                <a:solidFill>
                  <a:schemeClr val="accent6"/>
                </a:solidFill>
                <a:latin typeface="Soleil" panose="00000500000000000000" pitchFamily="50" charset="0"/>
              </a:defRPr>
            </a:lvl1pPr>
          </a:lstStyle>
          <a:p>
            <a:pPr lvl="0"/>
            <a:r>
              <a:rPr lang="en-US" dirty="0"/>
              <a:t>Section title optional</a:t>
            </a:r>
          </a:p>
        </p:txBody>
      </p:sp>
    </p:spTree>
    <p:extLst>
      <p:ext uri="{BB962C8B-B14F-4D97-AF65-F5344CB8AC3E}">
        <p14:creationId xmlns:p14="http://schemas.microsoft.com/office/powerpoint/2010/main" val="133611448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Photo">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79576" y="475742"/>
            <a:ext cx="6242027" cy="576838"/>
          </a:xfrm>
        </p:spPr>
        <p:txBody>
          <a:bodyPr anchor="t" anchorCtr="0">
            <a:noAutofit/>
          </a:bodyPr>
          <a:lstStyle>
            <a:lvl1pPr>
              <a:defRPr sz="3600"/>
            </a:lvl1pPr>
          </a:lstStyle>
          <a:p>
            <a:r>
              <a:rPr lang="en-US" dirty="0"/>
              <a:t>Title</a:t>
            </a:r>
          </a:p>
        </p:txBody>
      </p:sp>
      <p:sp>
        <p:nvSpPr>
          <p:cNvPr id="5" name="Date Placeholder 4"/>
          <p:cNvSpPr>
            <a:spLocks noGrp="1"/>
          </p:cNvSpPr>
          <p:nvPr>
            <p:ph type="dt" sz="half" idx="10"/>
          </p:nvPr>
        </p:nvSpPr>
        <p:spPr>
          <a:xfrm>
            <a:off x="1179576" y="6356350"/>
            <a:ext cx="1998367" cy="365125"/>
          </a:xfrm>
        </p:spPr>
        <p:txBody>
          <a:bodyPr>
            <a:noAutofit/>
          </a:bodyPr>
          <a:lstStyle/>
          <a:p>
            <a:fld id="{B6941E7E-3E25-45A7-9EE6-3D8C805B96CD}" type="datetimeFigureOut">
              <a:rPr lang="en-US" smtClean="0"/>
              <a:t>6/11/2025</a:t>
            </a:fld>
            <a:endParaRPr lang="en-US" dirty="0"/>
          </a:p>
        </p:txBody>
      </p:sp>
      <p:sp>
        <p:nvSpPr>
          <p:cNvPr id="6" name="Footer Placeholder 5"/>
          <p:cNvSpPr>
            <a:spLocks noGrp="1"/>
          </p:cNvSpPr>
          <p:nvPr>
            <p:ph type="ftr" sz="quarter" idx="11"/>
          </p:nvPr>
        </p:nvSpPr>
        <p:spPr>
          <a:xfrm>
            <a:off x="3515941" y="6356350"/>
            <a:ext cx="3840604" cy="365125"/>
          </a:xfrm>
        </p:spPr>
        <p:txBody>
          <a:bodyPr>
            <a:noAutofit/>
          </a:bodyPr>
          <a:lstStyle/>
          <a:p>
            <a:endParaRPr lang="en-US" dirty="0"/>
          </a:p>
        </p:txBody>
      </p:sp>
      <p:sp>
        <p:nvSpPr>
          <p:cNvPr id="7" name="Slide Number Placeholder 6"/>
          <p:cNvSpPr>
            <a:spLocks noGrp="1"/>
          </p:cNvSpPr>
          <p:nvPr>
            <p:ph type="sldNum" sz="quarter" idx="12"/>
          </p:nvPr>
        </p:nvSpPr>
        <p:spPr/>
        <p:txBody>
          <a:bodyPr>
            <a:noAutofit/>
          </a:bodyPr>
          <a:lstStyle>
            <a:lvl1pPr>
              <a:defRPr>
                <a:solidFill>
                  <a:schemeClr val="bg2">
                    <a:lumMod val="65000"/>
                  </a:schemeClr>
                </a:solidFill>
              </a:defRPr>
            </a:lvl1pPr>
          </a:lstStyle>
          <a:p>
            <a:fld id="{9FA39958-4547-491A-AB55-4DC9AA84292E}" type="slidenum">
              <a:rPr lang="en-US" smtClean="0"/>
              <a:pPr/>
              <a:t>‹#›</a:t>
            </a:fld>
            <a:endParaRPr lang="en-US" dirty="0"/>
          </a:p>
        </p:txBody>
      </p:sp>
      <p:sp>
        <p:nvSpPr>
          <p:cNvPr id="9"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10" name="Text Placeholder 9"/>
          <p:cNvSpPr>
            <a:spLocks noGrp="1"/>
          </p:cNvSpPr>
          <p:nvPr>
            <p:ph type="body" sz="quarter" idx="13" hasCustomPrompt="1"/>
          </p:nvPr>
        </p:nvSpPr>
        <p:spPr>
          <a:xfrm>
            <a:off x="1179576" y="1052580"/>
            <a:ext cx="6240979"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Picture Placeholder 7">
            <a:extLst>
              <a:ext uri="{FF2B5EF4-FFF2-40B4-BE49-F238E27FC236}">
                <a16:creationId xmlns:a16="http://schemas.microsoft.com/office/drawing/2014/main" id="{38DCB291-0FFA-AD4C-A818-A6190C64A0C6}"/>
              </a:ext>
            </a:extLst>
          </p:cNvPr>
          <p:cNvSpPr>
            <a:spLocks noGrp="1"/>
          </p:cNvSpPr>
          <p:nvPr>
            <p:ph type="pic" sz="quarter" idx="26"/>
          </p:nvPr>
        </p:nvSpPr>
        <p:spPr>
          <a:xfrm>
            <a:off x="7790687" y="0"/>
            <a:ext cx="3959352" cy="6867144"/>
          </a:xfrm>
          <a:solidFill>
            <a:schemeClr val="bg2"/>
          </a:solidFill>
        </p:spPr>
        <p:txBody>
          <a:bodyPr lIns="91440" tIns="45720" rIns="45720" bIns="91440" anchor="b" anchorCtr="0">
            <a:noAutofit/>
          </a:bodyPr>
          <a:lstStyle>
            <a:lvl1pPr>
              <a:defRPr sz="1400">
                <a:noFill/>
              </a:defRPr>
            </a:lvl1pPr>
          </a:lstStyle>
          <a:p>
            <a:endParaRPr lang="en-US"/>
          </a:p>
        </p:txBody>
      </p:sp>
      <p:sp>
        <p:nvSpPr>
          <p:cNvPr id="13" name="Text Placeholder 12"/>
          <p:cNvSpPr>
            <a:spLocks noGrp="1"/>
          </p:cNvSpPr>
          <p:nvPr>
            <p:ph type="body" sz="quarter" idx="28"/>
          </p:nvPr>
        </p:nvSpPr>
        <p:spPr>
          <a:xfrm>
            <a:off x="1179576" y="1865376"/>
            <a:ext cx="6240110" cy="4335970"/>
          </a:xfrm>
        </p:spPr>
        <p:txBody>
          <a:bodyPr/>
          <a:lstStyle>
            <a:lvl1pPr>
              <a:spcAft>
                <a:spcPts val="800"/>
              </a:spcAft>
              <a:defRPr/>
            </a:lvl1pPr>
            <a:lvl3pPr>
              <a:buClr>
                <a:schemeClr val="accent1"/>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sz="1100" b="1" cap="all" baseline="0">
                <a:solidFill>
                  <a:schemeClr val="accent1">
                    <a:lumMod val="40000"/>
                    <a:lumOff val="60000"/>
                  </a:schemeClr>
                </a:solidFill>
                <a:latin typeface="Soleil" panose="00000500000000000000" pitchFamily="50" charset="0"/>
              </a:defRPr>
            </a:lvl1pPr>
          </a:lstStyle>
          <a:p>
            <a:pPr lvl="0"/>
            <a:r>
              <a:rPr lang="en-US" dirty="0"/>
              <a:t>Section title optional</a:t>
            </a:r>
          </a:p>
        </p:txBody>
      </p:sp>
    </p:spTree>
    <p:extLst>
      <p:ext uri="{BB962C8B-B14F-4D97-AF65-F5344CB8AC3E}">
        <p14:creationId xmlns:p14="http://schemas.microsoft.com/office/powerpoint/2010/main" val="278469759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ntent with Sidebar (light)">
    <p:spTree>
      <p:nvGrpSpPr>
        <p:cNvPr id="1" name=""/>
        <p:cNvGrpSpPr/>
        <p:nvPr/>
      </p:nvGrpSpPr>
      <p:grpSpPr>
        <a:xfrm>
          <a:off x="0" y="0"/>
          <a:ext cx="0" cy="0"/>
          <a:chOff x="0" y="0"/>
          <a:chExt cx="0" cy="0"/>
        </a:xfrm>
      </p:grpSpPr>
      <p:sp>
        <p:nvSpPr>
          <p:cNvPr id="13" name="Text Placeholder 40">
            <a:extLst>
              <a:ext uri="{FF2B5EF4-FFF2-40B4-BE49-F238E27FC236}">
                <a16:creationId xmlns:a16="http://schemas.microsoft.com/office/drawing/2014/main" id="{F42FEB39-FCC8-3045-B328-E083589944E1}"/>
              </a:ext>
            </a:extLst>
          </p:cNvPr>
          <p:cNvSpPr txBox="1">
            <a:spLocks/>
          </p:cNvSpPr>
          <p:nvPr/>
        </p:nvSpPr>
        <p:spPr>
          <a:xfrm>
            <a:off x="9220200" y="0"/>
            <a:ext cx="2971800" cy="6858000"/>
          </a:xfrm>
          <a:prstGeom prst="rect">
            <a:avLst/>
          </a:pr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8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8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8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8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8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2" name="Title 1"/>
          <p:cNvSpPr>
            <a:spLocks noGrp="1"/>
          </p:cNvSpPr>
          <p:nvPr>
            <p:ph type="title" hasCustomPrompt="1"/>
          </p:nvPr>
        </p:nvSpPr>
        <p:spPr>
          <a:xfrm>
            <a:off x="1179576" y="475742"/>
            <a:ext cx="6454849" cy="576838"/>
          </a:xfrm>
        </p:spPr>
        <p:txBody>
          <a:bodyPr anchor="t" anchorCtr="0">
            <a:noAutofit/>
          </a:bodyPr>
          <a:lstStyle>
            <a:lvl1pPr>
              <a:defRPr sz="3600"/>
            </a:lvl1pPr>
          </a:lstStyle>
          <a:p>
            <a:r>
              <a:rPr lang="en-US" dirty="0"/>
              <a:t>Title</a:t>
            </a:r>
          </a:p>
        </p:txBody>
      </p:sp>
      <p:sp>
        <p:nvSpPr>
          <p:cNvPr id="5" name="Date Placeholder 4"/>
          <p:cNvSpPr>
            <a:spLocks noGrp="1"/>
          </p:cNvSpPr>
          <p:nvPr>
            <p:ph type="dt" sz="half" idx="10"/>
          </p:nvPr>
        </p:nvSpPr>
        <p:spPr>
          <a:xfrm>
            <a:off x="1179576" y="6356350"/>
            <a:ext cx="1938454" cy="365125"/>
          </a:xfrm>
        </p:spPr>
        <p:txBody>
          <a:bodyPr>
            <a:noAutofit/>
          </a:bodyPr>
          <a:lstStyle>
            <a:lvl1pPr>
              <a:defRPr>
                <a:solidFill>
                  <a:schemeClr val="bg1">
                    <a:lumMod val="65000"/>
                  </a:schemeClr>
                </a:solidFill>
              </a:defRPr>
            </a:lvl1pPr>
          </a:lstStyle>
          <a:p>
            <a:fld id="{B6941E7E-3E25-45A7-9EE6-3D8C805B96CD}" type="datetimeFigureOut">
              <a:rPr lang="en-US" smtClean="0"/>
              <a:pPr/>
              <a:t>6/11/2025</a:t>
            </a:fld>
            <a:endParaRPr lang="en-US" dirty="0"/>
          </a:p>
        </p:txBody>
      </p:sp>
      <p:sp>
        <p:nvSpPr>
          <p:cNvPr id="6" name="Footer Placeholder 5"/>
          <p:cNvSpPr>
            <a:spLocks noGrp="1"/>
          </p:cNvSpPr>
          <p:nvPr>
            <p:ph type="ftr" sz="quarter" idx="11"/>
          </p:nvPr>
        </p:nvSpPr>
        <p:spPr>
          <a:xfrm>
            <a:off x="3520440" y="6356350"/>
            <a:ext cx="4111807" cy="365125"/>
          </a:xfrm>
        </p:spPr>
        <p:txBody>
          <a:bodyPr>
            <a:noAutofit/>
          </a:bodyPr>
          <a:lstStyle>
            <a:lvl1pPr>
              <a:defRPr>
                <a:solidFill>
                  <a:schemeClr val="bg1">
                    <a:lumMod val="65000"/>
                  </a:schemeClr>
                </a:solidFill>
              </a:defRPr>
            </a:lvl1pPr>
          </a:lstStyle>
          <a:p>
            <a:endParaRPr lang="en-US" dirty="0"/>
          </a:p>
        </p:txBody>
      </p:sp>
      <p:sp>
        <p:nvSpPr>
          <p:cNvPr id="7" name="Slide Number Placeholder 6"/>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dirty="0"/>
          </a:p>
        </p:txBody>
      </p:sp>
      <p:sp>
        <p:nvSpPr>
          <p:cNvPr id="10" name="Text Placeholder 9"/>
          <p:cNvSpPr>
            <a:spLocks noGrp="1"/>
          </p:cNvSpPr>
          <p:nvPr>
            <p:ph type="body" sz="quarter" idx="13" hasCustomPrompt="1"/>
          </p:nvPr>
        </p:nvSpPr>
        <p:spPr>
          <a:xfrm>
            <a:off x="1179576" y="1052580"/>
            <a:ext cx="6452671"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Graphic 102">
            <a:extLst>
              <a:ext uri="{FF2B5EF4-FFF2-40B4-BE49-F238E27FC236}">
                <a16:creationId xmlns:a16="http://schemas.microsoft.com/office/drawing/2014/main" id="{A855285B-35E3-1749-8191-8F789F9FA9ED}"/>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14" name="Text Placeholder 15"/>
          <p:cNvSpPr>
            <a:spLocks noGrp="1"/>
          </p:cNvSpPr>
          <p:nvPr>
            <p:ph type="body" sz="quarter" idx="16"/>
          </p:nvPr>
        </p:nvSpPr>
        <p:spPr>
          <a:xfrm>
            <a:off x="1179576" y="1866900"/>
            <a:ext cx="6442743" cy="4349750"/>
          </a:xfrm>
        </p:spPr>
        <p:txBody>
          <a:bodyPr/>
          <a:lstStyle>
            <a:lvl1pPr>
              <a:spcAft>
                <a:spcPts val="800"/>
              </a:spcAft>
              <a:defRPr/>
            </a:lvl1pPr>
            <a:lvl3pPr>
              <a:buClr>
                <a:schemeClr val="accent1"/>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sz="1100" b="1" cap="all" baseline="0">
                <a:solidFill>
                  <a:schemeClr val="accent1">
                    <a:lumMod val="40000"/>
                    <a:lumOff val="60000"/>
                  </a:schemeClr>
                </a:solidFill>
                <a:latin typeface="Soleil" panose="00000500000000000000" pitchFamily="50" charset="0"/>
              </a:defRPr>
            </a:lvl1pPr>
          </a:lstStyle>
          <a:p>
            <a:pPr lvl="0"/>
            <a:r>
              <a:rPr lang="en-US" dirty="0"/>
              <a:t>Section title optional</a:t>
            </a:r>
          </a:p>
        </p:txBody>
      </p:sp>
      <p:sp>
        <p:nvSpPr>
          <p:cNvPr id="8" name="Picture Placeholder 7">
            <a:extLst>
              <a:ext uri="{FF2B5EF4-FFF2-40B4-BE49-F238E27FC236}">
                <a16:creationId xmlns:a16="http://schemas.microsoft.com/office/drawing/2014/main" id="{A2F0F5DF-C5D3-23D0-7225-C13917398924}"/>
              </a:ext>
            </a:extLst>
          </p:cNvPr>
          <p:cNvSpPr>
            <a:spLocks noGrp="1"/>
          </p:cNvSpPr>
          <p:nvPr>
            <p:ph type="pic" sz="quarter" idx="17"/>
          </p:nvPr>
        </p:nvSpPr>
        <p:spPr>
          <a:xfrm>
            <a:off x="8223463" y="1866900"/>
            <a:ext cx="4037363" cy="3165475"/>
          </a:xfrm>
          <a:solidFill>
            <a:schemeClr val="bg2"/>
          </a:solidFill>
          <a:ln w="82550" cap="sq">
            <a:solidFill>
              <a:schemeClr val="bg1"/>
            </a:solidFill>
            <a:miter lim="800000"/>
            <a:extLst>
              <a:ext uri="{C807C97D-BFC1-408E-A445-0C87EB9F89A2}">
                <ask:lineSketchStyleProps xmlns:ask="http://schemas.microsoft.com/office/drawing/2018/sketchyshapes">
                  <ask:type>
                    <ask:lineSketchNone/>
                  </ask:type>
                </ask:lineSketchStyleProps>
              </a:ext>
            </a:extLst>
          </a:ln>
          <a:effectLst/>
        </p:spPr>
        <p:txBody>
          <a:bodyPr anchor="ctr"/>
          <a:lstStyle>
            <a:lvl1pPr algn="ctr">
              <a:defRPr sz="1050"/>
            </a:lvl1pPr>
          </a:lstStyle>
          <a:p>
            <a:endParaRPr lang="en-US" dirty="0"/>
          </a:p>
        </p:txBody>
      </p:sp>
    </p:spTree>
    <p:extLst>
      <p:ext uri="{BB962C8B-B14F-4D97-AF65-F5344CB8AC3E}">
        <p14:creationId xmlns:p14="http://schemas.microsoft.com/office/powerpoint/2010/main" val="41208110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ontent with Photo">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79576" y="475742"/>
            <a:ext cx="6242027" cy="576838"/>
          </a:xfrm>
        </p:spPr>
        <p:txBody>
          <a:bodyPr anchor="t" anchorCtr="0">
            <a:noAutofit/>
          </a:bodyPr>
          <a:lstStyle>
            <a:lvl1pPr>
              <a:defRPr sz="3600"/>
            </a:lvl1pPr>
          </a:lstStyle>
          <a:p>
            <a:r>
              <a:rPr lang="en-US" dirty="0"/>
              <a:t>Title</a:t>
            </a:r>
          </a:p>
        </p:txBody>
      </p:sp>
      <p:sp>
        <p:nvSpPr>
          <p:cNvPr id="5" name="Date Placeholder 4"/>
          <p:cNvSpPr>
            <a:spLocks noGrp="1"/>
          </p:cNvSpPr>
          <p:nvPr>
            <p:ph type="dt" sz="half" idx="10"/>
          </p:nvPr>
        </p:nvSpPr>
        <p:spPr>
          <a:xfrm>
            <a:off x="1179576" y="6356350"/>
            <a:ext cx="1998367" cy="365125"/>
          </a:xfrm>
        </p:spPr>
        <p:txBody>
          <a:bodyPr>
            <a:noAutofit/>
          </a:bodyPr>
          <a:lstStyle/>
          <a:p>
            <a:fld id="{B6941E7E-3E25-45A7-9EE6-3D8C805B96CD}" type="datetimeFigureOut">
              <a:rPr lang="en-US" smtClean="0"/>
              <a:t>6/11/2025</a:t>
            </a:fld>
            <a:endParaRPr lang="en-US"/>
          </a:p>
        </p:txBody>
      </p:sp>
      <p:sp>
        <p:nvSpPr>
          <p:cNvPr id="6" name="Footer Placeholder 5"/>
          <p:cNvSpPr>
            <a:spLocks noGrp="1"/>
          </p:cNvSpPr>
          <p:nvPr>
            <p:ph type="ftr" sz="quarter" idx="11"/>
          </p:nvPr>
        </p:nvSpPr>
        <p:spPr>
          <a:xfrm>
            <a:off x="3515941" y="6356350"/>
            <a:ext cx="3840604" cy="365125"/>
          </a:xfrm>
        </p:spPr>
        <p:txBody>
          <a:bodyPr>
            <a:noAutofit/>
          </a:bodyPr>
          <a:lstStyle/>
          <a:p>
            <a:endParaRPr lang="en-US" dirty="0"/>
          </a:p>
        </p:txBody>
      </p:sp>
      <p:sp>
        <p:nvSpPr>
          <p:cNvPr id="7" name="Slide Number Placeholder 6"/>
          <p:cNvSpPr>
            <a:spLocks noGrp="1"/>
          </p:cNvSpPr>
          <p:nvPr>
            <p:ph type="sldNum" sz="quarter" idx="12"/>
          </p:nvPr>
        </p:nvSpPr>
        <p:spPr/>
        <p:txBody>
          <a:bodyPr>
            <a:noAutofit/>
          </a:bodyPr>
          <a:lstStyle>
            <a:lvl1pPr>
              <a:defRPr>
                <a:solidFill>
                  <a:schemeClr val="bg2">
                    <a:lumMod val="65000"/>
                  </a:schemeClr>
                </a:solidFill>
              </a:defRPr>
            </a:lvl1pPr>
          </a:lstStyle>
          <a:p>
            <a:fld id="{9FA39958-4547-491A-AB55-4DC9AA84292E}" type="slidenum">
              <a:rPr lang="en-US" smtClean="0"/>
              <a:pPr/>
              <a:t>‹#›</a:t>
            </a:fld>
            <a:endParaRPr lang="en-US" dirty="0"/>
          </a:p>
        </p:txBody>
      </p:sp>
      <p:sp>
        <p:nvSpPr>
          <p:cNvPr id="9"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10" name="Text Placeholder 9"/>
          <p:cNvSpPr>
            <a:spLocks noGrp="1"/>
          </p:cNvSpPr>
          <p:nvPr>
            <p:ph type="body" sz="quarter" idx="13" hasCustomPrompt="1"/>
          </p:nvPr>
        </p:nvSpPr>
        <p:spPr>
          <a:xfrm>
            <a:off x="1179576" y="1052580"/>
            <a:ext cx="6240979"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Picture Placeholder 7">
            <a:extLst>
              <a:ext uri="{FF2B5EF4-FFF2-40B4-BE49-F238E27FC236}">
                <a16:creationId xmlns:a16="http://schemas.microsoft.com/office/drawing/2014/main" id="{38DCB291-0FFA-AD4C-A818-A6190C64A0C6}"/>
              </a:ext>
            </a:extLst>
          </p:cNvPr>
          <p:cNvSpPr>
            <a:spLocks noGrp="1"/>
          </p:cNvSpPr>
          <p:nvPr>
            <p:ph type="pic" sz="quarter" idx="26"/>
          </p:nvPr>
        </p:nvSpPr>
        <p:spPr>
          <a:xfrm>
            <a:off x="7790687" y="0"/>
            <a:ext cx="3959352" cy="2607556"/>
          </a:xfrm>
          <a:solidFill>
            <a:schemeClr val="bg2"/>
          </a:solidFill>
        </p:spPr>
        <p:txBody>
          <a:bodyPr lIns="91440" tIns="45720" rIns="45720" bIns="91440" anchor="b" anchorCtr="0">
            <a:noAutofit/>
          </a:bodyPr>
          <a:lstStyle>
            <a:lvl1pPr>
              <a:defRPr sz="1400">
                <a:noFill/>
              </a:defRPr>
            </a:lvl1pPr>
          </a:lstStyle>
          <a:p>
            <a:endParaRPr lang="en-US"/>
          </a:p>
        </p:txBody>
      </p:sp>
      <p:sp>
        <p:nvSpPr>
          <p:cNvPr id="13" name="Text Placeholder 12"/>
          <p:cNvSpPr>
            <a:spLocks noGrp="1"/>
          </p:cNvSpPr>
          <p:nvPr>
            <p:ph type="body" sz="quarter" idx="28"/>
          </p:nvPr>
        </p:nvSpPr>
        <p:spPr>
          <a:xfrm>
            <a:off x="1179576" y="1865376"/>
            <a:ext cx="6240110" cy="4335970"/>
          </a:xfrm>
        </p:spPr>
        <p:txBody>
          <a:bodyPr/>
          <a:lstStyle>
            <a:lvl1pPr>
              <a:spcAft>
                <a:spcPts val="800"/>
              </a:spcAft>
              <a:defRPr/>
            </a:lvl1pPr>
            <a:lvl3pPr>
              <a:buClr>
                <a:schemeClr val="accent1"/>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sz="1100" b="1" cap="all" baseline="0">
                <a:solidFill>
                  <a:schemeClr val="accent1">
                    <a:lumMod val="40000"/>
                    <a:lumOff val="60000"/>
                  </a:schemeClr>
                </a:solidFill>
                <a:latin typeface="Soleil" panose="00000500000000000000" pitchFamily="50" charset="0"/>
              </a:defRPr>
            </a:lvl1pPr>
          </a:lstStyle>
          <a:p>
            <a:pPr lvl="0"/>
            <a:r>
              <a:rPr lang="en-US" dirty="0"/>
              <a:t>Section title optional</a:t>
            </a:r>
          </a:p>
        </p:txBody>
      </p:sp>
      <p:sp>
        <p:nvSpPr>
          <p:cNvPr id="3" name="Picture Placeholder 7">
            <a:extLst>
              <a:ext uri="{FF2B5EF4-FFF2-40B4-BE49-F238E27FC236}">
                <a16:creationId xmlns:a16="http://schemas.microsoft.com/office/drawing/2014/main" id="{15BAA08D-72C3-F75B-E120-0E4CA49EABDE}"/>
              </a:ext>
            </a:extLst>
          </p:cNvPr>
          <p:cNvSpPr>
            <a:spLocks noGrp="1"/>
          </p:cNvSpPr>
          <p:nvPr>
            <p:ph type="pic" sz="quarter" idx="29"/>
          </p:nvPr>
        </p:nvSpPr>
        <p:spPr>
          <a:xfrm>
            <a:off x="7790687" y="2700112"/>
            <a:ext cx="3959352" cy="4157887"/>
          </a:xfrm>
          <a:solidFill>
            <a:schemeClr val="bg1">
              <a:lumMod val="85000"/>
            </a:schemeClr>
          </a:solidFill>
        </p:spPr>
        <p:txBody>
          <a:bodyPr lIns="91440" tIns="45720" rIns="45720" bIns="91440" anchor="b" anchorCtr="0">
            <a:noAutofit/>
          </a:bodyPr>
          <a:lstStyle>
            <a:lvl1pPr>
              <a:defRPr sz="1400">
                <a:noFill/>
              </a:defRPr>
            </a:lvl1pPr>
          </a:lstStyle>
          <a:p>
            <a:endParaRPr lang="en-US"/>
          </a:p>
        </p:txBody>
      </p:sp>
    </p:spTree>
    <p:extLst>
      <p:ext uri="{BB962C8B-B14F-4D97-AF65-F5344CB8AC3E}">
        <p14:creationId xmlns:p14="http://schemas.microsoft.com/office/powerpoint/2010/main" val="227155867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ontent with Photo">
    <p:bg>
      <p:bgRef idx="1001">
        <a:schemeClr val="bg1"/>
      </p:bgRef>
    </p:bg>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15BAA08D-72C3-F75B-E120-0E4CA49EABDE}"/>
              </a:ext>
            </a:extLst>
          </p:cNvPr>
          <p:cNvSpPr>
            <a:spLocks noGrp="1"/>
          </p:cNvSpPr>
          <p:nvPr>
            <p:ph type="pic" sz="quarter" idx="29"/>
          </p:nvPr>
        </p:nvSpPr>
        <p:spPr>
          <a:xfrm>
            <a:off x="7790687" y="1"/>
            <a:ext cx="3959352" cy="4158502"/>
          </a:xfrm>
          <a:solidFill>
            <a:schemeClr val="bg1">
              <a:lumMod val="85000"/>
            </a:schemeClr>
          </a:solidFill>
        </p:spPr>
        <p:txBody>
          <a:bodyPr lIns="91440" tIns="45720" rIns="45720" bIns="91440" anchor="b" anchorCtr="0">
            <a:noAutofit/>
          </a:bodyPr>
          <a:lstStyle>
            <a:lvl1pPr>
              <a:defRPr sz="1400">
                <a:noFill/>
              </a:defRPr>
            </a:lvl1pPr>
          </a:lstStyle>
          <a:p>
            <a:endParaRPr lang="en-US" dirty="0"/>
          </a:p>
        </p:txBody>
      </p:sp>
      <p:sp>
        <p:nvSpPr>
          <p:cNvPr id="2" name="Title 1"/>
          <p:cNvSpPr>
            <a:spLocks noGrp="1"/>
          </p:cNvSpPr>
          <p:nvPr>
            <p:ph type="title" hasCustomPrompt="1"/>
          </p:nvPr>
        </p:nvSpPr>
        <p:spPr>
          <a:xfrm>
            <a:off x="1179576" y="475742"/>
            <a:ext cx="6242027" cy="576838"/>
          </a:xfrm>
        </p:spPr>
        <p:txBody>
          <a:bodyPr anchor="t" anchorCtr="0">
            <a:noAutofit/>
          </a:bodyPr>
          <a:lstStyle>
            <a:lvl1pPr>
              <a:defRPr sz="3600"/>
            </a:lvl1pPr>
          </a:lstStyle>
          <a:p>
            <a:r>
              <a:rPr lang="en-US" dirty="0"/>
              <a:t>Title</a:t>
            </a:r>
          </a:p>
        </p:txBody>
      </p:sp>
      <p:sp>
        <p:nvSpPr>
          <p:cNvPr id="5" name="Date Placeholder 4"/>
          <p:cNvSpPr>
            <a:spLocks noGrp="1"/>
          </p:cNvSpPr>
          <p:nvPr>
            <p:ph type="dt" sz="half" idx="10"/>
          </p:nvPr>
        </p:nvSpPr>
        <p:spPr>
          <a:xfrm>
            <a:off x="1179576" y="6356350"/>
            <a:ext cx="1998367" cy="365125"/>
          </a:xfrm>
        </p:spPr>
        <p:txBody>
          <a:bodyPr>
            <a:noAutofit/>
          </a:bodyPr>
          <a:lstStyle/>
          <a:p>
            <a:fld id="{B6941E7E-3E25-45A7-9EE6-3D8C805B96CD}" type="datetimeFigureOut">
              <a:rPr lang="en-US" smtClean="0"/>
              <a:t>6/11/2025</a:t>
            </a:fld>
            <a:endParaRPr lang="en-US" dirty="0"/>
          </a:p>
        </p:txBody>
      </p:sp>
      <p:sp>
        <p:nvSpPr>
          <p:cNvPr id="6" name="Footer Placeholder 5"/>
          <p:cNvSpPr>
            <a:spLocks noGrp="1"/>
          </p:cNvSpPr>
          <p:nvPr>
            <p:ph type="ftr" sz="quarter" idx="11"/>
          </p:nvPr>
        </p:nvSpPr>
        <p:spPr>
          <a:xfrm>
            <a:off x="3520440" y="6356350"/>
            <a:ext cx="3840604" cy="365125"/>
          </a:xfrm>
        </p:spPr>
        <p:txBody>
          <a:bodyPr>
            <a:noAutofit/>
          </a:bodyPr>
          <a:lstStyle/>
          <a:p>
            <a:endParaRPr lang="en-US" dirty="0"/>
          </a:p>
        </p:txBody>
      </p:sp>
      <p:sp>
        <p:nvSpPr>
          <p:cNvPr id="7" name="Slide Number Placeholder 6"/>
          <p:cNvSpPr>
            <a:spLocks noGrp="1"/>
          </p:cNvSpPr>
          <p:nvPr>
            <p:ph type="sldNum" sz="quarter" idx="12"/>
          </p:nvPr>
        </p:nvSpPr>
        <p:spPr/>
        <p:txBody>
          <a:bodyPr>
            <a:noAutofit/>
          </a:bodyPr>
          <a:lstStyle>
            <a:lvl1pPr>
              <a:defRPr>
                <a:solidFill>
                  <a:schemeClr val="bg2">
                    <a:lumMod val="65000"/>
                  </a:schemeClr>
                </a:solidFill>
              </a:defRPr>
            </a:lvl1pPr>
          </a:lstStyle>
          <a:p>
            <a:fld id="{9FA39958-4547-491A-AB55-4DC9AA84292E}" type="slidenum">
              <a:rPr lang="en-US" smtClean="0"/>
              <a:pPr/>
              <a:t>‹#›</a:t>
            </a:fld>
            <a:endParaRPr lang="en-US" dirty="0"/>
          </a:p>
        </p:txBody>
      </p:sp>
      <p:sp>
        <p:nvSpPr>
          <p:cNvPr id="9"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10" name="Text Placeholder 9"/>
          <p:cNvSpPr>
            <a:spLocks noGrp="1"/>
          </p:cNvSpPr>
          <p:nvPr>
            <p:ph type="body" sz="quarter" idx="13" hasCustomPrompt="1"/>
          </p:nvPr>
        </p:nvSpPr>
        <p:spPr>
          <a:xfrm>
            <a:off x="1179576" y="1052580"/>
            <a:ext cx="6240979"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Picture Placeholder 7">
            <a:extLst>
              <a:ext uri="{FF2B5EF4-FFF2-40B4-BE49-F238E27FC236}">
                <a16:creationId xmlns:a16="http://schemas.microsoft.com/office/drawing/2014/main" id="{38DCB291-0FFA-AD4C-A818-A6190C64A0C6}"/>
              </a:ext>
            </a:extLst>
          </p:cNvPr>
          <p:cNvSpPr>
            <a:spLocks noGrp="1"/>
          </p:cNvSpPr>
          <p:nvPr>
            <p:ph type="pic" sz="quarter" idx="26"/>
          </p:nvPr>
        </p:nvSpPr>
        <p:spPr>
          <a:xfrm>
            <a:off x="7790687" y="4249271"/>
            <a:ext cx="3959352" cy="2608730"/>
          </a:xfrm>
          <a:solidFill>
            <a:schemeClr val="bg2"/>
          </a:solidFill>
        </p:spPr>
        <p:txBody>
          <a:bodyPr lIns="91440" tIns="45720" rIns="45720" bIns="91440" anchor="b" anchorCtr="0">
            <a:noAutofit/>
          </a:bodyPr>
          <a:lstStyle>
            <a:lvl1pPr>
              <a:defRPr sz="1400">
                <a:noFill/>
              </a:defRPr>
            </a:lvl1pPr>
          </a:lstStyle>
          <a:p>
            <a:endParaRPr lang="en-US"/>
          </a:p>
        </p:txBody>
      </p:sp>
      <p:sp>
        <p:nvSpPr>
          <p:cNvPr id="13" name="Text Placeholder 12"/>
          <p:cNvSpPr>
            <a:spLocks noGrp="1"/>
          </p:cNvSpPr>
          <p:nvPr>
            <p:ph type="body" sz="quarter" idx="28"/>
          </p:nvPr>
        </p:nvSpPr>
        <p:spPr>
          <a:xfrm>
            <a:off x="1179576" y="1865376"/>
            <a:ext cx="6240110" cy="4335970"/>
          </a:xfrm>
        </p:spPr>
        <p:txBody>
          <a:bodyPr/>
          <a:lstStyle>
            <a:lvl1pPr>
              <a:spcAft>
                <a:spcPts val="800"/>
              </a:spcAft>
              <a:defRPr/>
            </a:lvl1pPr>
            <a:lvl3pPr>
              <a:buClr>
                <a:schemeClr val="accent1"/>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sz="1100" b="1" cap="all" baseline="0">
                <a:solidFill>
                  <a:schemeClr val="accent1">
                    <a:lumMod val="40000"/>
                    <a:lumOff val="60000"/>
                  </a:schemeClr>
                </a:solidFill>
                <a:latin typeface="Soleil" panose="00000500000000000000" pitchFamily="50" charset="0"/>
              </a:defRPr>
            </a:lvl1pPr>
          </a:lstStyle>
          <a:p>
            <a:pPr lvl="0"/>
            <a:r>
              <a:rPr lang="en-US" dirty="0"/>
              <a:t>Section title optional</a:t>
            </a:r>
          </a:p>
        </p:txBody>
      </p:sp>
    </p:spTree>
    <p:extLst>
      <p:ext uri="{BB962C8B-B14F-4D97-AF65-F5344CB8AC3E}">
        <p14:creationId xmlns:p14="http://schemas.microsoft.com/office/powerpoint/2010/main" val="91573977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Sidebar (light)">
    <p:spTree>
      <p:nvGrpSpPr>
        <p:cNvPr id="1" name=""/>
        <p:cNvGrpSpPr/>
        <p:nvPr/>
      </p:nvGrpSpPr>
      <p:grpSpPr>
        <a:xfrm>
          <a:off x="0" y="0"/>
          <a:ext cx="0" cy="0"/>
          <a:chOff x="0" y="0"/>
          <a:chExt cx="0" cy="0"/>
        </a:xfrm>
      </p:grpSpPr>
      <p:sp>
        <p:nvSpPr>
          <p:cNvPr id="13" name="Text Placeholder 40">
            <a:extLst>
              <a:ext uri="{FF2B5EF4-FFF2-40B4-BE49-F238E27FC236}">
                <a16:creationId xmlns:a16="http://schemas.microsoft.com/office/drawing/2014/main" id="{F42FEB39-FCC8-3045-B328-E083589944E1}"/>
              </a:ext>
            </a:extLst>
          </p:cNvPr>
          <p:cNvSpPr txBox="1">
            <a:spLocks/>
          </p:cNvSpPr>
          <p:nvPr/>
        </p:nvSpPr>
        <p:spPr>
          <a:xfrm>
            <a:off x="7779337" y="0"/>
            <a:ext cx="3950208" cy="6858000"/>
          </a:xfrm>
          <a:prstGeom prst="rect">
            <a:avLst/>
          </a:pr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8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8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8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8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8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2" name="Title 1"/>
          <p:cNvSpPr>
            <a:spLocks noGrp="1"/>
          </p:cNvSpPr>
          <p:nvPr>
            <p:ph type="title" hasCustomPrompt="1"/>
          </p:nvPr>
        </p:nvSpPr>
        <p:spPr>
          <a:xfrm>
            <a:off x="1179577" y="475742"/>
            <a:ext cx="6262984" cy="576838"/>
          </a:xfrm>
        </p:spPr>
        <p:txBody>
          <a:bodyPr anchor="t" anchorCtr="0">
            <a:noAutofit/>
          </a:bodyPr>
          <a:lstStyle>
            <a:lvl1pPr>
              <a:defRPr sz="3600"/>
            </a:lvl1pPr>
          </a:lstStyle>
          <a:p>
            <a:r>
              <a:rPr lang="en-US" dirty="0"/>
              <a:t>Title</a:t>
            </a:r>
          </a:p>
        </p:txBody>
      </p:sp>
      <p:sp>
        <p:nvSpPr>
          <p:cNvPr id="4" name="Text Placeholder 3"/>
          <p:cNvSpPr>
            <a:spLocks noGrp="1"/>
          </p:cNvSpPr>
          <p:nvPr>
            <p:ph type="body" sz="half" idx="2" hasCustomPrompt="1"/>
          </p:nvPr>
        </p:nvSpPr>
        <p:spPr>
          <a:xfrm>
            <a:off x="8135786" y="1052581"/>
            <a:ext cx="3171051" cy="595864"/>
          </a:xfrm>
        </p:spPr>
        <p:txBody>
          <a:bodyPr>
            <a:noAutofit/>
          </a:bodyPr>
          <a:lstStyle>
            <a:lvl1pPr marL="0" indent="0">
              <a:lnSpc>
                <a:spcPct val="80000"/>
              </a:lnSpc>
              <a:spcBef>
                <a:spcPts val="1800"/>
              </a:spcBef>
              <a:spcAft>
                <a:spcPts val="1200"/>
              </a:spcAft>
              <a:buNone/>
              <a:defRPr sz="3000" b="0" cap="none" baseline="0">
                <a:solidFill>
                  <a:schemeClr val="bg1"/>
                </a:solidFill>
                <a:latin typeface="+mj-lt"/>
              </a:defRPr>
            </a:lvl1pPr>
            <a:lvl2pPr marL="0" indent="0">
              <a:buNone/>
              <a:defRPr sz="1800" b="1">
                <a:solidFill>
                  <a:schemeClr val="bg2"/>
                </a:solidFill>
                <a:latin typeface="Soleil Sb" panose="00000600000000000000" pitchFamily="50" charset="0"/>
              </a:defRPr>
            </a:lvl2pPr>
            <a:lvl3pPr marL="0" indent="0">
              <a:buNone/>
              <a:defRPr sz="1600">
                <a:solidFill>
                  <a:schemeClr val="bg2"/>
                </a:solidFill>
              </a:defRPr>
            </a:lvl3pPr>
            <a:lvl4pPr marL="0" indent="0">
              <a:buNone/>
              <a:defRPr sz="1600">
                <a:solidFill>
                  <a:schemeClr val="bg2"/>
                </a:solidFill>
              </a:defRPr>
            </a:lvl4pPr>
            <a:lvl5pPr marL="0" indent="0">
              <a:buNone/>
              <a:defRPr sz="1600">
                <a:solidFill>
                  <a:schemeClr val="bg2"/>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Sidebar title</a:t>
            </a:r>
          </a:p>
        </p:txBody>
      </p:sp>
      <p:sp>
        <p:nvSpPr>
          <p:cNvPr id="5" name="Date Placeholder 4"/>
          <p:cNvSpPr>
            <a:spLocks noGrp="1"/>
          </p:cNvSpPr>
          <p:nvPr>
            <p:ph type="dt" sz="half" idx="10"/>
          </p:nvPr>
        </p:nvSpPr>
        <p:spPr>
          <a:xfrm>
            <a:off x="1179577" y="6356350"/>
            <a:ext cx="1938454" cy="365125"/>
          </a:xfrm>
        </p:spPr>
        <p:txBody>
          <a:bodyPr>
            <a:noAutofit/>
          </a:bodyPr>
          <a:lstStyle>
            <a:lvl1pPr>
              <a:defRPr>
                <a:solidFill>
                  <a:schemeClr val="bg1">
                    <a:lumMod val="65000"/>
                  </a:schemeClr>
                </a:solidFill>
              </a:defRPr>
            </a:lvl1pPr>
          </a:lstStyle>
          <a:p>
            <a:fld id="{B6941E7E-3E25-45A7-9EE6-3D8C805B96CD}" type="datetimeFigureOut">
              <a:rPr lang="en-US" smtClean="0"/>
              <a:pPr/>
              <a:t>6/11/2025</a:t>
            </a:fld>
            <a:endParaRPr lang="en-US" dirty="0"/>
          </a:p>
        </p:txBody>
      </p:sp>
      <p:sp>
        <p:nvSpPr>
          <p:cNvPr id="6" name="Footer Placeholder 5"/>
          <p:cNvSpPr>
            <a:spLocks noGrp="1"/>
          </p:cNvSpPr>
          <p:nvPr>
            <p:ph type="ftr" sz="quarter" idx="11"/>
          </p:nvPr>
        </p:nvSpPr>
        <p:spPr>
          <a:xfrm>
            <a:off x="3520441" y="6356350"/>
            <a:ext cx="3950208" cy="365125"/>
          </a:xfrm>
        </p:spPr>
        <p:txBody>
          <a:bodyPr>
            <a:noAutofit/>
          </a:bodyPr>
          <a:lstStyle>
            <a:lvl1pPr>
              <a:defRPr>
                <a:solidFill>
                  <a:schemeClr val="bg1">
                    <a:lumMod val="65000"/>
                  </a:schemeClr>
                </a:solidFill>
              </a:defRPr>
            </a:lvl1pPr>
          </a:lstStyle>
          <a:p>
            <a:endParaRPr lang="en-US" dirty="0"/>
          </a:p>
        </p:txBody>
      </p:sp>
      <p:sp>
        <p:nvSpPr>
          <p:cNvPr id="7" name="Slide Number Placeholder 6"/>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dirty="0"/>
          </a:p>
        </p:txBody>
      </p:sp>
      <p:sp>
        <p:nvSpPr>
          <p:cNvPr id="10" name="Text Placeholder 9"/>
          <p:cNvSpPr>
            <a:spLocks noGrp="1"/>
          </p:cNvSpPr>
          <p:nvPr>
            <p:ph type="body" sz="quarter" idx="13" hasCustomPrompt="1"/>
          </p:nvPr>
        </p:nvSpPr>
        <p:spPr>
          <a:xfrm>
            <a:off x="1179576" y="1052580"/>
            <a:ext cx="6260871"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Graphic 102">
            <a:extLst>
              <a:ext uri="{FF2B5EF4-FFF2-40B4-BE49-F238E27FC236}">
                <a16:creationId xmlns:a16="http://schemas.microsoft.com/office/drawing/2014/main" id="{A855285B-35E3-1749-8191-8F789F9FA9ED}"/>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14" name="Text Placeholder 15"/>
          <p:cNvSpPr>
            <a:spLocks noGrp="1"/>
          </p:cNvSpPr>
          <p:nvPr>
            <p:ph type="body" sz="quarter" idx="16"/>
          </p:nvPr>
        </p:nvSpPr>
        <p:spPr>
          <a:xfrm>
            <a:off x="1179577" y="1866900"/>
            <a:ext cx="6251238" cy="4349750"/>
          </a:xfrm>
        </p:spPr>
        <p:txBody>
          <a:bodyPr/>
          <a:lstStyle>
            <a:lvl1pPr>
              <a:spcAft>
                <a:spcPts val="800"/>
              </a:spcAft>
              <a:defRPr/>
            </a:lvl1pPr>
            <a:lvl3pPr>
              <a:buClr>
                <a:schemeClr val="accent1"/>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7"/>
          <p:cNvSpPr>
            <a:spLocks noGrp="1"/>
          </p:cNvSpPr>
          <p:nvPr>
            <p:ph type="body" sz="quarter" idx="17"/>
          </p:nvPr>
        </p:nvSpPr>
        <p:spPr>
          <a:xfrm>
            <a:off x="8135786" y="1866901"/>
            <a:ext cx="3171051" cy="4349750"/>
          </a:xfrm>
        </p:spPr>
        <p:txBody>
          <a:bodyPr/>
          <a:lstStyle>
            <a:lvl1pPr>
              <a:defRPr sz="1800">
                <a:solidFill>
                  <a:schemeClr val="bg1"/>
                </a:solidFill>
              </a:defRPr>
            </a:lvl1pPr>
            <a:lvl2pPr>
              <a:defRPr sz="1400">
                <a:solidFill>
                  <a:schemeClr val="bg1"/>
                </a:solidFill>
              </a:defRPr>
            </a:lvl2pPr>
            <a:lvl3pPr>
              <a:buClr>
                <a:schemeClr val="accent6"/>
              </a:buClr>
              <a:defRPr sz="1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sz="1100" b="1" cap="all" baseline="0">
                <a:solidFill>
                  <a:schemeClr val="accent1">
                    <a:lumMod val="40000"/>
                    <a:lumOff val="60000"/>
                  </a:schemeClr>
                </a:solidFill>
                <a:latin typeface="Soleil" panose="00000500000000000000" pitchFamily="50" charset="0"/>
              </a:defRPr>
            </a:lvl1pPr>
          </a:lstStyle>
          <a:p>
            <a:pPr lvl="0"/>
            <a:r>
              <a:rPr lang="en-US" dirty="0"/>
              <a:t>Section title optional</a:t>
            </a:r>
          </a:p>
        </p:txBody>
      </p:sp>
    </p:spTree>
    <p:extLst>
      <p:ext uri="{BB962C8B-B14F-4D97-AF65-F5344CB8AC3E}">
        <p14:creationId xmlns:p14="http://schemas.microsoft.com/office/powerpoint/2010/main" val="790766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2">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DB4273-219A-32EC-6D98-96DB98674FC2}"/>
              </a:ext>
            </a:extLst>
          </p:cNvPr>
          <p:cNvSpPr/>
          <p:nvPr/>
        </p:nvSpPr>
        <p:spPr>
          <a:xfrm>
            <a:off x="1180072" y="1687749"/>
            <a:ext cx="11089417" cy="3436100"/>
          </a:xfrm>
          <a:prstGeom prst="rect">
            <a:avLst/>
          </a:prstGeom>
          <a:solidFill>
            <a:schemeClr val="bg1"/>
          </a:solidFill>
          <a:ln>
            <a:noFill/>
          </a:ln>
          <a:effectLst>
            <a:outerShdw blurRad="254000" dist="38100" dir="10800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641114" y="1973826"/>
            <a:ext cx="10018775" cy="1821756"/>
          </a:xfrm>
        </p:spPr>
        <p:txBody>
          <a:bodyPr anchor="b">
            <a:noAutofit/>
          </a:bodyPr>
          <a:lstStyle>
            <a:lvl1pPr algn="l">
              <a:lnSpc>
                <a:spcPct val="80000"/>
              </a:lnSpc>
              <a:defRPr sz="5400"/>
            </a:lvl1pPr>
          </a:lstStyle>
          <a:p>
            <a:r>
              <a:rPr lang="en-US" dirty="0"/>
              <a:t>Click to edit Master title style</a:t>
            </a:r>
          </a:p>
        </p:txBody>
      </p:sp>
      <p:sp>
        <p:nvSpPr>
          <p:cNvPr id="3" name="Subtitle 2"/>
          <p:cNvSpPr>
            <a:spLocks noGrp="1"/>
          </p:cNvSpPr>
          <p:nvPr>
            <p:ph type="subTitle" idx="1"/>
          </p:nvPr>
        </p:nvSpPr>
        <p:spPr>
          <a:xfrm>
            <a:off x="1641114" y="3902927"/>
            <a:ext cx="10018775" cy="1070516"/>
          </a:xfrm>
        </p:spPr>
        <p:txBody>
          <a:bodyPr>
            <a:noAutofit/>
          </a:bodyPr>
          <a:lstStyle>
            <a:lvl1pPr marL="0" indent="0" algn="l">
              <a:lnSpc>
                <a:spcPct val="90000"/>
              </a:lnSpc>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3122340" y="7009889"/>
            <a:ext cx="1938454" cy="365125"/>
          </a:xfrm>
        </p:spPr>
        <p:txBody>
          <a:bodyPr>
            <a:noAutofit/>
          </a:bodyPr>
          <a:lstStyle/>
          <a:p>
            <a:fld id="{B6941E7E-3E25-45A7-9EE6-3D8C805B96CD}" type="datetimeFigureOut">
              <a:rPr lang="en-US" smtClean="0"/>
              <a:t>6/11/2025</a:t>
            </a:fld>
            <a:endParaRPr lang="en-US"/>
          </a:p>
        </p:txBody>
      </p:sp>
      <p:sp>
        <p:nvSpPr>
          <p:cNvPr id="5" name="Footer Placeholder 4"/>
          <p:cNvSpPr>
            <a:spLocks noGrp="1"/>
          </p:cNvSpPr>
          <p:nvPr>
            <p:ph type="ftr" sz="quarter" idx="11"/>
          </p:nvPr>
        </p:nvSpPr>
        <p:spPr>
          <a:xfrm>
            <a:off x="3122340" y="5998121"/>
            <a:ext cx="8556704" cy="451753"/>
          </a:xfrm>
        </p:spPr>
        <p:txBody>
          <a:bodyPr lIns="0" tIns="0" rIns="0" bIns="0" anchor="b" anchorCtr="0">
            <a:noAutofit/>
          </a:bodyPr>
          <a:lstStyle>
            <a:lvl1pPr>
              <a:lnSpc>
                <a:spcPct val="90000"/>
              </a:lnSpc>
              <a:defRPr>
                <a:solidFill>
                  <a:schemeClr val="bg2"/>
                </a:solidFill>
              </a:defRPr>
            </a:lvl1pPr>
          </a:lstStyle>
          <a:p>
            <a:endParaRPr lang="en-US" dirty="0"/>
          </a:p>
        </p:txBody>
      </p:sp>
      <p:sp>
        <p:nvSpPr>
          <p:cNvPr id="6" name="Slide Number Placeholder 5"/>
          <p:cNvSpPr>
            <a:spLocks noGrp="1"/>
          </p:cNvSpPr>
          <p:nvPr>
            <p:ph type="sldNum" sz="quarter" idx="12"/>
          </p:nvPr>
        </p:nvSpPr>
        <p:spPr>
          <a:xfrm>
            <a:off x="11582399" y="7009889"/>
            <a:ext cx="492513" cy="365125"/>
          </a:xfrm>
        </p:spPr>
        <p:txBody>
          <a:bodyPr>
            <a:noAutofit/>
          </a:bodyPr>
          <a:lstStyle/>
          <a:p>
            <a:fld id="{9FA39958-4547-491A-AB55-4DC9AA84292E}" type="slidenum">
              <a:rPr lang="en-US" smtClean="0"/>
              <a:t>‹#›</a:t>
            </a:fld>
            <a:endParaRPr lang="en-US"/>
          </a:p>
        </p:txBody>
      </p:sp>
      <p:grpSp>
        <p:nvGrpSpPr>
          <p:cNvPr id="7" name="Group 6">
            <a:extLst>
              <a:ext uri="{FF2B5EF4-FFF2-40B4-BE49-F238E27FC236}">
                <a16:creationId xmlns:a16="http://schemas.microsoft.com/office/drawing/2014/main" id="{61C25C00-2003-054D-B433-BEE8EA7EDC50}"/>
              </a:ext>
            </a:extLst>
          </p:cNvPr>
          <p:cNvGrpSpPr>
            <a:grpSpLocks noChangeAspect="1"/>
          </p:cNvGrpSpPr>
          <p:nvPr/>
        </p:nvGrpSpPr>
        <p:grpSpPr>
          <a:xfrm>
            <a:off x="268658" y="5854430"/>
            <a:ext cx="1654082" cy="740664"/>
            <a:chOff x="2286000" y="1723996"/>
            <a:chExt cx="7610479" cy="3407816"/>
          </a:xfrm>
        </p:grpSpPr>
        <p:sp>
          <p:nvSpPr>
            <p:cNvPr id="8" name="Freeform 7">
              <a:extLst>
                <a:ext uri="{FF2B5EF4-FFF2-40B4-BE49-F238E27FC236}">
                  <a16:creationId xmlns:a16="http://schemas.microsoft.com/office/drawing/2014/main" id="{F0A95139-6B41-824B-86CB-76A48AEEA817}"/>
                </a:ext>
              </a:extLst>
            </p:cNvPr>
            <p:cNvSpPr/>
            <p:nvPr/>
          </p:nvSpPr>
          <p:spPr>
            <a:xfrm>
              <a:off x="2286000" y="1723996"/>
              <a:ext cx="3251116" cy="3407816"/>
            </a:xfrm>
            <a:custGeom>
              <a:avLst/>
              <a:gdLst>
                <a:gd name="connsiteX0" fmla="*/ 1742094 w 3251116"/>
                <a:gd name="connsiteY0" fmla="*/ 1035216 h 3407816"/>
                <a:gd name="connsiteX1" fmla="*/ 1747437 w 3251116"/>
                <a:gd name="connsiteY1" fmla="*/ 1036340 h 3407816"/>
                <a:gd name="connsiteX2" fmla="*/ 1772269 w 3251116"/>
                <a:gd name="connsiteY2" fmla="*/ 1020281 h 3407816"/>
                <a:gd name="connsiteX3" fmla="*/ 1907038 w 3251116"/>
                <a:gd name="connsiteY3" fmla="*/ 393663 h 3407816"/>
                <a:gd name="connsiteX4" fmla="*/ 1890960 w 3251116"/>
                <a:gd name="connsiteY4" fmla="*/ 368931 h 3407816"/>
                <a:gd name="connsiteX5" fmla="*/ 1885655 w 3251116"/>
                <a:gd name="connsiteY5" fmla="*/ 367820 h 3407816"/>
                <a:gd name="connsiteX6" fmla="*/ 1860804 w 3251116"/>
                <a:gd name="connsiteY6" fmla="*/ 383881 h 3407816"/>
                <a:gd name="connsiteX7" fmla="*/ 1726025 w 3251116"/>
                <a:gd name="connsiteY7" fmla="*/ 1010480 h 3407816"/>
                <a:gd name="connsiteX8" fmla="*/ 1742094 w 3251116"/>
                <a:gd name="connsiteY8" fmla="*/ 1035216 h 3407816"/>
                <a:gd name="connsiteX9" fmla="*/ 1467117 w 3251116"/>
                <a:gd name="connsiteY9" fmla="*/ 1280542 h 3407816"/>
                <a:gd name="connsiteX10" fmla="*/ 1493034 w 3251116"/>
                <a:gd name="connsiteY10" fmla="*/ 1294744 h 3407816"/>
                <a:gd name="connsiteX11" fmla="*/ 1498273 w 3251116"/>
                <a:gd name="connsiteY11" fmla="*/ 1293220 h 3407816"/>
                <a:gd name="connsiteX12" fmla="*/ 1512532 w 3251116"/>
                <a:gd name="connsiteY12" fmla="*/ 1267388 h 3407816"/>
                <a:gd name="connsiteX13" fmla="*/ 1261367 w 3251116"/>
                <a:gd name="connsiteY13" fmla="*/ 406203 h 3407816"/>
                <a:gd name="connsiteX14" fmla="*/ 1235440 w 3251116"/>
                <a:gd name="connsiteY14" fmla="*/ 391992 h 3407816"/>
                <a:gd name="connsiteX15" fmla="*/ 1230201 w 3251116"/>
                <a:gd name="connsiteY15" fmla="*/ 393510 h 3407816"/>
                <a:gd name="connsiteX16" fmla="*/ 1215962 w 3251116"/>
                <a:gd name="connsiteY16" fmla="*/ 419352 h 3407816"/>
                <a:gd name="connsiteX17" fmla="*/ 1467117 w 3251116"/>
                <a:gd name="connsiteY17" fmla="*/ 1280542 h 3407816"/>
                <a:gd name="connsiteX18" fmla="*/ 1289056 w 3251116"/>
                <a:gd name="connsiteY18" fmla="*/ 1978582 h 3407816"/>
                <a:gd name="connsiteX19" fmla="*/ 1262567 w 3251116"/>
                <a:gd name="connsiteY19" fmla="*/ 1944901 h 3407816"/>
                <a:gd name="connsiteX20" fmla="*/ 1221610 w 3251116"/>
                <a:gd name="connsiteY20" fmla="*/ 1939958 h 3407816"/>
                <a:gd name="connsiteX21" fmla="*/ 526221 w 3251116"/>
                <a:gd name="connsiteY21" fmla="*/ 2483969 h 3407816"/>
                <a:gd name="connsiteX22" fmla="*/ 521275 w 3251116"/>
                <a:gd name="connsiteY22" fmla="*/ 2524803 h 3407816"/>
                <a:gd name="connsiteX23" fmla="*/ 547788 w 3251116"/>
                <a:gd name="connsiteY23" fmla="*/ 2558511 h 3407816"/>
                <a:gd name="connsiteX24" fmla="*/ 588751 w 3251116"/>
                <a:gd name="connsiteY24" fmla="*/ 2563445 h 3407816"/>
                <a:gd name="connsiteX25" fmla="*/ 1284113 w 3251116"/>
                <a:gd name="connsiteY25" fmla="*/ 2019444 h 3407816"/>
                <a:gd name="connsiteX26" fmla="*/ 1289056 w 3251116"/>
                <a:gd name="connsiteY26" fmla="*/ 1978582 h 3407816"/>
                <a:gd name="connsiteX27" fmla="*/ 1868881 w 3251116"/>
                <a:gd name="connsiteY27" fmla="*/ 2115342 h 3407816"/>
                <a:gd name="connsiteX28" fmla="*/ 1810026 w 3251116"/>
                <a:gd name="connsiteY28" fmla="*/ 2087052 h 3407816"/>
                <a:gd name="connsiteX29" fmla="*/ 1693221 w 3251116"/>
                <a:gd name="connsiteY29" fmla="*/ 2127772 h 3407816"/>
                <a:gd name="connsiteX30" fmla="*/ 1664837 w 3251116"/>
                <a:gd name="connsiteY30" fmla="*/ 2186465 h 3407816"/>
                <a:gd name="connsiteX31" fmla="*/ 1944357 w 3251116"/>
                <a:gd name="connsiteY31" fmla="*/ 2984231 h 3407816"/>
                <a:gd name="connsiteX32" fmla="*/ 2003222 w 3251116"/>
                <a:gd name="connsiteY32" fmla="*/ 3012520 h 3407816"/>
                <a:gd name="connsiteX33" fmla="*/ 2120018 w 3251116"/>
                <a:gd name="connsiteY33" fmla="*/ 2971830 h 3407816"/>
                <a:gd name="connsiteX34" fmla="*/ 2148402 w 3251116"/>
                <a:gd name="connsiteY34" fmla="*/ 2913127 h 3407816"/>
                <a:gd name="connsiteX35" fmla="*/ 1868881 w 3251116"/>
                <a:gd name="connsiteY35" fmla="*/ 2115342 h 3407816"/>
                <a:gd name="connsiteX36" fmla="*/ 3218441 w 3251116"/>
                <a:gd name="connsiteY36" fmla="*/ 2147127 h 3407816"/>
                <a:gd name="connsiteX37" fmla="*/ 2656113 w 3251116"/>
                <a:gd name="connsiteY37" fmla="*/ 1962141 h 3407816"/>
                <a:gd name="connsiteX38" fmla="*/ 2597772 w 3251116"/>
                <a:gd name="connsiteY38" fmla="*/ 1991478 h 3407816"/>
                <a:gd name="connsiteX39" fmla="*/ 2559015 w 3251116"/>
                <a:gd name="connsiteY39" fmla="*/ 2108655 h 3407816"/>
                <a:gd name="connsiteX40" fmla="*/ 2588409 w 3251116"/>
                <a:gd name="connsiteY40" fmla="*/ 2166843 h 3407816"/>
                <a:gd name="connsiteX41" fmla="*/ 3150727 w 3251116"/>
                <a:gd name="connsiteY41" fmla="*/ 2351809 h 3407816"/>
                <a:gd name="connsiteX42" fmla="*/ 3209077 w 3251116"/>
                <a:gd name="connsiteY42" fmla="*/ 2322501 h 3407816"/>
                <a:gd name="connsiteX43" fmla="*/ 3247835 w 3251116"/>
                <a:gd name="connsiteY43" fmla="*/ 2205305 h 3407816"/>
                <a:gd name="connsiteX44" fmla="*/ 3218441 w 3251116"/>
                <a:gd name="connsiteY44" fmla="*/ 2147127 h 3407816"/>
                <a:gd name="connsiteX45" fmla="*/ 2348113 w 3251116"/>
                <a:gd name="connsiteY45" fmla="*/ 989363 h 3407816"/>
                <a:gd name="connsiteX46" fmla="*/ 2351999 w 3251116"/>
                <a:gd name="connsiteY46" fmla="*/ 993201 h 3407816"/>
                <a:gd name="connsiteX47" fmla="*/ 2381555 w 3251116"/>
                <a:gd name="connsiteY47" fmla="*/ 993059 h 3407816"/>
                <a:gd name="connsiteX48" fmla="*/ 2833326 w 3251116"/>
                <a:gd name="connsiteY48" fmla="*/ 538245 h 3407816"/>
                <a:gd name="connsiteX49" fmla="*/ 2833192 w 3251116"/>
                <a:gd name="connsiteY49" fmla="*/ 508732 h 3407816"/>
                <a:gd name="connsiteX50" fmla="*/ 2829306 w 3251116"/>
                <a:gd name="connsiteY50" fmla="*/ 504909 h 3407816"/>
                <a:gd name="connsiteX51" fmla="*/ 2799750 w 3251116"/>
                <a:gd name="connsiteY51" fmla="*/ 505051 h 3407816"/>
                <a:gd name="connsiteX52" fmla="*/ 2347970 w 3251116"/>
                <a:gd name="connsiteY52" fmla="*/ 959883 h 3407816"/>
                <a:gd name="connsiteX53" fmla="*/ 2348113 w 3251116"/>
                <a:gd name="connsiteY53" fmla="*/ 989363 h 3407816"/>
                <a:gd name="connsiteX54" fmla="*/ 1826581 w 3251116"/>
                <a:gd name="connsiteY54" fmla="*/ 1333873 h 3407816"/>
                <a:gd name="connsiteX55" fmla="*/ 1831172 w 3251116"/>
                <a:gd name="connsiteY55" fmla="*/ 1336816 h 3407816"/>
                <a:gd name="connsiteX56" fmla="*/ 1860109 w 3251116"/>
                <a:gd name="connsiteY56" fmla="*/ 1330558 h 3407816"/>
                <a:gd name="connsiteX57" fmla="*/ 2347865 w 3251116"/>
                <a:gd name="connsiteY57" fmla="*/ 576989 h 3407816"/>
                <a:gd name="connsiteX58" fmla="*/ 2341617 w 3251116"/>
                <a:gd name="connsiteY58" fmla="*/ 548188 h 3407816"/>
                <a:gd name="connsiteX59" fmla="*/ 2337016 w 3251116"/>
                <a:gd name="connsiteY59" fmla="*/ 545265 h 3407816"/>
                <a:gd name="connsiteX60" fmla="*/ 2308089 w 3251116"/>
                <a:gd name="connsiteY60" fmla="*/ 551518 h 3407816"/>
                <a:gd name="connsiteX61" fmla="*/ 1820323 w 3251116"/>
                <a:gd name="connsiteY61" fmla="*/ 1305088 h 3407816"/>
                <a:gd name="connsiteX62" fmla="*/ 1826581 w 3251116"/>
                <a:gd name="connsiteY62" fmla="*/ 1333873 h 3407816"/>
                <a:gd name="connsiteX63" fmla="*/ 205327 w 3251116"/>
                <a:gd name="connsiteY63" fmla="*/ 793844 h 3407816"/>
                <a:gd name="connsiteX64" fmla="*/ 720347 w 3251116"/>
                <a:gd name="connsiteY64" fmla="*/ 1146192 h 3407816"/>
                <a:gd name="connsiteX65" fmla="*/ 760911 w 3251116"/>
                <a:gd name="connsiteY65" fmla="*/ 1138658 h 3407816"/>
                <a:gd name="connsiteX66" fmla="*/ 785217 w 3251116"/>
                <a:gd name="connsiteY66" fmla="*/ 1103329 h 3407816"/>
                <a:gd name="connsiteX67" fmla="*/ 777654 w 3251116"/>
                <a:gd name="connsiteY67" fmla="*/ 1062867 h 3407816"/>
                <a:gd name="connsiteX68" fmla="*/ 262642 w 3251116"/>
                <a:gd name="connsiteY68" fmla="*/ 710522 h 3407816"/>
                <a:gd name="connsiteX69" fmla="*/ 222070 w 3251116"/>
                <a:gd name="connsiteY69" fmla="*/ 718064 h 3407816"/>
                <a:gd name="connsiteX70" fmla="*/ 197773 w 3251116"/>
                <a:gd name="connsiteY70" fmla="*/ 753392 h 3407816"/>
                <a:gd name="connsiteX71" fmla="*/ 205327 w 3251116"/>
                <a:gd name="connsiteY71" fmla="*/ 793844 h 3407816"/>
                <a:gd name="connsiteX72" fmla="*/ 657107 w 3251116"/>
                <a:gd name="connsiteY72" fmla="*/ 2066850 h 3407816"/>
                <a:gd name="connsiteX73" fmla="*/ 641867 w 3251116"/>
                <a:gd name="connsiteY73" fmla="*/ 2026797 h 3407816"/>
                <a:gd name="connsiteX74" fmla="*/ 604223 w 3251116"/>
                <a:gd name="connsiteY74" fmla="*/ 2009909 h 3407816"/>
                <a:gd name="connsiteX75" fmla="*/ 18815 w 3251116"/>
                <a:gd name="connsiteY75" fmla="*/ 2231423 h 3407816"/>
                <a:gd name="connsiteX76" fmla="*/ 1891 w 3251116"/>
                <a:gd name="connsiteY76" fmla="*/ 2268923 h 3407816"/>
                <a:gd name="connsiteX77" fmla="*/ 17150 w 3251116"/>
                <a:gd name="connsiteY77" fmla="*/ 2308975 h 3407816"/>
                <a:gd name="connsiteX78" fmla="*/ 54775 w 3251116"/>
                <a:gd name="connsiteY78" fmla="*/ 2325863 h 3407816"/>
                <a:gd name="connsiteX79" fmla="*/ 640192 w 3251116"/>
                <a:gd name="connsiteY79" fmla="*/ 2104369 h 3407816"/>
                <a:gd name="connsiteX80" fmla="*/ 657107 w 3251116"/>
                <a:gd name="connsiteY80" fmla="*/ 2066850 h 3407816"/>
                <a:gd name="connsiteX81" fmla="*/ 1385840 w 3251116"/>
                <a:gd name="connsiteY81" fmla="*/ 2349657 h 3407816"/>
                <a:gd name="connsiteX82" fmla="*/ 1274645 w 3251116"/>
                <a:gd name="connsiteY82" fmla="*/ 2295517 h 3407816"/>
                <a:gd name="connsiteX83" fmla="*/ 1212809 w 3251116"/>
                <a:gd name="connsiteY83" fmla="*/ 2316681 h 3407816"/>
                <a:gd name="connsiteX84" fmla="*/ 953224 w 3251116"/>
                <a:gd name="connsiteY84" fmla="*/ 2845119 h 3407816"/>
                <a:gd name="connsiteX85" fmla="*/ 974436 w 3251116"/>
                <a:gd name="connsiteY85" fmla="*/ 2906707 h 3407816"/>
                <a:gd name="connsiteX86" fmla="*/ 1085640 w 3251116"/>
                <a:gd name="connsiteY86" fmla="*/ 2960838 h 3407816"/>
                <a:gd name="connsiteX87" fmla="*/ 1147477 w 3251116"/>
                <a:gd name="connsiteY87" fmla="*/ 2939664 h 3407816"/>
                <a:gd name="connsiteX88" fmla="*/ 1407033 w 3251116"/>
                <a:gd name="connsiteY88" fmla="*/ 2411236 h 3407816"/>
                <a:gd name="connsiteX89" fmla="*/ 1385840 w 3251116"/>
                <a:gd name="connsiteY89" fmla="*/ 2349657 h 3407816"/>
                <a:gd name="connsiteX90" fmla="*/ 1129665 w 3251116"/>
                <a:gd name="connsiteY90" fmla="*/ 1178987 h 3407816"/>
                <a:gd name="connsiteX91" fmla="*/ 1170623 w 3251116"/>
                <a:gd name="connsiteY91" fmla="*/ 1183739 h 3407816"/>
                <a:gd name="connsiteX92" fmla="*/ 1204274 w 3251116"/>
                <a:gd name="connsiteY92" fmla="*/ 1157127 h 3407816"/>
                <a:gd name="connsiteX93" fmla="*/ 1209065 w 3251116"/>
                <a:gd name="connsiteY93" fmla="*/ 1116207 h 3407816"/>
                <a:gd name="connsiteX94" fmla="*/ 821167 w 3251116"/>
                <a:gd name="connsiteY94" fmla="*/ 626352 h 3407816"/>
                <a:gd name="connsiteX95" fmla="*/ 780242 w 3251116"/>
                <a:gd name="connsiteY95" fmla="*/ 621580 h 3407816"/>
                <a:gd name="connsiteX96" fmla="*/ 746556 w 3251116"/>
                <a:gd name="connsiteY96" fmla="*/ 648191 h 3407816"/>
                <a:gd name="connsiteX97" fmla="*/ 741781 w 3251116"/>
                <a:gd name="connsiteY97" fmla="*/ 689107 h 3407816"/>
                <a:gd name="connsiteX98" fmla="*/ 1129665 w 3251116"/>
                <a:gd name="connsiteY98" fmla="*/ 1178987 h 3407816"/>
                <a:gd name="connsiteX99" fmla="*/ 2688889 w 3251116"/>
                <a:gd name="connsiteY99" fmla="*/ 2473234 h 3407816"/>
                <a:gd name="connsiteX100" fmla="*/ 2232031 w 3251116"/>
                <a:gd name="connsiteY100" fmla="*/ 2096730 h 3407816"/>
                <a:gd name="connsiteX101" fmla="*/ 2167080 w 3251116"/>
                <a:gd name="connsiteY101" fmla="*/ 2102959 h 3407816"/>
                <a:gd name="connsiteX102" fmla="*/ 2088480 w 3251116"/>
                <a:gd name="connsiteY102" fmla="*/ 2198266 h 3407816"/>
                <a:gd name="connsiteX103" fmla="*/ 2094757 w 3251116"/>
                <a:gd name="connsiteY103" fmla="*/ 2263179 h 3407816"/>
                <a:gd name="connsiteX104" fmla="*/ 2551576 w 3251116"/>
                <a:gd name="connsiteY104" fmla="*/ 2639702 h 3407816"/>
                <a:gd name="connsiteX105" fmla="*/ 2616537 w 3251116"/>
                <a:gd name="connsiteY105" fmla="*/ 2633473 h 3407816"/>
                <a:gd name="connsiteX106" fmla="*/ 2695156 w 3251116"/>
                <a:gd name="connsiteY106" fmla="*/ 2538176 h 3407816"/>
                <a:gd name="connsiteX107" fmla="*/ 2688889 w 3251116"/>
                <a:gd name="connsiteY107" fmla="*/ 2473234 h 3407816"/>
                <a:gd name="connsiteX108" fmla="*/ 277892 w 3251116"/>
                <a:gd name="connsiteY108" fmla="*/ 1705805 h 3407816"/>
                <a:gd name="connsiteX109" fmla="*/ 248706 w 3251116"/>
                <a:gd name="connsiteY109" fmla="*/ 1734894 h 3407816"/>
                <a:gd name="connsiteX110" fmla="*/ 248706 w 3251116"/>
                <a:gd name="connsiteY110" fmla="*/ 1777738 h 3407816"/>
                <a:gd name="connsiteX111" fmla="*/ 277892 w 3251116"/>
                <a:gd name="connsiteY111" fmla="*/ 1806836 h 3407816"/>
                <a:gd name="connsiteX112" fmla="*/ 902865 w 3251116"/>
                <a:gd name="connsiteY112" fmla="*/ 1806836 h 3407816"/>
                <a:gd name="connsiteX113" fmla="*/ 932042 w 3251116"/>
                <a:gd name="connsiteY113" fmla="*/ 1777738 h 3407816"/>
                <a:gd name="connsiteX114" fmla="*/ 932042 w 3251116"/>
                <a:gd name="connsiteY114" fmla="*/ 1734894 h 3407816"/>
                <a:gd name="connsiteX115" fmla="*/ 902865 w 3251116"/>
                <a:gd name="connsiteY115" fmla="*/ 1705805 h 3407816"/>
                <a:gd name="connsiteX116" fmla="*/ 277892 w 3251116"/>
                <a:gd name="connsiteY116" fmla="*/ 1705805 h 3407816"/>
                <a:gd name="connsiteX117" fmla="*/ 2797045 w 3251116"/>
                <a:gd name="connsiteY117" fmla="*/ 1016604 h 3407816"/>
                <a:gd name="connsiteX118" fmla="*/ 2794340 w 3251116"/>
                <a:gd name="connsiteY118" fmla="*/ 1011889 h 3407816"/>
                <a:gd name="connsiteX119" fmla="*/ 2765794 w 3251116"/>
                <a:gd name="connsiteY119" fmla="*/ 1004146 h 3407816"/>
                <a:gd name="connsiteX120" fmla="*/ 2207524 w 3251116"/>
                <a:gd name="connsiteY120" fmla="*/ 1322271 h 3407816"/>
                <a:gd name="connsiteX121" fmla="*/ 2199751 w 3251116"/>
                <a:gd name="connsiteY121" fmla="*/ 1350703 h 3407816"/>
                <a:gd name="connsiteX122" fmla="*/ 2202456 w 3251116"/>
                <a:gd name="connsiteY122" fmla="*/ 1355437 h 3407816"/>
                <a:gd name="connsiteX123" fmla="*/ 2231012 w 3251116"/>
                <a:gd name="connsiteY123" fmla="*/ 1363191 h 3407816"/>
                <a:gd name="connsiteX124" fmla="*/ 2789273 w 3251116"/>
                <a:gd name="connsiteY124" fmla="*/ 1045046 h 3407816"/>
                <a:gd name="connsiteX125" fmla="*/ 2797045 w 3251116"/>
                <a:gd name="connsiteY125" fmla="*/ 1016604 h 3407816"/>
                <a:gd name="connsiteX126" fmla="*/ 3248587 w 3251116"/>
                <a:gd name="connsiteY126" fmla="*/ 1200132 h 3407816"/>
                <a:gd name="connsiteX127" fmla="*/ 3222422 w 3251116"/>
                <a:gd name="connsiteY127" fmla="*/ 1186311 h 3407816"/>
                <a:gd name="connsiteX128" fmla="*/ 2609212 w 3251116"/>
                <a:gd name="connsiteY128" fmla="*/ 1373792 h 3407816"/>
                <a:gd name="connsiteX129" fmla="*/ 2595391 w 3251116"/>
                <a:gd name="connsiteY129" fmla="*/ 1399814 h 3407816"/>
                <a:gd name="connsiteX130" fmla="*/ 2597001 w 3251116"/>
                <a:gd name="connsiteY130" fmla="*/ 1405015 h 3407816"/>
                <a:gd name="connsiteX131" fmla="*/ 2623166 w 3251116"/>
                <a:gd name="connsiteY131" fmla="*/ 1418826 h 3407816"/>
                <a:gd name="connsiteX132" fmla="*/ 3236367 w 3251116"/>
                <a:gd name="connsiteY132" fmla="*/ 1231345 h 3407816"/>
                <a:gd name="connsiteX133" fmla="*/ 3250187 w 3251116"/>
                <a:gd name="connsiteY133" fmla="*/ 1205323 h 3407816"/>
                <a:gd name="connsiteX134" fmla="*/ 3248587 w 3251116"/>
                <a:gd name="connsiteY134" fmla="*/ 1200132 h 3407816"/>
                <a:gd name="connsiteX135" fmla="*/ 1630604 w 3251116"/>
                <a:gd name="connsiteY135" fmla="*/ 2725704 h 3407816"/>
                <a:gd name="connsiteX136" fmla="*/ 1506874 w 3251116"/>
                <a:gd name="connsiteY136" fmla="*/ 2725704 h 3407816"/>
                <a:gd name="connsiteX137" fmla="*/ 1460678 w 3251116"/>
                <a:gd name="connsiteY137" fmla="*/ 2771776 h 3407816"/>
                <a:gd name="connsiteX138" fmla="*/ 1460678 w 3251116"/>
                <a:gd name="connsiteY138" fmla="*/ 3361755 h 3407816"/>
                <a:gd name="connsiteX139" fmla="*/ 1506874 w 3251116"/>
                <a:gd name="connsiteY139" fmla="*/ 3407818 h 3407816"/>
                <a:gd name="connsiteX140" fmla="*/ 1630604 w 3251116"/>
                <a:gd name="connsiteY140" fmla="*/ 3407818 h 3407816"/>
                <a:gd name="connsiteX141" fmla="*/ 1676810 w 3251116"/>
                <a:gd name="connsiteY141" fmla="*/ 3361755 h 3407816"/>
                <a:gd name="connsiteX142" fmla="*/ 1676810 w 3251116"/>
                <a:gd name="connsiteY142" fmla="*/ 2771776 h 3407816"/>
                <a:gd name="connsiteX143" fmla="*/ 1630604 w 3251116"/>
                <a:gd name="connsiteY143" fmla="*/ 2725704 h 3407816"/>
                <a:gd name="connsiteX144" fmla="*/ 1566034 w 3251116"/>
                <a:gd name="connsiteY144" fmla="*/ 681624 h 3407816"/>
                <a:gd name="connsiteX145" fmla="*/ 1571454 w 3251116"/>
                <a:gd name="connsiteY145" fmla="*/ 681624 h 3407816"/>
                <a:gd name="connsiteX146" fmla="*/ 1592256 w 3251116"/>
                <a:gd name="connsiteY146" fmla="*/ 660867 h 3407816"/>
                <a:gd name="connsiteX147" fmla="*/ 1592256 w 3251116"/>
                <a:gd name="connsiteY147" fmla="*/ 20758 h 3407816"/>
                <a:gd name="connsiteX148" fmla="*/ 1571454 w 3251116"/>
                <a:gd name="connsiteY148" fmla="*/ 1 h 3407816"/>
                <a:gd name="connsiteX149" fmla="*/ 1566034 w 3251116"/>
                <a:gd name="connsiteY149" fmla="*/ 1 h 3407816"/>
                <a:gd name="connsiteX150" fmla="*/ 1545212 w 3251116"/>
                <a:gd name="connsiteY150" fmla="*/ 20758 h 3407816"/>
                <a:gd name="connsiteX151" fmla="*/ 1545212 w 3251116"/>
                <a:gd name="connsiteY151" fmla="*/ 660867 h 3407816"/>
                <a:gd name="connsiteX152" fmla="*/ 1566034 w 3251116"/>
                <a:gd name="connsiteY152" fmla="*/ 681624 h 3407816"/>
                <a:gd name="connsiteX153" fmla="*/ 1205465 w 3251116"/>
                <a:gd name="connsiteY153" fmla="*/ 1588542 h 3407816"/>
                <a:gd name="connsiteX154" fmla="*/ 1219267 w 3251116"/>
                <a:gd name="connsiteY154" fmla="*/ 1547995 h 3407816"/>
                <a:gd name="connsiteX155" fmla="*/ 1201026 w 3251116"/>
                <a:gd name="connsiteY155" fmla="*/ 1511085 h 3407816"/>
                <a:gd name="connsiteX156" fmla="*/ 365049 w 3251116"/>
                <a:gd name="connsiteY156" fmla="*/ 1227945 h 3407816"/>
                <a:gd name="connsiteX157" fmla="*/ 328053 w 3251116"/>
                <a:gd name="connsiteY157" fmla="*/ 1246138 h 3407816"/>
                <a:gd name="connsiteX158" fmla="*/ 314221 w 3251116"/>
                <a:gd name="connsiteY158" fmla="*/ 1286714 h 3407816"/>
                <a:gd name="connsiteX159" fmla="*/ 332486 w 3251116"/>
                <a:gd name="connsiteY159" fmla="*/ 1323624 h 3407816"/>
                <a:gd name="connsiteX160" fmla="*/ 1168432 w 3251116"/>
                <a:gd name="connsiteY160" fmla="*/ 1606726 h 3407816"/>
                <a:gd name="connsiteX161" fmla="*/ 1205465 w 3251116"/>
                <a:gd name="connsiteY161" fmla="*/ 1588542 h 340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3251116" h="3407816">
                  <a:moveTo>
                    <a:pt x="1742094" y="1035216"/>
                  </a:moveTo>
                  <a:lnTo>
                    <a:pt x="1747437" y="1036340"/>
                  </a:lnTo>
                  <a:cubicBezTo>
                    <a:pt x="1758687" y="1038721"/>
                    <a:pt x="1769869" y="1031492"/>
                    <a:pt x="1772269" y="1020281"/>
                  </a:cubicBezTo>
                  <a:lnTo>
                    <a:pt x="1907038" y="393663"/>
                  </a:lnTo>
                  <a:cubicBezTo>
                    <a:pt x="1909458" y="382449"/>
                    <a:pt x="1902228" y="371321"/>
                    <a:pt x="1890960" y="368931"/>
                  </a:cubicBezTo>
                  <a:lnTo>
                    <a:pt x="1885655" y="367820"/>
                  </a:lnTo>
                  <a:cubicBezTo>
                    <a:pt x="1874406" y="365420"/>
                    <a:pt x="1863214" y="372669"/>
                    <a:pt x="1860804" y="383881"/>
                  </a:cubicBezTo>
                  <a:lnTo>
                    <a:pt x="1726025" y="1010480"/>
                  </a:lnTo>
                  <a:cubicBezTo>
                    <a:pt x="1723625" y="1021691"/>
                    <a:pt x="1730835" y="1032825"/>
                    <a:pt x="1742094" y="1035216"/>
                  </a:cubicBezTo>
                  <a:moveTo>
                    <a:pt x="1467117" y="1280542"/>
                  </a:moveTo>
                  <a:cubicBezTo>
                    <a:pt x="1470327" y="1291553"/>
                    <a:pt x="1481995" y="1297935"/>
                    <a:pt x="1493034" y="1294744"/>
                  </a:cubicBezTo>
                  <a:lnTo>
                    <a:pt x="1498273" y="1293220"/>
                  </a:lnTo>
                  <a:cubicBezTo>
                    <a:pt x="1509322" y="1290038"/>
                    <a:pt x="1515732" y="1278408"/>
                    <a:pt x="1512532" y="1267388"/>
                  </a:cubicBezTo>
                  <a:lnTo>
                    <a:pt x="1261367" y="406203"/>
                  </a:lnTo>
                  <a:cubicBezTo>
                    <a:pt x="1258148" y="395198"/>
                    <a:pt x="1246499" y="388804"/>
                    <a:pt x="1235440" y="391992"/>
                  </a:cubicBezTo>
                  <a:lnTo>
                    <a:pt x="1230201" y="393510"/>
                  </a:lnTo>
                  <a:cubicBezTo>
                    <a:pt x="1219162" y="396707"/>
                    <a:pt x="1212752" y="408347"/>
                    <a:pt x="1215962" y="419352"/>
                  </a:cubicBezTo>
                  <a:lnTo>
                    <a:pt x="1467117" y="1280542"/>
                  </a:lnTo>
                  <a:close/>
                  <a:moveTo>
                    <a:pt x="1289056" y="1978582"/>
                  </a:moveTo>
                  <a:lnTo>
                    <a:pt x="1262567" y="1944901"/>
                  </a:lnTo>
                  <a:cubicBezTo>
                    <a:pt x="1252671" y="1932309"/>
                    <a:pt x="1234231" y="1930090"/>
                    <a:pt x="1221610" y="1939958"/>
                  </a:cubicBezTo>
                  <a:lnTo>
                    <a:pt x="526221" y="2483969"/>
                  </a:lnTo>
                  <a:cubicBezTo>
                    <a:pt x="513598" y="2493837"/>
                    <a:pt x="511372" y="2512210"/>
                    <a:pt x="521275" y="2524803"/>
                  </a:cubicBezTo>
                  <a:lnTo>
                    <a:pt x="547788" y="2558511"/>
                  </a:lnTo>
                  <a:cubicBezTo>
                    <a:pt x="557691" y="2571113"/>
                    <a:pt x="576127" y="2573342"/>
                    <a:pt x="588751" y="2563445"/>
                  </a:cubicBezTo>
                  <a:lnTo>
                    <a:pt x="1284113" y="2019444"/>
                  </a:lnTo>
                  <a:cubicBezTo>
                    <a:pt x="1296734" y="2009566"/>
                    <a:pt x="1298962" y="1991183"/>
                    <a:pt x="1289056" y="1978582"/>
                  </a:cubicBezTo>
                  <a:moveTo>
                    <a:pt x="1868881" y="2115342"/>
                  </a:moveTo>
                  <a:cubicBezTo>
                    <a:pt x="1860490" y="2091424"/>
                    <a:pt x="1834020" y="2078699"/>
                    <a:pt x="1810026" y="2087052"/>
                  </a:cubicBezTo>
                  <a:lnTo>
                    <a:pt x="1693221" y="2127772"/>
                  </a:lnTo>
                  <a:cubicBezTo>
                    <a:pt x="1669237" y="2136125"/>
                    <a:pt x="1656455" y="2162538"/>
                    <a:pt x="1664837" y="2186465"/>
                  </a:cubicBezTo>
                  <a:lnTo>
                    <a:pt x="1944357" y="2984231"/>
                  </a:lnTo>
                  <a:cubicBezTo>
                    <a:pt x="1952739" y="3008158"/>
                    <a:pt x="1979219" y="3020893"/>
                    <a:pt x="2003222" y="3012520"/>
                  </a:cubicBezTo>
                  <a:lnTo>
                    <a:pt x="2120018" y="2971830"/>
                  </a:lnTo>
                  <a:cubicBezTo>
                    <a:pt x="2144001" y="2963467"/>
                    <a:pt x="2156784" y="2937054"/>
                    <a:pt x="2148402" y="2913127"/>
                  </a:cubicBezTo>
                  <a:lnTo>
                    <a:pt x="1868881" y="2115342"/>
                  </a:lnTo>
                  <a:close/>
                  <a:moveTo>
                    <a:pt x="3218441" y="2147127"/>
                  </a:moveTo>
                  <a:lnTo>
                    <a:pt x="2656113" y="1962141"/>
                  </a:lnTo>
                  <a:cubicBezTo>
                    <a:pt x="2631986" y="1954198"/>
                    <a:pt x="2605726" y="1967399"/>
                    <a:pt x="2597772" y="1991478"/>
                  </a:cubicBezTo>
                  <a:lnTo>
                    <a:pt x="2559015" y="2108655"/>
                  </a:lnTo>
                  <a:cubicBezTo>
                    <a:pt x="2551043" y="2132715"/>
                    <a:pt x="2564283" y="2158900"/>
                    <a:pt x="2588409" y="2166843"/>
                  </a:cubicBezTo>
                  <a:lnTo>
                    <a:pt x="3150727" y="2351809"/>
                  </a:lnTo>
                  <a:cubicBezTo>
                    <a:pt x="3174844" y="2359753"/>
                    <a:pt x="3201095" y="2346542"/>
                    <a:pt x="3209077" y="2322501"/>
                  </a:cubicBezTo>
                  <a:lnTo>
                    <a:pt x="3247835" y="2205305"/>
                  </a:lnTo>
                  <a:cubicBezTo>
                    <a:pt x="3255798" y="2181245"/>
                    <a:pt x="3242567" y="2155061"/>
                    <a:pt x="3218441" y="2147127"/>
                  </a:cubicBezTo>
                  <a:moveTo>
                    <a:pt x="2348113" y="989363"/>
                  </a:moveTo>
                  <a:lnTo>
                    <a:pt x="2351999" y="993201"/>
                  </a:lnTo>
                  <a:cubicBezTo>
                    <a:pt x="2360171" y="1001269"/>
                    <a:pt x="2373468" y="1001221"/>
                    <a:pt x="2381555" y="993059"/>
                  </a:cubicBezTo>
                  <a:lnTo>
                    <a:pt x="2833326" y="538245"/>
                  </a:lnTo>
                  <a:cubicBezTo>
                    <a:pt x="2841422" y="530087"/>
                    <a:pt x="2841374" y="516815"/>
                    <a:pt x="2833192" y="508732"/>
                  </a:cubicBezTo>
                  <a:lnTo>
                    <a:pt x="2829306" y="504909"/>
                  </a:lnTo>
                  <a:cubicBezTo>
                    <a:pt x="2821143" y="496835"/>
                    <a:pt x="2807837" y="496912"/>
                    <a:pt x="2799750" y="505051"/>
                  </a:cubicBezTo>
                  <a:lnTo>
                    <a:pt x="2347970" y="959883"/>
                  </a:lnTo>
                  <a:cubicBezTo>
                    <a:pt x="2339893" y="968027"/>
                    <a:pt x="2339950" y="981286"/>
                    <a:pt x="2348113" y="989363"/>
                  </a:cubicBezTo>
                  <a:moveTo>
                    <a:pt x="1826581" y="1333873"/>
                  </a:moveTo>
                  <a:lnTo>
                    <a:pt x="1831172" y="1336816"/>
                  </a:lnTo>
                  <a:cubicBezTo>
                    <a:pt x="1840849" y="1343007"/>
                    <a:pt x="1853879" y="1340197"/>
                    <a:pt x="1860109" y="1330558"/>
                  </a:cubicBezTo>
                  <a:lnTo>
                    <a:pt x="2347865" y="576989"/>
                  </a:lnTo>
                  <a:cubicBezTo>
                    <a:pt x="2354113" y="567351"/>
                    <a:pt x="2351285" y="554383"/>
                    <a:pt x="2341617" y="548188"/>
                  </a:cubicBezTo>
                  <a:lnTo>
                    <a:pt x="2337016" y="545265"/>
                  </a:lnTo>
                  <a:cubicBezTo>
                    <a:pt x="2327339" y="539062"/>
                    <a:pt x="2314318" y="541879"/>
                    <a:pt x="2308089" y="551518"/>
                  </a:cubicBezTo>
                  <a:lnTo>
                    <a:pt x="1820323" y="1305088"/>
                  </a:lnTo>
                  <a:cubicBezTo>
                    <a:pt x="1814103" y="1314718"/>
                    <a:pt x="1816903" y="1327672"/>
                    <a:pt x="1826581" y="1333873"/>
                  </a:cubicBezTo>
                  <a:moveTo>
                    <a:pt x="205327" y="793844"/>
                  </a:moveTo>
                  <a:lnTo>
                    <a:pt x="720347" y="1146192"/>
                  </a:lnTo>
                  <a:cubicBezTo>
                    <a:pt x="733589" y="1155241"/>
                    <a:pt x="751825" y="1151869"/>
                    <a:pt x="760911" y="1138658"/>
                  </a:cubicBezTo>
                  <a:lnTo>
                    <a:pt x="785217" y="1103329"/>
                  </a:lnTo>
                  <a:cubicBezTo>
                    <a:pt x="794283" y="1090128"/>
                    <a:pt x="790886" y="1071916"/>
                    <a:pt x="777654" y="1062867"/>
                  </a:cubicBezTo>
                  <a:lnTo>
                    <a:pt x="262642" y="710522"/>
                  </a:lnTo>
                  <a:cubicBezTo>
                    <a:pt x="249401" y="701462"/>
                    <a:pt x="231145" y="704868"/>
                    <a:pt x="222070" y="718064"/>
                  </a:cubicBezTo>
                  <a:lnTo>
                    <a:pt x="197773" y="753392"/>
                  </a:lnTo>
                  <a:cubicBezTo>
                    <a:pt x="188687" y="766580"/>
                    <a:pt x="192084" y="784785"/>
                    <a:pt x="205327" y="793844"/>
                  </a:cubicBezTo>
                  <a:moveTo>
                    <a:pt x="657107" y="2066850"/>
                  </a:moveTo>
                  <a:lnTo>
                    <a:pt x="641867" y="2026797"/>
                  </a:lnTo>
                  <a:cubicBezTo>
                    <a:pt x="636168" y="2011843"/>
                    <a:pt x="619235" y="2004242"/>
                    <a:pt x="604223" y="2009909"/>
                  </a:cubicBezTo>
                  <a:lnTo>
                    <a:pt x="18815" y="2231423"/>
                  </a:lnTo>
                  <a:cubicBezTo>
                    <a:pt x="3813" y="2237081"/>
                    <a:pt x="-3807" y="2253978"/>
                    <a:pt x="1891" y="2268923"/>
                  </a:cubicBezTo>
                  <a:lnTo>
                    <a:pt x="17150" y="2308975"/>
                  </a:lnTo>
                  <a:cubicBezTo>
                    <a:pt x="22839" y="2323930"/>
                    <a:pt x="39772" y="2331531"/>
                    <a:pt x="54775" y="2325863"/>
                  </a:cubicBezTo>
                  <a:lnTo>
                    <a:pt x="640192" y="2104369"/>
                  </a:lnTo>
                  <a:cubicBezTo>
                    <a:pt x="655185" y="2098702"/>
                    <a:pt x="662814" y="2081814"/>
                    <a:pt x="657107" y="2066850"/>
                  </a:cubicBezTo>
                  <a:moveTo>
                    <a:pt x="1385840" y="2349657"/>
                  </a:moveTo>
                  <a:lnTo>
                    <a:pt x="1274645" y="2295517"/>
                  </a:lnTo>
                  <a:cubicBezTo>
                    <a:pt x="1251814" y="2284401"/>
                    <a:pt x="1223982" y="2293926"/>
                    <a:pt x="1212809" y="2316681"/>
                  </a:cubicBezTo>
                  <a:lnTo>
                    <a:pt x="953224" y="2845119"/>
                  </a:lnTo>
                  <a:cubicBezTo>
                    <a:pt x="942063" y="2867874"/>
                    <a:pt x="951604" y="2895592"/>
                    <a:pt x="974436" y="2906707"/>
                  </a:cubicBezTo>
                  <a:lnTo>
                    <a:pt x="1085640" y="2960838"/>
                  </a:lnTo>
                  <a:cubicBezTo>
                    <a:pt x="1108462" y="2971973"/>
                    <a:pt x="1136304" y="2962438"/>
                    <a:pt x="1147477" y="2939664"/>
                  </a:cubicBezTo>
                  <a:lnTo>
                    <a:pt x="1407033" y="2411236"/>
                  </a:lnTo>
                  <a:cubicBezTo>
                    <a:pt x="1418215" y="2388481"/>
                    <a:pt x="1408671" y="2360753"/>
                    <a:pt x="1385840" y="2349657"/>
                  </a:cubicBezTo>
                  <a:moveTo>
                    <a:pt x="1129665" y="1178987"/>
                  </a:moveTo>
                  <a:cubicBezTo>
                    <a:pt x="1139609" y="1191540"/>
                    <a:pt x="1158031" y="1193684"/>
                    <a:pt x="1170623" y="1183739"/>
                  </a:cubicBezTo>
                  <a:lnTo>
                    <a:pt x="1204274" y="1157127"/>
                  </a:lnTo>
                  <a:cubicBezTo>
                    <a:pt x="1216857" y="1147183"/>
                    <a:pt x="1219000" y="1128780"/>
                    <a:pt x="1209065" y="1116207"/>
                  </a:cubicBezTo>
                  <a:lnTo>
                    <a:pt x="821167" y="626352"/>
                  </a:lnTo>
                  <a:cubicBezTo>
                    <a:pt x="811245" y="613772"/>
                    <a:pt x="792810" y="611637"/>
                    <a:pt x="780242" y="621580"/>
                  </a:cubicBezTo>
                  <a:lnTo>
                    <a:pt x="746556" y="648191"/>
                  </a:lnTo>
                  <a:cubicBezTo>
                    <a:pt x="733990" y="658133"/>
                    <a:pt x="731831" y="676547"/>
                    <a:pt x="741781" y="689107"/>
                  </a:cubicBezTo>
                  <a:lnTo>
                    <a:pt x="1129665" y="1178987"/>
                  </a:lnTo>
                  <a:close/>
                  <a:moveTo>
                    <a:pt x="2688889" y="2473234"/>
                  </a:moveTo>
                  <a:lnTo>
                    <a:pt x="2232031" y="2096730"/>
                  </a:lnTo>
                  <a:cubicBezTo>
                    <a:pt x="2212438" y="2080585"/>
                    <a:pt x="2183216" y="2083395"/>
                    <a:pt x="2167080" y="2102959"/>
                  </a:cubicBezTo>
                  <a:lnTo>
                    <a:pt x="2088480" y="2198266"/>
                  </a:lnTo>
                  <a:cubicBezTo>
                    <a:pt x="2072335" y="2217821"/>
                    <a:pt x="2075164" y="2247044"/>
                    <a:pt x="2094757" y="2263179"/>
                  </a:cubicBezTo>
                  <a:lnTo>
                    <a:pt x="2551576" y="2639702"/>
                  </a:lnTo>
                  <a:cubicBezTo>
                    <a:pt x="2571159" y="2655838"/>
                    <a:pt x="2600392" y="2653037"/>
                    <a:pt x="2616537" y="2633473"/>
                  </a:cubicBezTo>
                  <a:lnTo>
                    <a:pt x="2695156" y="2538176"/>
                  </a:lnTo>
                  <a:cubicBezTo>
                    <a:pt x="2711301" y="2518592"/>
                    <a:pt x="2708482" y="2489370"/>
                    <a:pt x="2688889" y="2473234"/>
                  </a:cubicBezTo>
                  <a:moveTo>
                    <a:pt x="277892" y="1705805"/>
                  </a:moveTo>
                  <a:cubicBezTo>
                    <a:pt x="261834" y="1705805"/>
                    <a:pt x="248706" y="1718902"/>
                    <a:pt x="248706" y="1734894"/>
                  </a:cubicBezTo>
                  <a:lnTo>
                    <a:pt x="248706" y="1777738"/>
                  </a:lnTo>
                  <a:cubicBezTo>
                    <a:pt x="248706" y="1793740"/>
                    <a:pt x="261834" y="1806836"/>
                    <a:pt x="277892" y="1806836"/>
                  </a:cubicBezTo>
                  <a:lnTo>
                    <a:pt x="902865" y="1806836"/>
                  </a:lnTo>
                  <a:cubicBezTo>
                    <a:pt x="918914" y="1806836"/>
                    <a:pt x="932042" y="1793740"/>
                    <a:pt x="932042" y="1777738"/>
                  </a:cubicBezTo>
                  <a:lnTo>
                    <a:pt x="932042" y="1734894"/>
                  </a:lnTo>
                  <a:cubicBezTo>
                    <a:pt x="932042" y="1718902"/>
                    <a:pt x="918914" y="1705805"/>
                    <a:pt x="902865" y="1705805"/>
                  </a:cubicBezTo>
                  <a:lnTo>
                    <a:pt x="277892" y="1705805"/>
                  </a:lnTo>
                  <a:close/>
                  <a:moveTo>
                    <a:pt x="2797045" y="1016604"/>
                  </a:moveTo>
                  <a:lnTo>
                    <a:pt x="2794340" y="1011889"/>
                  </a:lnTo>
                  <a:cubicBezTo>
                    <a:pt x="2788625" y="1001936"/>
                    <a:pt x="2775776" y="998440"/>
                    <a:pt x="2765794" y="1004146"/>
                  </a:cubicBezTo>
                  <a:lnTo>
                    <a:pt x="2207524" y="1322271"/>
                  </a:lnTo>
                  <a:cubicBezTo>
                    <a:pt x="2197522" y="1327958"/>
                    <a:pt x="2194036" y="1340759"/>
                    <a:pt x="2199751" y="1350703"/>
                  </a:cubicBezTo>
                  <a:lnTo>
                    <a:pt x="2202456" y="1355437"/>
                  </a:lnTo>
                  <a:cubicBezTo>
                    <a:pt x="2208181" y="1365391"/>
                    <a:pt x="2221030" y="1368867"/>
                    <a:pt x="2231012" y="1363191"/>
                  </a:cubicBezTo>
                  <a:lnTo>
                    <a:pt x="2789273" y="1045046"/>
                  </a:lnTo>
                  <a:cubicBezTo>
                    <a:pt x="2799274" y="1039360"/>
                    <a:pt x="2802769" y="1026567"/>
                    <a:pt x="2797045" y="1016604"/>
                  </a:cubicBezTo>
                  <a:moveTo>
                    <a:pt x="3248587" y="1200132"/>
                  </a:moveTo>
                  <a:cubicBezTo>
                    <a:pt x="3245187" y="1189159"/>
                    <a:pt x="3233414" y="1182949"/>
                    <a:pt x="3222422" y="1186311"/>
                  </a:cubicBezTo>
                  <a:lnTo>
                    <a:pt x="2609212" y="1373792"/>
                  </a:lnTo>
                  <a:cubicBezTo>
                    <a:pt x="2598211" y="1377154"/>
                    <a:pt x="2591991" y="1388870"/>
                    <a:pt x="2595391" y="1399814"/>
                  </a:cubicBezTo>
                  <a:lnTo>
                    <a:pt x="2597001" y="1405015"/>
                  </a:lnTo>
                  <a:cubicBezTo>
                    <a:pt x="2600392" y="1415969"/>
                    <a:pt x="2612174" y="1422207"/>
                    <a:pt x="2623166" y="1418826"/>
                  </a:cubicBezTo>
                  <a:lnTo>
                    <a:pt x="3236367" y="1231345"/>
                  </a:lnTo>
                  <a:cubicBezTo>
                    <a:pt x="3247358" y="1227993"/>
                    <a:pt x="3253588" y="1216267"/>
                    <a:pt x="3250187" y="1205323"/>
                  </a:cubicBezTo>
                  <a:lnTo>
                    <a:pt x="3248587" y="1200132"/>
                  </a:lnTo>
                  <a:close/>
                  <a:moveTo>
                    <a:pt x="1630604" y="2725704"/>
                  </a:moveTo>
                  <a:lnTo>
                    <a:pt x="1506874" y="2725704"/>
                  </a:lnTo>
                  <a:cubicBezTo>
                    <a:pt x="1481461" y="2725704"/>
                    <a:pt x="1460678" y="2746449"/>
                    <a:pt x="1460678" y="2771776"/>
                  </a:cubicBezTo>
                  <a:lnTo>
                    <a:pt x="1460678" y="3361755"/>
                  </a:lnTo>
                  <a:cubicBezTo>
                    <a:pt x="1460678" y="3387091"/>
                    <a:pt x="1481461" y="3407818"/>
                    <a:pt x="1506874" y="3407818"/>
                  </a:cubicBezTo>
                  <a:lnTo>
                    <a:pt x="1630604" y="3407818"/>
                  </a:lnTo>
                  <a:cubicBezTo>
                    <a:pt x="1656026" y="3407818"/>
                    <a:pt x="1676810" y="3387091"/>
                    <a:pt x="1676810" y="3361755"/>
                  </a:cubicBezTo>
                  <a:lnTo>
                    <a:pt x="1676810" y="2771776"/>
                  </a:lnTo>
                  <a:cubicBezTo>
                    <a:pt x="1676810" y="2746449"/>
                    <a:pt x="1656026" y="2725704"/>
                    <a:pt x="1630604" y="2725704"/>
                  </a:cubicBezTo>
                  <a:moveTo>
                    <a:pt x="1566034" y="681624"/>
                  </a:moveTo>
                  <a:lnTo>
                    <a:pt x="1571454" y="681624"/>
                  </a:lnTo>
                  <a:cubicBezTo>
                    <a:pt x="1582893" y="681624"/>
                    <a:pt x="1592256" y="672280"/>
                    <a:pt x="1592256" y="660867"/>
                  </a:cubicBezTo>
                  <a:lnTo>
                    <a:pt x="1592256" y="20758"/>
                  </a:lnTo>
                  <a:cubicBezTo>
                    <a:pt x="1592256" y="9355"/>
                    <a:pt x="1582893" y="1"/>
                    <a:pt x="1571454" y="1"/>
                  </a:cubicBezTo>
                  <a:lnTo>
                    <a:pt x="1566034" y="1"/>
                  </a:lnTo>
                  <a:cubicBezTo>
                    <a:pt x="1554585" y="1"/>
                    <a:pt x="1545212" y="9355"/>
                    <a:pt x="1545212" y="20758"/>
                  </a:cubicBezTo>
                  <a:lnTo>
                    <a:pt x="1545212" y="660867"/>
                  </a:lnTo>
                  <a:cubicBezTo>
                    <a:pt x="1545212" y="672280"/>
                    <a:pt x="1554585" y="681624"/>
                    <a:pt x="1566034" y="681624"/>
                  </a:cubicBezTo>
                  <a:moveTo>
                    <a:pt x="1205465" y="1588542"/>
                  </a:moveTo>
                  <a:lnTo>
                    <a:pt x="1219267" y="1547995"/>
                  </a:lnTo>
                  <a:cubicBezTo>
                    <a:pt x="1224439" y="1532840"/>
                    <a:pt x="1216228" y="1516219"/>
                    <a:pt x="1201026" y="1511085"/>
                  </a:cubicBezTo>
                  <a:lnTo>
                    <a:pt x="365049" y="1227945"/>
                  </a:lnTo>
                  <a:cubicBezTo>
                    <a:pt x="349857" y="1222802"/>
                    <a:pt x="333209" y="1230983"/>
                    <a:pt x="328053" y="1246138"/>
                  </a:cubicBezTo>
                  <a:lnTo>
                    <a:pt x="314221" y="1286714"/>
                  </a:lnTo>
                  <a:cubicBezTo>
                    <a:pt x="309065" y="1301869"/>
                    <a:pt x="317284" y="1318480"/>
                    <a:pt x="332486" y="1323624"/>
                  </a:cubicBezTo>
                  <a:lnTo>
                    <a:pt x="1168432" y="1606726"/>
                  </a:lnTo>
                  <a:cubicBezTo>
                    <a:pt x="1183634" y="1611888"/>
                    <a:pt x="1200312" y="1603697"/>
                    <a:pt x="1205465" y="1588542"/>
                  </a:cubicBezTo>
                </a:path>
              </a:pathLst>
            </a:custGeom>
            <a:solidFill>
              <a:srgbClr val="FFFFFF"/>
            </a:solidFill>
            <a:ln w="9525" cap="flat">
              <a:noFill/>
              <a:prstDash val="solid"/>
              <a:miter/>
            </a:ln>
          </p:spPr>
          <p:txBody>
            <a:bodyPr rtlCol="0" anchor="ctr">
              <a:noAutofit/>
            </a:bodyPr>
            <a:lstStyle/>
            <a:p>
              <a:endParaRPr lang="en-US"/>
            </a:p>
          </p:txBody>
        </p:sp>
        <p:sp>
          <p:nvSpPr>
            <p:cNvPr id="9" name="Freeform 8">
              <a:extLst>
                <a:ext uri="{FF2B5EF4-FFF2-40B4-BE49-F238E27FC236}">
                  <a16:creationId xmlns:a16="http://schemas.microsoft.com/office/drawing/2014/main" id="{986946B0-25B3-1C40-8FC9-A0C692D18A8C}"/>
                </a:ext>
              </a:extLst>
            </p:cNvPr>
            <p:cNvSpPr/>
            <p:nvPr/>
          </p:nvSpPr>
          <p:spPr>
            <a:xfrm>
              <a:off x="4327397" y="2395508"/>
              <a:ext cx="5569082" cy="2068144"/>
            </a:xfrm>
            <a:custGeom>
              <a:avLst/>
              <a:gdLst>
                <a:gd name="connsiteX0" fmla="*/ 2111926 w 5569082"/>
                <a:gd name="connsiteY0" fmla="*/ 12957 h 2068144"/>
                <a:gd name="connsiteX1" fmla="*/ 2061424 w 5569082"/>
                <a:gd name="connsiteY1" fmla="*/ 12957 h 2068144"/>
                <a:gd name="connsiteX2" fmla="*/ 2025020 w 5569082"/>
                <a:gd name="connsiteY2" fmla="*/ 50440 h 2068144"/>
                <a:gd name="connsiteX3" fmla="*/ 2025020 w 5569082"/>
                <a:gd name="connsiteY3" fmla="*/ 654765 h 2068144"/>
                <a:gd name="connsiteX4" fmla="*/ 1803059 w 5569082"/>
                <a:gd name="connsiteY4" fmla="*/ 36380 h 2068144"/>
                <a:gd name="connsiteX5" fmla="*/ 1767826 w 5569082"/>
                <a:gd name="connsiteY5" fmla="*/ 12957 h 2068144"/>
                <a:gd name="connsiteX6" fmla="*/ 1663298 w 5569082"/>
                <a:gd name="connsiteY6" fmla="*/ 12957 h 2068144"/>
                <a:gd name="connsiteX7" fmla="*/ 1625713 w 5569082"/>
                <a:gd name="connsiteY7" fmla="*/ 49273 h 2068144"/>
                <a:gd name="connsiteX8" fmla="*/ 1625713 w 5569082"/>
                <a:gd name="connsiteY8" fmla="*/ 844471 h 2068144"/>
                <a:gd name="connsiteX9" fmla="*/ 1663298 w 5569082"/>
                <a:gd name="connsiteY9" fmla="*/ 881954 h 2068144"/>
                <a:gd name="connsiteX10" fmla="*/ 1713800 w 5569082"/>
                <a:gd name="connsiteY10" fmla="*/ 881954 h 2068144"/>
                <a:gd name="connsiteX11" fmla="*/ 1750224 w 5569082"/>
                <a:gd name="connsiteY11" fmla="*/ 844471 h 2068144"/>
                <a:gd name="connsiteX12" fmla="*/ 1750224 w 5569082"/>
                <a:gd name="connsiteY12" fmla="*/ 240156 h 2068144"/>
                <a:gd name="connsiteX13" fmla="*/ 1972175 w 5569082"/>
                <a:gd name="connsiteY13" fmla="*/ 857364 h 2068144"/>
                <a:gd name="connsiteX14" fmla="*/ 2007399 w 5569082"/>
                <a:gd name="connsiteY14" fmla="*/ 881954 h 2068144"/>
                <a:gd name="connsiteX15" fmla="*/ 2111926 w 5569082"/>
                <a:gd name="connsiteY15" fmla="*/ 881954 h 2068144"/>
                <a:gd name="connsiteX16" fmla="*/ 2149493 w 5569082"/>
                <a:gd name="connsiteY16" fmla="*/ 844471 h 2068144"/>
                <a:gd name="connsiteX17" fmla="*/ 2149493 w 5569082"/>
                <a:gd name="connsiteY17" fmla="*/ 50440 h 2068144"/>
                <a:gd name="connsiteX18" fmla="*/ 2111926 w 5569082"/>
                <a:gd name="connsiteY18" fmla="*/ 12957 h 2068144"/>
                <a:gd name="connsiteX19" fmla="*/ 214 w 5569082"/>
                <a:gd name="connsiteY19" fmla="*/ 965935 h 2068144"/>
                <a:gd name="connsiteX20" fmla="*/ 214 w 5569082"/>
                <a:gd name="connsiteY20" fmla="*/ 1089322 h 2068144"/>
                <a:gd name="connsiteX21" fmla="*/ 46420 w 5569082"/>
                <a:gd name="connsiteY21" fmla="*/ 1135404 h 2068144"/>
                <a:gd name="connsiteX22" fmla="*/ 893496 w 5569082"/>
                <a:gd name="connsiteY22" fmla="*/ 1135404 h 2068144"/>
                <a:gd name="connsiteX23" fmla="*/ 939700 w 5569082"/>
                <a:gd name="connsiteY23" fmla="*/ 1089322 h 2068144"/>
                <a:gd name="connsiteX24" fmla="*/ 939700 w 5569082"/>
                <a:gd name="connsiteY24" fmla="*/ 965935 h 2068144"/>
                <a:gd name="connsiteX25" fmla="*/ 893496 w 5569082"/>
                <a:gd name="connsiteY25" fmla="*/ 919864 h 2068144"/>
                <a:gd name="connsiteX26" fmla="*/ 46420 w 5569082"/>
                <a:gd name="connsiteY26" fmla="*/ 919864 h 2068144"/>
                <a:gd name="connsiteX27" fmla="*/ 214 w 5569082"/>
                <a:gd name="connsiteY27" fmla="*/ 965935 h 2068144"/>
                <a:gd name="connsiteX28" fmla="*/ 2952393 w 5569082"/>
                <a:gd name="connsiteY28" fmla="*/ 859710 h 2068144"/>
                <a:gd name="connsiteX29" fmla="*/ 2986454 w 5569082"/>
                <a:gd name="connsiteY29" fmla="*/ 881957 h 2068144"/>
                <a:gd name="connsiteX30" fmla="*/ 3040490 w 5569082"/>
                <a:gd name="connsiteY30" fmla="*/ 881957 h 2068144"/>
                <a:gd name="connsiteX31" fmla="*/ 3074532 w 5569082"/>
                <a:gd name="connsiteY31" fmla="*/ 829268 h 2068144"/>
                <a:gd name="connsiteX32" fmla="*/ 2893681 w 5569082"/>
                <a:gd name="connsiteY32" fmla="*/ 433404 h 2068144"/>
                <a:gd name="connsiteX33" fmla="*/ 3062807 w 5569082"/>
                <a:gd name="connsiteY33" fmla="*/ 65669 h 2068144"/>
                <a:gd name="connsiteX34" fmla="*/ 3028736 w 5569082"/>
                <a:gd name="connsiteY34" fmla="*/ 12960 h 2068144"/>
                <a:gd name="connsiteX35" fmla="*/ 2973548 w 5569082"/>
                <a:gd name="connsiteY35" fmla="*/ 12960 h 2068144"/>
                <a:gd name="connsiteX36" fmla="*/ 2939486 w 5569082"/>
                <a:gd name="connsiteY36" fmla="*/ 34049 h 2068144"/>
                <a:gd name="connsiteX37" fmla="*/ 2825568 w 5569082"/>
                <a:gd name="connsiteY37" fmla="*/ 283503 h 2068144"/>
                <a:gd name="connsiteX38" fmla="*/ 2711649 w 5569082"/>
                <a:gd name="connsiteY38" fmla="*/ 34049 h 2068144"/>
                <a:gd name="connsiteX39" fmla="*/ 2677578 w 5569082"/>
                <a:gd name="connsiteY39" fmla="*/ 12960 h 2068144"/>
                <a:gd name="connsiteX40" fmla="*/ 2622399 w 5569082"/>
                <a:gd name="connsiteY40" fmla="*/ 12960 h 2068144"/>
                <a:gd name="connsiteX41" fmla="*/ 2588338 w 5569082"/>
                <a:gd name="connsiteY41" fmla="*/ 65669 h 2068144"/>
                <a:gd name="connsiteX42" fmla="*/ 2757454 w 5569082"/>
                <a:gd name="connsiteY42" fmla="*/ 433404 h 2068144"/>
                <a:gd name="connsiteX43" fmla="*/ 2576594 w 5569082"/>
                <a:gd name="connsiteY43" fmla="*/ 829268 h 2068144"/>
                <a:gd name="connsiteX44" fmla="*/ 2610646 w 5569082"/>
                <a:gd name="connsiteY44" fmla="*/ 881957 h 2068144"/>
                <a:gd name="connsiteX45" fmla="*/ 2664671 w 5569082"/>
                <a:gd name="connsiteY45" fmla="*/ 881957 h 2068144"/>
                <a:gd name="connsiteX46" fmla="*/ 2698733 w 5569082"/>
                <a:gd name="connsiteY46" fmla="*/ 859710 h 2068144"/>
                <a:gd name="connsiteX47" fmla="*/ 2825568 w 5569082"/>
                <a:gd name="connsiteY47" fmla="*/ 583314 h 2068144"/>
                <a:gd name="connsiteX48" fmla="*/ 2952393 w 5569082"/>
                <a:gd name="connsiteY48" fmla="*/ 859710 h 2068144"/>
                <a:gd name="connsiteX49" fmla="*/ 3286673 w 5569082"/>
                <a:gd name="connsiteY49" fmla="*/ 682862 h 2068144"/>
                <a:gd name="connsiteX50" fmla="*/ 3286673 w 5569082"/>
                <a:gd name="connsiteY50" fmla="*/ 210896 h 2068144"/>
                <a:gd name="connsiteX51" fmla="*/ 3373598 w 5569082"/>
                <a:gd name="connsiteY51" fmla="*/ 124225 h 2068144"/>
                <a:gd name="connsiteX52" fmla="*/ 3411165 w 5569082"/>
                <a:gd name="connsiteY52" fmla="*/ 124225 h 2068144"/>
                <a:gd name="connsiteX53" fmla="*/ 3498071 w 5569082"/>
                <a:gd name="connsiteY53" fmla="*/ 210896 h 2068144"/>
                <a:gd name="connsiteX54" fmla="*/ 3498071 w 5569082"/>
                <a:gd name="connsiteY54" fmla="*/ 682862 h 2068144"/>
                <a:gd name="connsiteX55" fmla="*/ 3411165 w 5569082"/>
                <a:gd name="connsiteY55" fmla="*/ 770691 h 2068144"/>
                <a:gd name="connsiteX56" fmla="*/ 3373598 w 5569082"/>
                <a:gd name="connsiteY56" fmla="*/ 770691 h 2068144"/>
                <a:gd name="connsiteX57" fmla="*/ 3286673 w 5569082"/>
                <a:gd name="connsiteY57" fmla="*/ 682862 h 2068144"/>
                <a:gd name="connsiteX58" fmla="*/ 3622563 w 5569082"/>
                <a:gd name="connsiteY58" fmla="*/ 682862 h 2068144"/>
                <a:gd name="connsiteX59" fmla="*/ 3622563 w 5569082"/>
                <a:gd name="connsiteY59" fmla="*/ 210896 h 2068144"/>
                <a:gd name="connsiteX60" fmla="*/ 3411165 w 5569082"/>
                <a:gd name="connsiteY60" fmla="*/ 71 h 2068144"/>
                <a:gd name="connsiteX61" fmla="*/ 3373598 w 5569082"/>
                <a:gd name="connsiteY61" fmla="*/ 71 h 2068144"/>
                <a:gd name="connsiteX62" fmla="*/ 3162181 w 5569082"/>
                <a:gd name="connsiteY62" fmla="*/ 210896 h 2068144"/>
                <a:gd name="connsiteX63" fmla="*/ 3162181 w 5569082"/>
                <a:gd name="connsiteY63" fmla="*/ 682862 h 2068144"/>
                <a:gd name="connsiteX64" fmla="*/ 3373598 w 5569082"/>
                <a:gd name="connsiteY64" fmla="*/ 894853 h 2068144"/>
                <a:gd name="connsiteX65" fmla="*/ 3411165 w 5569082"/>
                <a:gd name="connsiteY65" fmla="*/ 894853 h 2068144"/>
                <a:gd name="connsiteX66" fmla="*/ 3622563 w 5569082"/>
                <a:gd name="connsiteY66" fmla="*/ 682862 h 2068144"/>
                <a:gd name="connsiteX67" fmla="*/ 4146885 w 5569082"/>
                <a:gd name="connsiteY67" fmla="*/ 881954 h 2068144"/>
                <a:gd name="connsiteX68" fmla="*/ 4251413 w 5569082"/>
                <a:gd name="connsiteY68" fmla="*/ 881954 h 2068144"/>
                <a:gd name="connsiteX69" fmla="*/ 4288989 w 5569082"/>
                <a:gd name="connsiteY69" fmla="*/ 844471 h 2068144"/>
                <a:gd name="connsiteX70" fmla="*/ 4288989 w 5569082"/>
                <a:gd name="connsiteY70" fmla="*/ 50440 h 2068144"/>
                <a:gd name="connsiteX71" fmla="*/ 4251413 w 5569082"/>
                <a:gd name="connsiteY71" fmla="*/ 12957 h 2068144"/>
                <a:gd name="connsiteX72" fmla="*/ 4200911 w 5569082"/>
                <a:gd name="connsiteY72" fmla="*/ 12957 h 2068144"/>
                <a:gd name="connsiteX73" fmla="*/ 4164506 w 5569082"/>
                <a:gd name="connsiteY73" fmla="*/ 50440 h 2068144"/>
                <a:gd name="connsiteX74" fmla="*/ 4164506 w 5569082"/>
                <a:gd name="connsiteY74" fmla="*/ 654765 h 2068144"/>
                <a:gd name="connsiteX75" fmla="*/ 3942545 w 5569082"/>
                <a:gd name="connsiteY75" fmla="*/ 36380 h 2068144"/>
                <a:gd name="connsiteX76" fmla="*/ 3907303 w 5569082"/>
                <a:gd name="connsiteY76" fmla="*/ 12957 h 2068144"/>
                <a:gd name="connsiteX77" fmla="*/ 3802795 w 5569082"/>
                <a:gd name="connsiteY77" fmla="*/ 12957 h 2068144"/>
                <a:gd name="connsiteX78" fmla="*/ 3765209 w 5569082"/>
                <a:gd name="connsiteY78" fmla="*/ 49273 h 2068144"/>
                <a:gd name="connsiteX79" fmla="*/ 3765209 w 5569082"/>
                <a:gd name="connsiteY79" fmla="*/ 844471 h 2068144"/>
                <a:gd name="connsiteX80" fmla="*/ 3802795 w 5569082"/>
                <a:gd name="connsiteY80" fmla="*/ 881954 h 2068144"/>
                <a:gd name="connsiteX81" fmla="*/ 3853287 w 5569082"/>
                <a:gd name="connsiteY81" fmla="*/ 881954 h 2068144"/>
                <a:gd name="connsiteX82" fmla="*/ 3889691 w 5569082"/>
                <a:gd name="connsiteY82" fmla="*/ 844471 h 2068144"/>
                <a:gd name="connsiteX83" fmla="*/ 3889691 w 5569082"/>
                <a:gd name="connsiteY83" fmla="*/ 240156 h 2068144"/>
                <a:gd name="connsiteX84" fmla="*/ 4111652 w 5569082"/>
                <a:gd name="connsiteY84" fmla="*/ 857364 h 2068144"/>
                <a:gd name="connsiteX85" fmla="*/ 4146885 w 5569082"/>
                <a:gd name="connsiteY85" fmla="*/ 881954 h 2068144"/>
                <a:gd name="connsiteX86" fmla="*/ 1948686 w 5569082"/>
                <a:gd name="connsiteY86" fmla="*/ 1570458 h 2068144"/>
                <a:gd name="connsiteX87" fmla="*/ 1861761 w 5569082"/>
                <a:gd name="connsiteY87" fmla="*/ 1658288 h 2068144"/>
                <a:gd name="connsiteX88" fmla="*/ 1750205 w 5569082"/>
                <a:gd name="connsiteY88" fmla="*/ 1658288 h 2068144"/>
                <a:gd name="connsiteX89" fmla="*/ 1750205 w 5569082"/>
                <a:gd name="connsiteY89" fmla="*/ 1310464 h 2068144"/>
                <a:gd name="connsiteX90" fmla="*/ 1861761 w 5569082"/>
                <a:gd name="connsiteY90" fmla="*/ 1310464 h 2068144"/>
                <a:gd name="connsiteX91" fmla="*/ 1948686 w 5569082"/>
                <a:gd name="connsiteY91" fmla="*/ 1397122 h 2068144"/>
                <a:gd name="connsiteX92" fmla="*/ 1948686 w 5569082"/>
                <a:gd name="connsiteY92" fmla="*/ 1570458 h 2068144"/>
                <a:gd name="connsiteX93" fmla="*/ 1861761 w 5569082"/>
                <a:gd name="connsiteY93" fmla="*/ 1186325 h 2068144"/>
                <a:gd name="connsiteX94" fmla="*/ 1662108 w 5569082"/>
                <a:gd name="connsiteY94" fmla="*/ 1186325 h 2068144"/>
                <a:gd name="connsiteX95" fmla="*/ 1625713 w 5569082"/>
                <a:gd name="connsiteY95" fmla="*/ 1222643 h 2068144"/>
                <a:gd name="connsiteX96" fmla="*/ 1625713 w 5569082"/>
                <a:gd name="connsiteY96" fmla="*/ 2017848 h 2068144"/>
                <a:gd name="connsiteX97" fmla="*/ 1662108 w 5569082"/>
                <a:gd name="connsiteY97" fmla="*/ 2055309 h 2068144"/>
                <a:gd name="connsiteX98" fmla="*/ 1712638 w 5569082"/>
                <a:gd name="connsiteY98" fmla="*/ 2055309 h 2068144"/>
                <a:gd name="connsiteX99" fmla="*/ 1750205 w 5569082"/>
                <a:gd name="connsiteY99" fmla="*/ 2017848 h 2068144"/>
                <a:gd name="connsiteX100" fmla="*/ 1750205 w 5569082"/>
                <a:gd name="connsiteY100" fmla="*/ 1782456 h 2068144"/>
                <a:gd name="connsiteX101" fmla="*/ 1861761 w 5569082"/>
                <a:gd name="connsiteY101" fmla="*/ 1782456 h 2068144"/>
                <a:gd name="connsiteX102" fmla="*/ 2073159 w 5569082"/>
                <a:gd name="connsiteY102" fmla="*/ 1570458 h 2068144"/>
                <a:gd name="connsiteX103" fmla="*/ 2073159 w 5569082"/>
                <a:gd name="connsiteY103" fmla="*/ 1397122 h 2068144"/>
                <a:gd name="connsiteX104" fmla="*/ 1861761 w 5569082"/>
                <a:gd name="connsiteY104" fmla="*/ 1186325 h 2068144"/>
                <a:gd name="connsiteX105" fmla="*/ 1861761 w 5569082"/>
                <a:gd name="connsiteY105" fmla="*/ 1186325 h 2068144"/>
                <a:gd name="connsiteX106" fmla="*/ 2602054 w 5569082"/>
                <a:gd name="connsiteY106" fmla="*/ 1186325 h 2068144"/>
                <a:gd name="connsiteX107" fmla="*/ 2227407 w 5569082"/>
                <a:gd name="connsiteY107" fmla="*/ 1186325 h 2068144"/>
                <a:gd name="connsiteX108" fmla="*/ 2191012 w 5569082"/>
                <a:gd name="connsiteY108" fmla="*/ 1222634 h 2068144"/>
                <a:gd name="connsiteX109" fmla="*/ 2191012 w 5569082"/>
                <a:gd name="connsiteY109" fmla="*/ 2017848 h 2068144"/>
                <a:gd name="connsiteX110" fmla="*/ 2227407 w 5569082"/>
                <a:gd name="connsiteY110" fmla="*/ 2055319 h 2068144"/>
                <a:gd name="connsiteX111" fmla="*/ 2602054 w 5569082"/>
                <a:gd name="connsiteY111" fmla="*/ 2055319 h 2068144"/>
                <a:gd name="connsiteX112" fmla="*/ 2639620 w 5569082"/>
                <a:gd name="connsiteY112" fmla="*/ 2017848 h 2068144"/>
                <a:gd name="connsiteX113" fmla="*/ 2639620 w 5569082"/>
                <a:gd name="connsiteY113" fmla="*/ 1968651 h 2068144"/>
                <a:gd name="connsiteX114" fmla="*/ 2602054 w 5569082"/>
                <a:gd name="connsiteY114" fmla="*/ 1931161 h 2068144"/>
                <a:gd name="connsiteX115" fmla="*/ 2315494 w 5569082"/>
                <a:gd name="connsiteY115" fmla="*/ 1931161 h 2068144"/>
                <a:gd name="connsiteX116" fmla="*/ 2315494 w 5569082"/>
                <a:gd name="connsiteY116" fmla="*/ 1682891 h 2068144"/>
                <a:gd name="connsiteX117" fmla="*/ 2576203 w 5569082"/>
                <a:gd name="connsiteY117" fmla="*/ 1682891 h 2068144"/>
                <a:gd name="connsiteX118" fmla="*/ 2613779 w 5569082"/>
                <a:gd name="connsiteY118" fmla="*/ 1645420 h 2068144"/>
                <a:gd name="connsiteX119" fmla="*/ 2613779 w 5569082"/>
                <a:gd name="connsiteY119" fmla="*/ 1596223 h 2068144"/>
                <a:gd name="connsiteX120" fmla="*/ 2576203 w 5569082"/>
                <a:gd name="connsiteY120" fmla="*/ 1558762 h 2068144"/>
                <a:gd name="connsiteX121" fmla="*/ 2315494 w 5569082"/>
                <a:gd name="connsiteY121" fmla="*/ 1558762 h 2068144"/>
                <a:gd name="connsiteX122" fmla="*/ 2315494 w 5569082"/>
                <a:gd name="connsiteY122" fmla="*/ 1310464 h 2068144"/>
                <a:gd name="connsiteX123" fmla="*/ 2602054 w 5569082"/>
                <a:gd name="connsiteY123" fmla="*/ 1310464 h 2068144"/>
                <a:gd name="connsiteX124" fmla="*/ 2639620 w 5569082"/>
                <a:gd name="connsiteY124" fmla="*/ 1272983 h 2068144"/>
                <a:gd name="connsiteX125" fmla="*/ 2639620 w 5569082"/>
                <a:gd name="connsiteY125" fmla="*/ 1222634 h 2068144"/>
                <a:gd name="connsiteX126" fmla="*/ 2602054 w 5569082"/>
                <a:gd name="connsiteY126" fmla="*/ 1186325 h 2068144"/>
                <a:gd name="connsiteX127" fmla="*/ 3712431 w 5569082"/>
                <a:gd name="connsiteY127" fmla="*/ 1844521 h 2068144"/>
                <a:gd name="connsiteX128" fmla="*/ 3625525 w 5569082"/>
                <a:gd name="connsiteY128" fmla="*/ 1931151 h 2068144"/>
                <a:gd name="connsiteX129" fmla="*/ 3501033 w 5569082"/>
                <a:gd name="connsiteY129" fmla="*/ 1931151 h 2068144"/>
                <a:gd name="connsiteX130" fmla="*/ 3501033 w 5569082"/>
                <a:gd name="connsiteY130" fmla="*/ 1682882 h 2068144"/>
                <a:gd name="connsiteX131" fmla="*/ 3625525 w 5569082"/>
                <a:gd name="connsiteY131" fmla="*/ 1682882 h 2068144"/>
                <a:gd name="connsiteX132" fmla="*/ 3712431 w 5569082"/>
                <a:gd name="connsiteY132" fmla="*/ 1769559 h 2068144"/>
                <a:gd name="connsiteX133" fmla="*/ 3712431 w 5569082"/>
                <a:gd name="connsiteY133" fmla="*/ 1844521 h 2068144"/>
                <a:gd name="connsiteX134" fmla="*/ 3501033 w 5569082"/>
                <a:gd name="connsiteY134" fmla="*/ 1310464 h 2068144"/>
                <a:gd name="connsiteX135" fmla="*/ 3612609 w 5569082"/>
                <a:gd name="connsiteY135" fmla="*/ 1310464 h 2068144"/>
                <a:gd name="connsiteX136" fmla="*/ 3699515 w 5569082"/>
                <a:gd name="connsiteY136" fmla="*/ 1397113 h 2068144"/>
                <a:gd name="connsiteX137" fmla="*/ 3699515 w 5569082"/>
                <a:gd name="connsiteY137" fmla="*/ 1470903 h 2068144"/>
                <a:gd name="connsiteX138" fmla="*/ 3612609 w 5569082"/>
                <a:gd name="connsiteY138" fmla="*/ 1558762 h 2068144"/>
                <a:gd name="connsiteX139" fmla="*/ 3501033 w 5569082"/>
                <a:gd name="connsiteY139" fmla="*/ 1558762 h 2068144"/>
                <a:gd name="connsiteX140" fmla="*/ 3501033 w 5569082"/>
                <a:gd name="connsiteY140" fmla="*/ 1310464 h 2068144"/>
                <a:gd name="connsiteX141" fmla="*/ 3768800 w 5569082"/>
                <a:gd name="connsiteY141" fmla="*/ 1613797 h 2068144"/>
                <a:gd name="connsiteX142" fmla="*/ 3824007 w 5569082"/>
                <a:gd name="connsiteY142" fmla="*/ 1470903 h 2068144"/>
                <a:gd name="connsiteX143" fmla="*/ 3824007 w 5569082"/>
                <a:gd name="connsiteY143" fmla="*/ 1397113 h 2068144"/>
                <a:gd name="connsiteX144" fmla="*/ 3612609 w 5569082"/>
                <a:gd name="connsiteY144" fmla="*/ 1186325 h 2068144"/>
                <a:gd name="connsiteX145" fmla="*/ 3412965 w 5569082"/>
                <a:gd name="connsiteY145" fmla="*/ 1186325 h 2068144"/>
                <a:gd name="connsiteX146" fmla="*/ 3376560 w 5569082"/>
                <a:gd name="connsiteY146" fmla="*/ 1222634 h 2068144"/>
                <a:gd name="connsiteX147" fmla="*/ 3376560 w 5569082"/>
                <a:gd name="connsiteY147" fmla="*/ 2017857 h 2068144"/>
                <a:gd name="connsiteX148" fmla="*/ 3412965 w 5569082"/>
                <a:gd name="connsiteY148" fmla="*/ 2055319 h 2068144"/>
                <a:gd name="connsiteX149" fmla="*/ 3625525 w 5569082"/>
                <a:gd name="connsiteY149" fmla="*/ 2055319 h 2068144"/>
                <a:gd name="connsiteX150" fmla="*/ 3836913 w 5569082"/>
                <a:gd name="connsiteY150" fmla="*/ 1844521 h 2068144"/>
                <a:gd name="connsiteX151" fmla="*/ 3836913 w 5569082"/>
                <a:gd name="connsiteY151" fmla="*/ 1769559 h 2068144"/>
                <a:gd name="connsiteX152" fmla="*/ 3768800 w 5569082"/>
                <a:gd name="connsiteY152" fmla="*/ 1613797 h 2068144"/>
                <a:gd name="connsiteX153" fmla="*/ 3768800 w 5569082"/>
                <a:gd name="connsiteY153" fmla="*/ 1613797 h 2068144"/>
                <a:gd name="connsiteX154" fmla="*/ 4303457 w 5569082"/>
                <a:gd name="connsiteY154" fmla="*/ 1856227 h 2068144"/>
                <a:gd name="connsiteX155" fmla="*/ 4216551 w 5569082"/>
                <a:gd name="connsiteY155" fmla="*/ 1944057 h 2068144"/>
                <a:gd name="connsiteX156" fmla="*/ 4178965 w 5569082"/>
                <a:gd name="connsiteY156" fmla="*/ 1944057 h 2068144"/>
                <a:gd name="connsiteX157" fmla="*/ 4092059 w 5569082"/>
                <a:gd name="connsiteY157" fmla="*/ 1856227 h 2068144"/>
                <a:gd name="connsiteX158" fmla="*/ 4092059 w 5569082"/>
                <a:gd name="connsiteY158" fmla="*/ 1384254 h 2068144"/>
                <a:gd name="connsiteX159" fmla="*/ 4178965 w 5569082"/>
                <a:gd name="connsiteY159" fmla="*/ 1297577 h 2068144"/>
                <a:gd name="connsiteX160" fmla="*/ 4216551 w 5569082"/>
                <a:gd name="connsiteY160" fmla="*/ 1297577 h 2068144"/>
                <a:gd name="connsiteX161" fmla="*/ 4303457 w 5569082"/>
                <a:gd name="connsiteY161" fmla="*/ 1384254 h 2068144"/>
                <a:gd name="connsiteX162" fmla="*/ 4303457 w 5569082"/>
                <a:gd name="connsiteY162" fmla="*/ 1856227 h 2068144"/>
                <a:gd name="connsiteX163" fmla="*/ 4216551 w 5569082"/>
                <a:gd name="connsiteY163" fmla="*/ 1173437 h 2068144"/>
                <a:gd name="connsiteX164" fmla="*/ 4178965 w 5569082"/>
                <a:gd name="connsiteY164" fmla="*/ 1173437 h 2068144"/>
                <a:gd name="connsiteX165" fmla="*/ 3967567 w 5569082"/>
                <a:gd name="connsiteY165" fmla="*/ 1384254 h 2068144"/>
                <a:gd name="connsiteX166" fmla="*/ 3967567 w 5569082"/>
                <a:gd name="connsiteY166" fmla="*/ 1856227 h 2068144"/>
                <a:gd name="connsiteX167" fmla="*/ 4178965 w 5569082"/>
                <a:gd name="connsiteY167" fmla="*/ 2068216 h 2068144"/>
                <a:gd name="connsiteX168" fmla="*/ 4216551 w 5569082"/>
                <a:gd name="connsiteY168" fmla="*/ 2068216 h 2068144"/>
                <a:gd name="connsiteX169" fmla="*/ 4427949 w 5569082"/>
                <a:gd name="connsiteY169" fmla="*/ 1856227 h 2068144"/>
                <a:gd name="connsiteX170" fmla="*/ 4427949 w 5569082"/>
                <a:gd name="connsiteY170" fmla="*/ 1384254 h 2068144"/>
                <a:gd name="connsiteX171" fmla="*/ 4216551 w 5569082"/>
                <a:gd name="connsiteY171" fmla="*/ 1173437 h 2068144"/>
                <a:gd name="connsiteX172" fmla="*/ 4216551 w 5569082"/>
                <a:gd name="connsiteY172" fmla="*/ 1173437 h 2068144"/>
                <a:gd name="connsiteX173" fmla="*/ 4894122 w 5569082"/>
                <a:gd name="connsiteY173" fmla="*/ 1844521 h 2068144"/>
                <a:gd name="connsiteX174" fmla="*/ 4807235 w 5569082"/>
                <a:gd name="connsiteY174" fmla="*/ 1931151 h 2068144"/>
                <a:gd name="connsiteX175" fmla="*/ 4695649 w 5569082"/>
                <a:gd name="connsiteY175" fmla="*/ 1931151 h 2068144"/>
                <a:gd name="connsiteX176" fmla="*/ 4695649 w 5569082"/>
                <a:gd name="connsiteY176" fmla="*/ 1310464 h 2068144"/>
                <a:gd name="connsiteX177" fmla="*/ 4807235 w 5569082"/>
                <a:gd name="connsiteY177" fmla="*/ 1310464 h 2068144"/>
                <a:gd name="connsiteX178" fmla="*/ 4894122 w 5569082"/>
                <a:gd name="connsiteY178" fmla="*/ 1397113 h 2068144"/>
                <a:gd name="connsiteX179" fmla="*/ 4894122 w 5569082"/>
                <a:gd name="connsiteY179" fmla="*/ 1844521 h 2068144"/>
                <a:gd name="connsiteX180" fmla="*/ 4807235 w 5569082"/>
                <a:gd name="connsiteY180" fmla="*/ 1186325 h 2068144"/>
                <a:gd name="connsiteX181" fmla="*/ 4607571 w 5569082"/>
                <a:gd name="connsiteY181" fmla="*/ 1186325 h 2068144"/>
                <a:gd name="connsiteX182" fmla="*/ 4571176 w 5569082"/>
                <a:gd name="connsiteY182" fmla="*/ 1222634 h 2068144"/>
                <a:gd name="connsiteX183" fmla="*/ 4571176 w 5569082"/>
                <a:gd name="connsiteY183" fmla="*/ 2017857 h 2068144"/>
                <a:gd name="connsiteX184" fmla="*/ 4607571 w 5569082"/>
                <a:gd name="connsiteY184" fmla="*/ 2055319 h 2068144"/>
                <a:gd name="connsiteX185" fmla="*/ 4807235 w 5569082"/>
                <a:gd name="connsiteY185" fmla="*/ 2055319 h 2068144"/>
                <a:gd name="connsiteX186" fmla="*/ 5018613 w 5569082"/>
                <a:gd name="connsiteY186" fmla="*/ 1844521 h 2068144"/>
                <a:gd name="connsiteX187" fmla="*/ 5018613 w 5569082"/>
                <a:gd name="connsiteY187" fmla="*/ 1397113 h 2068144"/>
                <a:gd name="connsiteX188" fmla="*/ 4807235 w 5569082"/>
                <a:gd name="connsiteY188" fmla="*/ 1186325 h 2068144"/>
                <a:gd name="connsiteX189" fmla="*/ 4807235 w 5569082"/>
                <a:gd name="connsiteY189" fmla="*/ 1186325 h 2068144"/>
                <a:gd name="connsiteX190" fmla="*/ 5530972 w 5569082"/>
                <a:gd name="connsiteY190" fmla="*/ 1186325 h 2068144"/>
                <a:gd name="connsiteX191" fmla="*/ 5478118 w 5569082"/>
                <a:gd name="connsiteY191" fmla="*/ 1186325 h 2068144"/>
                <a:gd name="connsiteX192" fmla="*/ 5442885 w 5569082"/>
                <a:gd name="connsiteY192" fmla="*/ 1209747 h 2068144"/>
                <a:gd name="connsiteX193" fmla="*/ 5331310 w 5569082"/>
                <a:gd name="connsiteY193" fmla="*/ 1518938 h 2068144"/>
                <a:gd name="connsiteX194" fmla="*/ 5219752 w 5569082"/>
                <a:gd name="connsiteY194" fmla="*/ 1209747 h 2068144"/>
                <a:gd name="connsiteX195" fmla="*/ 5184520 w 5569082"/>
                <a:gd name="connsiteY195" fmla="*/ 1186325 h 2068144"/>
                <a:gd name="connsiteX196" fmla="*/ 5131656 w 5569082"/>
                <a:gd name="connsiteY196" fmla="*/ 1186325 h 2068144"/>
                <a:gd name="connsiteX197" fmla="*/ 5096433 w 5569082"/>
                <a:gd name="connsiteY197" fmla="*/ 1236683 h 2068144"/>
                <a:gd name="connsiteX198" fmla="*/ 5269073 w 5569082"/>
                <a:gd name="connsiteY198" fmla="*/ 1675871 h 2068144"/>
                <a:gd name="connsiteX199" fmla="*/ 5269073 w 5569082"/>
                <a:gd name="connsiteY199" fmla="*/ 2017848 h 2068144"/>
                <a:gd name="connsiteX200" fmla="*/ 5306649 w 5569082"/>
                <a:gd name="connsiteY200" fmla="*/ 2055319 h 2068144"/>
                <a:gd name="connsiteX201" fmla="*/ 5355979 w 5569082"/>
                <a:gd name="connsiteY201" fmla="*/ 2055319 h 2068144"/>
                <a:gd name="connsiteX202" fmla="*/ 5393565 w 5569082"/>
                <a:gd name="connsiteY202" fmla="*/ 2017848 h 2068144"/>
                <a:gd name="connsiteX203" fmla="*/ 5393565 w 5569082"/>
                <a:gd name="connsiteY203" fmla="*/ 1675871 h 2068144"/>
                <a:gd name="connsiteX204" fmla="*/ 5566186 w 5569082"/>
                <a:gd name="connsiteY204" fmla="*/ 1236683 h 2068144"/>
                <a:gd name="connsiteX205" fmla="*/ 5530972 w 5569082"/>
                <a:gd name="connsiteY205" fmla="*/ 1186325 h 2068144"/>
                <a:gd name="connsiteX206" fmla="*/ 2451502 w 5569082"/>
                <a:gd name="connsiteY206" fmla="*/ 844469 h 2068144"/>
                <a:gd name="connsiteX207" fmla="*/ 2413916 w 5569082"/>
                <a:gd name="connsiteY207" fmla="*/ 881952 h 2068144"/>
                <a:gd name="connsiteX208" fmla="*/ 2364586 w 5569082"/>
                <a:gd name="connsiteY208" fmla="*/ 881952 h 2068144"/>
                <a:gd name="connsiteX209" fmla="*/ 2326991 w 5569082"/>
                <a:gd name="connsiteY209" fmla="*/ 844469 h 2068144"/>
                <a:gd name="connsiteX210" fmla="*/ 2326991 w 5569082"/>
                <a:gd name="connsiteY210" fmla="*/ 49176 h 2068144"/>
                <a:gd name="connsiteX211" fmla="*/ 2364586 w 5569082"/>
                <a:gd name="connsiteY211" fmla="*/ 12861 h 2068144"/>
                <a:gd name="connsiteX212" fmla="*/ 2413916 w 5569082"/>
                <a:gd name="connsiteY212" fmla="*/ 12861 h 2068144"/>
                <a:gd name="connsiteX213" fmla="*/ 2451502 w 5569082"/>
                <a:gd name="connsiteY213" fmla="*/ 49176 h 2068144"/>
                <a:gd name="connsiteX214" fmla="*/ 2451502 w 5569082"/>
                <a:gd name="connsiteY214" fmla="*/ 844469 h 2068144"/>
                <a:gd name="connsiteX215" fmla="*/ 2906101 w 5569082"/>
                <a:gd name="connsiteY215" fmla="*/ 1698741 h 2068144"/>
                <a:gd name="connsiteX216" fmla="*/ 3072884 w 5569082"/>
                <a:gd name="connsiteY216" fmla="*/ 1698741 h 2068144"/>
                <a:gd name="connsiteX217" fmla="*/ 2989502 w 5569082"/>
                <a:gd name="connsiteY217" fmla="*/ 1318065 h 2068144"/>
                <a:gd name="connsiteX218" fmla="*/ 2906101 w 5569082"/>
                <a:gd name="connsiteY218" fmla="*/ 1698741 h 2068144"/>
                <a:gd name="connsiteX219" fmla="*/ 3098716 w 5569082"/>
                <a:gd name="connsiteY219" fmla="*/ 1820547 h 2068144"/>
                <a:gd name="connsiteX220" fmla="*/ 2880260 w 5569082"/>
                <a:gd name="connsiteY220" fmla="*/ 1820547 h 2068144"/>
                <a:gd name="connsiteX221" fmla="*/ 2835626 w 5569082"/>
                <a:gd name="connsiteY221" fmla="*/ 2025515 h 2068144"/>
                <a:gd name="connsiteX222" fmla="*/ 2799222 w 5569082"/>
                <a:gd name="connsiteY222" fmla="*/ 2054795 h 2068144"/>
                <a:gd name="connsiteX223" fmla="*/ 2748720 w 5569082"/>
                <a:gd name="connsiteY223" fmla="*/ 2054795 h 2068144"/>
                <a:gd name="connsiteX224" fmla="*/ 2713487 w 5569082"/>
                <a:gd name="connsiteY224" fmla="*/ 2011475 h 2068144"/>
                <a:gd name="connsiteX225" fmla="*/ 2895529 w 5569082"/>
                <a:gd name="connsiteY225" fmla="*/ 1213814 h 2068144"/>
                <a:gd name="connsiteX226" fmla="*/ 2935467 w 5569082"/>
                <a:gd name="connsiteY226" fmla="*/ 1185705 h 2068144"/>
                <a:gd name="connsiteX227" fmla="*/ 3044690 w 5569082"/>
                <a:gd name="connsiteY227" fmla="*/ 1185705 h 2068144"/>
                <a:gd name="connsiteX228" fmla="*/ 3083447 w 5569082"/>
                <a:gd name="connsiteY228" fmla="*/ 1213814 h 2068144"/>
                <a:gd name="connsiteX229" fmla="*/ 3267861 w 5569082"/>
                <a:gd name="connsiteY229" fmla="*/ 2011475 h 2068144"/>
                <a:gd name="connsiteX230" fmla="*/ 3231447 w 5569082"/>
                <a:gd name="connsiteY230" fmla="*/ 2054795 h 2068144"/>
                <a:gd name="connsiteX231" fmla="*/ 3180945 w 5569082"/>
                <a:gd name="connsiteY231" fmla="*/ 2054795 h 2068144"/>
                <a:gd name="connsiteX232" fmla="*/ 3144531 w 5569082"/>
                <a:gd name="connsiteY232" fmla="*/ 2025515 h 2068144"/>
                <a:gd name="connsiteX233" fmla="*/ 3098716 w 5569082"/>
                <a:gd name="connsiteY233" fmla="*/ 1820547 h 206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5569082" h="2068144">
                  <a:moveTo>
                    <a:pt x="2111926" y="12957"/>
                  </a:moveTo>
                  <a:lnTo>
                    <a:pt x="2061424" y="12957"/>
                  </a:lnTo>
                  <a:cubicBezTo>
                    <a:pt x="2041460" y="12957"/>
                    <a:pt x="2025020" y="29360"/>
                    <a:pt x="2025020" y="50440"/>
                  </a:cubicBezTo>
                  <a:lnTo>
                    <a:pt x="2025020" y="654765"/>
                  </a:lnTo>
                  <a:lnTo>
                    <a:pt x="1803059" y="36380"/>
                  </a:lnTo>
                  <a:cubicBezTo>
                    <a:pt x="1798363" y="23507"/>
                    <a:pt x="1781923" y="12957"/>
                    <a:pt x="1767826" y="12957"/>
                  </a:cubicBezTo>
                  <a:lnTo>
                    <a:pt x="1663298" y="12957"/>
                  </a:lnTo>
                  <a:cubicBezTo>
                    <a:pt x="1643334" y="12957"/>
                    <a:pt x="1625713" y="29360"/>
                    <a:pt x="1625713" y="49273"/>
                  </a:cubicBezTo>
                  <a:lnTo>
                    <a:pt x="1625713" y="844471"/>
                  </a:lnTo>
                  <a:cubicBezTo>
                    <a:pt x="1625713" y="865570"/>
                    <a:pt x="1643334" y="881954"/>
                    <a:pt x="1663298" y="881954"/>
                  </a:cubicBezTo>
                  <a:lnTo>
                    <a:pt x="1713800" y="881954"/>
                  </a:lnTo>
                  <a:cubicBezTo>
                    <a:pt x="1733755" y="881954"/>
                    <a:pt x="1750224" y="865570"/>
                    <a:pt x="1750224" y="844471"/>
                  </a:cubicBezTo>
                  <a:lnTo>
                    <a:pt x="1750224" y="240156"/>
                  </a:lnTo>
                  <a:lnTo>
                    <a:pt x="1972175" y="857364"/>
                  </a:lnTo>
                  <a:cubicBezTo>
                    <a:pt x="1976871" y="871433"/>
                    <a:pt x="1993302" y="881954"/>
                    <a:pt x="2007399" y="881954"/>
                  </a:cubicBezTo>
                  <a:lnTo>
                    <a:pt x="2111926" y="881954"/>
                  </a:lnTo>
                  <a:cubicBezTo>
                    <a:pt x="2131881" y="881954"/>
                    <a:pt x="2149493" y="865570"/>
                    <a:pt x="2149493" y="844471"/>
                  </a:cubicBezTo>
                  <a:lnTo>
                    <a:pt x="2149493" y="50440"/>
                  </a:lnTo>
                  <a:cubicBezTo>
                    <a:pt x="2149493" y="29360"/>
                    <a:pt x="2131881" y="12957"/>
                    <a:pt x="2111926" y="12957"/>
                  </a:cubicBezTo>
                  <a:moveTo>
                    <a:pt x="214" y="965935"/>
                  </a:moveTo>
                  <a:lnTo>
                    <a:pt x="214" y="1089322"/>
                  </a:lnTo>
                  <a:cubicBezTo>
                    <a:pt x="214" y="1114678"/>
                    <a:pt x="21019" y="1135404"/>
                    <a:pt x="46420" y="1135404"/>
                  </a:cubicBezTo>
                  <a:lnTo>
                    <a:pt x="893496" y="1135404"/>
                  </a:lnTo>
                  <a:cubicBezTo>
                    <a:pt x="918895" y="1135404"/>
                    <a:pt x="939700" y="1114678"/>
                    <a:pt x="939700" y="1089322"/>
                  </a:cubicBezTo>
                  <a:lnTo>
                    <a:pt x="939700" y="965935"/>
                  </a:lnTo>
                  <a:cubicBezTo>
                    <a:pt x="939700" y="940592"/>
                    <a:pt x="918895" y="919864"/>
                    <a:pt x="893496" y="919864"/>
                  </a:cubicBezTo>
                  <a:lnTo>
                    <a:pt x="46420" y="919864"/>
                  </a:lnTo>
                  <a:cubicBezTo>
                    <a:pt x="21019" y="919864"/>
                    <a:pt x="214" y="940592"/>
                    <a:pt x="214" y="965935"/>
                  </a:cubicBezTo>
                  <a:moveTo>
                    <a:pt x="2952393" y="859710"/>
                  </a:moveTo>
                  <a:cubicBezTo>
                    <a:pt x="2957108" y="871426"/>
                    <a:pt x="2973548" y="881957"/>
                    <a:pt x="2986454" y="881957"/>
                  </a:cubicBezTo>
                  <a:lnTo>
                    <a:pt x="3040490" y="881957"/>
                  </a:lnTo>
                  <a:cubicBezTo>
                    <a:pt x="3069846" y="881957"/>
                    <a:pt x="3086295" y="855024"/>
                    <a:pt x="3074532" y="829268"/>
                  </a:cubicBezTo>
                  <a:lnTo>
                    <a:pt x="2893681" y="433404"/>
                  </a:lnTo>
                  <a:lnTo>
                    <a:pt x="3062807" y="65669"/>
                  </a:lnTo>
                  <a:cubicBezTo>
                    <a:pt x="3074532" y="38717"/>
                    <a:pt x="3056920" y="12960"/>
                    <a:pt x="3028736" y="12960"/>
                  </a:cubicBezTo>
                  <a:lnTo>
                    <a:pt x="2973548" y="12960"/>
                  </a:lnTo>
                  <a:cubicBezTo>
                    <a:pt x="2960613" y="12960"/>
                    <a:pt x="2945363" y="22333"/>
                    <a:pt x="2939486" y="34049"/>
                  </a:cubicBezTo>
                  <a:lnTo>
                    <a:pt x="2825568" y="283503"/>
                  </a:lnTo>
                  <a:lnTo>
                    <a:pt x="2711649" y="34049"/>
                  </a:lnTo>
                  <a:cubicBezTo>
                    <a:pt x="2705772" y="22333"/>
                    <a:pt x="2690513" y="12960"/>
                    <a:pt x="2677578" y="12960"/>
                  </a:cubicBezTo>
                  <a:lnTo>
                    <a:pt x="2622399" y="12960"/>
                  </a:lnTo>
                  <a:cubicBezTo>
                    <a:pt x="2594205" y="12960"/>
                    <a:pt x="2576594" y="38717"/>
                    <a:pt x="2588338" y="65669"/>
                  </a:cubicBezTo>
                  <a:lnTo>
                    <a:pt x="2757454" y="433404"/>
                  </a:lnTo>
                  <a:lnTo>
                    <a:pt x="2576594" y="829268"/>
                  </a:lnTo>
                  <a:cubicBezTo>
                    <a:pt x="2564840" y="855024"/>
                    <a:pt x="2581289" y="881957"/>
                    <a:pt x="2610646" y="881957"/>
                  </a:cubicBezTo>
                  <a:lnTo>
                    <a:pt x="2664671" y="881957"/>
                  </a:lnTo>
                  <a:cubicBezTo>
                    <a:pt x="2677578" y="881957"/>
                    <a:pt x="2694027" y="871426"/>
                    <a:pt x="2698733" y="859710"/>
                  </a:cubicBezTo>
                  <a:lnTo>
                    <a:pt x="2825568" y="583314"/>
                  </a:lnTo>
                  <a:lnTo>
                    <a:pt x="2952393" y="859710"/>
                  </a:lnTo>
                  <a:close/>
                  <a:moveTo>
                    <a:pt x="3286673" y="682862"/>
                  </a:moveTo>
                  <a:lnTo>
                    <a:pt x="3286673" y="210896"/>
                  </a:lnTo>
                  <a:cubicBezTo>
                    <a:pt x="3286673" y="162874"/>
                    <a:pt x="3325430" y="124225"/>
                    <a:pt x="3373598" y="124225"/>
                  </a:cubicBezTo>
                  <a:lnTo>
                    <a:pt x="3411165" y="124225"/>
                  </a:lnTo>
                  <a:cubicBezTo>
                    <a:pt x="3459313" y="124225"/>
                    <a:pt x="3498071" y="162874"/>
                    <a:pt x="3498071" y="210896"/>
                  </a:cubicBezTo>
                  <a:lnTo>
                    <a:pt x="3498071" y="682862"/>
                  </a:lnTo>
                  <a:cubicBezTo>
                    <a:pt x="3498071" y="730884"/>
                    <a:pt x="3459313" y="770691"/>
                    <a:pt x="3411165" y="770691"/>
                  </a:cubicBezTo>
                  <a:lnTo>
                    <a:pt x="3373598" y="770691"/>
                  </a:lnTo>
                  <a:cubicBezTo>
                    <a:pt x="3325430" y="770691"/>
                    <a:pt x="3286673" y="730884"/>
                    <a:pt x="3286673" y="682862"/>
                  </a:cubicBezTo>
                  <a:moveTo>
                    <a:pt x="3622563" y="682862"/>
                  </a:moveTo>
                  <a:lnTo>
                    <a:pt x="3622563" y="210896"/>
                  </a:lnTo>
                  <a:cubicBezTo>
                    <a:pt x="3622563" y="94949"/>
                    <a:pt x="3527436" y="71"/>
                    <a:pt x="3411165" y="71"/>
                  </a:cubicBezTo>
                  <a:lnTo>
                    <a:pt x="3373598" y="71"/>
                  </a:lnTo>
                  <a:cubicBezTo>
                    <a:pt x="3257317" y="71"/>
                    <a:pt x="3162181" y="94949"/>
                    <a:pt x="3162181" y="210896"/>
                  </a:cubicBezTo>
                  <a:lnTo>
                    <a:pt x="3162181" y="682862"/>
                  </a:lnTo>
                  <a:cubicBezTo>
                    <a:pt x="3162181" y="799976"/>
                    <a:pt x="3257317" y="894853"/>
                    <a:pt x="3373598" y="894853"/>
                  </a:cubicBezTo>
                  <a:lnTo>
                    <a:pt x="3411165" y="894853"/>
                  </a:lnTo>
                  <a:cubicBezTo>
                    <a:pt x="3527436" y="894853"/>
                    <a:pt x="3622563" y="799976"/>
                    <a:pt x="3622563" y="682862"/>
                  </a:cubicBezTo>
                  <a:moveTo>
                    <a:pt x="4146885" y="881954"/>
                  </a:moveTo>
                  <a:lnTo>
                    <a:pt x="4251413" y="881954"/>
                  </a:lnTo>
                  <a:cubicBezTo>
                    <a:pt x="4271377" y="881954"/>
                    <a:pt x="4288989" y="865561"/>
                    <a:pt x="4288989" y="844471"/>
                  </a:cubicBezTo>
                  <a:lnTo>
                    <a:pt x="4288989" y="50440"/>
                  </a:lnTo>
                  <a:cubicBezTo>
                    <a:pt x="4288989" y="29360"/>
                    <a:pt x="4271377" y="12957"/>
                    <a:pt x="4251413" y="12957"/>
                  </a:cubicBezTo>
                  <a:lnTo>
                    <a:pt x="4200911" y="12957"/>
                  </a:lnTo>
                  <a:cubicBezTo>
                    <a:pt x="4180946" y="12957"/>
                    <a:pt x="4164506" y="29360"/>
                    <a:pt x="4164506" y="50440"/>
                  </a:cubicBezTo>
                  <a:lnTo>
                    <a:pt x="4164506" y="654765"/>
                  </a:lnTo>
                  <a:lnTo>
                    <a:pt x="3942545" y="36380"/>
                  </a:lnTo>
                  <a:cubicBezTo>
                    <a:pt x="3937840" y="23507"/>
                    <a:pt x="3921409" y="12957"/>
                    <a:pt x="3907303" y="12957"/>
                  </a:cubicBezTo>
                  <a:lnTo>
                    <a:pt x="3802795" y="12957"/>
                  </a:lnTo>
                  <a:cubicBezTo>
                    <a:pt x="3782820" y="12957"/>
                    <a:pt x="3765209" y="29360"/>
                    <a:pt x="3765209" y="49273"/>
                  </a:cubicBezTo>
                  <a:lnTo>
                    <a:pt x="3765209" y="844471"/>
                  </a:lnTo>
                  <a:cubicBezTo>
                    <a:pt x="3765209" y="865561"/>
                    <a:pt x="3782820" y="881954"/>
                    <a:pt x="3802795" y="881954"/>
                  </a:cubicBezTo>
                  <a:lnTo>
                    <a:pt x="3853287" y="881954"/>
                  </a:lnTo>
                  <a:cubicBezTo>
                    <a:pt x="3873241" y="881954"/>
                    <a:pt x="3889691" y="865561"/>
                    <a:pt x="3889691" y="844471"/>
                  </a:cubicBezTo>
                  <a:lnTo>
                    <a:pt x="3889691" y="240156"/>
                  </a:lnTo>
                  <a:lnTo>
                    <a:pt x="4111652" y="857364"/>
                  </a:lnTo>
                  <a:cubicBezTo>
                    <a:pt x="4116357" y="871433"/>
                    <a:pt x="4132807" y="881954"/>
                    <a:pt x="4146885" y="881954"/>
                  </a:cubicBezTo>
                  <a:moveTo>
                    <a:pt x="1948686" y="1570458"/>
                  </a:moveTo>
                  <a:cubicBezTo>
                    <a:pt x="1948686" y="1618483"/>
                    <a:pt x="1909920" y="1658288"/>
                    <a:pt x="1861761" y="1658288"/>
                  </a:cubicBezTo>
                  <a:lnTo>
                    <a:pt x="1750205" y="1658288"/>
                  </a:lnTo>
                  <a:lnTo>
                    <a:pt x="1750205" y="1310464"/>
                  </a:lnTo>
                  <a:lnTo>
                    <a:pt x="1861761" y="1310464"/>
                  </a:lnTo>
                  <a:cubicBezTo>
                    <a:pt x="1909920" y="1310464"/>
                    <a:pt x="1948686" y="1349107"/>
                    <a:pt x="1948686" y="1397122"/>
                  </a:cubicBezTo>
                  <a:lnTo>
                    <a:pt x="1948686" y="1570458"/>
                  </a:lnTo>
                  <a:close/>
                  <a:moveTo>
                    <a:pt x="1861761" y="1186325"/>
                  </a:moveTo>
                  <a:lnTo>
                    <a:pt x="1662108" y="1186325"/>
                  </a:lnTo>
                  <a:cubicBezTo>
                    <a:pt x="1642162" y="1186325"/>
                    <a:pt x="1625713" y="1202727"/>
                    <a:pt x="1625713" y="1222643"/>
                  </a:cubicBezTo>
                  <a:lnTo>
                    <a:pt x="1625713" y="2017848"/>
                  </a:lnTo>
                  <a:cubicBezTo>
                    <a:pt x="1625713" y="2038926"/>
                    <a:pt x="1642162" y="2055309"/>
                    <a:pt x="1662108" y="2055309"/>
                  </a:cubicBezTo>
                  <a:lnTo>
                    <a:pt x="1712638" y="2055309"/>
                  </a:lnTo>
                  <a:cubicBezTo>
                    <a:pt x="1732593" y="2055309"/>
                    <a:pt x="1750205" y="2038926"/>
                    <a:pt x="1750205" y="2017848"/>
                  </a:cubicBezTo>
                  <a:lnTo>
                    <a:pt x="1750205" y="1782456"/>
                  </a:lnTo>
                  <a:lnTo>
                    <a:pt x="1861761" y="1782456"/>
                  </a:lnTo>
                  <a:cubicBezTo>
                    <a:pt x="1979224" y="1782456"/>
                    <a:pt x="2073159" y="1687578"/>
                    <a:pt x="2073159" y="1570458"/>
                  </a:cubicBezTo>
                  <a:lnTo>
                    <a:pt x="2073159" y="1397122"/>
                  </a:lnTo>
                  <a:cubicBezTo>
                    <a:pt x="2073159" y="1280012"/>
                    <a:pt x="1979224" y="1186325"/>
                    <a:pt x="1861761" y="1186325"/>
                  </a:cubicBezTo>
                  <a:lnTo>
                    <a:pt x="1861761" y="1186325"/>
                  </a:lnTo>
                  <a:close/>
                  <a:moveTo>
                    <a:pt x="2602054" y="1186325"/>
                  </a:moveTo>
                  <a:lnTo>
                    <a:pt x="2227407" y="1186325"/>
                  </a:lnTo>
                  <a:cubicBezTo>
                    <a:pt x="2207443" y="1186325"/>
                    <a:pt x="2191012" y="1202727"/>
                    <a:pt x="2191012" y="1222634"/>
                  </a:cubicBezTo>
                  <a:lnTo>
                    <a:pt x="2191012" y="2017848"/>
                  </a:lnTo>
                  <a:cubicBezTo>
                    <a:pt x="2191012" y="2038926"/>
                    <a:pt x="2207443" y="2055319"/>
                    <a:pt x="2227407" y="2055319"/>
                  </a:cubicBezTo>
                  <a:lnTo>
                    <a:pt x="2602054" y="2055319"/>
                  </a:lnTo>
                  <a:cubicBezTo>
                    <a:pt x="2622009" y="2055319"/>
                    <a:pt x="2639620" y="2038926"/>
                    <a:pt x="2639620" y="2017848"/>
                  </a:cubicBezTo>
                  <a:lnTo>
                    <a:pt x="2639620" y="1968651"/>
                  </a:lnTo>
                  <a:cubicBezTo>
                    <a:pt x="2639620" y="1947582"/>
                    <a:pt x="2622009" y="1931161"/>
                    <a:pt x="2602054" y="1931161"/>
                  </a:cubicBezTo>
                  <a:lnTo>
                    <a:pt x="2315494" y="1931161"/>
                  </a:lnTo>
                  <a:lnTo>
                    <a:pt x="2315494" y="1682891"/>
                  </a:lnTo>
                  <a:lnTo>
                    <a:pt x="2576203" y="1682891"/>
                  </a:lnTo>
                  <a:cubicBezTo>
                    <a:pt x="2597349" y="1682891"/>
                    <a:pt x="2613779" y="1665327"/>
                    <a:pt x="2613779" y="1645420"/>
                  </a:cubicBezTo>
                  <a:lnTo>
                    <a:pt x="2613779" y="1596223"/>
                  </a:lnTo>
                  <a:cubicBezTo>
                    <a:pt x="2613779" y="1575135"/>
                    <a:pt x="2597349" y="1558762"/>
                    <a:pt x="2576203" y="1558762"/>
                  </a:cubicBezTo>
                  <a:lnTo>
                    <a:pt x="2315494" y="1558762"/>
                  </a:lnTo>
                  <a:lnTo>
                    <a:pt x="2315494" y="1310464"/>
                  </a:lnTo>
                  <a:lnTo>
                    <a:pt x="2602054" y="1310464"/>
                  </a:lnTo>
                  <a:cubicBezTo>
                    <a:pt x="2622009" y="1310464"/>
                    <a:pt x="2639620" y="1292900"/>
                    <a:pt x="2639620" y="1272983"/>
                  </a:cubicBezTo>
                  <a:lnTo>
                    <a:pt x="2639620" y="1222634"/>
                  </a:lnTo>
                  <a:cubicBezTo>
                    <a:pt x="2639620" y="1202727"/>
                    <a:pt x="2622009" y="1186325"/>
                    <a:pt x="2602054" y="1186325"/>
                  </a:cubicBezTo>
                  <a:moveTo>
                    <a:pt x="3712431" y="1844521"/>
                  </a:moveTo>
                  <a:cubicBezTo>
                    <a:pt x="3712431" y="1892527"/>
                    <a:pt x="3673683" y="1931151"/>
                    <a:pt x="3625525" y="1931151"/>
                  </a:cubicBezTo>
                  <a:lnTo>
                    <a:pt x="3501033" y="1931151"/>
                  </a:lnTo>
                  <a:lnTo>
                    <a:pt x="3501033" y="1682882"/>
                  </a:lnTo>
                  <a:lnTo>
                    <a:pt x="3625525" y="1682882"/>
                  </a:lnTo>
                  <a:cubicBezTo>
                    <a:pt x="3673683" y="1682882"/>
                    <a:pt x="3712431" y="1721534"/>
                    <a:pt x="3712431" y="1769559"/>
                  </a:cubicBezTo>
                  <a:lnTo>
                    <a:pt x="3712431" y="1844521"/>
                  </a:lnTo>
                  <a:close/>
                  <a:moveTo>
                    <a:pt x="3501033" y="1310464"/>
                  </a:moveTo>
                  <a:lnTo>
                    <a:pt x="3612609" y="1310464"/>
                  </a:lnTo>
                  <a:cubicBezTo>
                    <a:pt x="3660748" y="1310464"/>
                    <a:pt x="3699515" y="1349116"/>
                    <a:pt x="3699515" y="1397113"/>
                  </a:cubicBezTo>
                  <a:lnTo>
                    <a:pt x="3699515" y="1470903"/>
                  </a:lnTo>
                  <a:cubicBezTo>
                    <a:pt x="3699515" y="1518938"/>
                    <a:pt x="3660748" y="1558762"/>
                    <a:pt x="3612609" y="1558762"/>
                  </a:cubicBezTo>
                  <a:lnTo>
                    <a:pt x="3501033" y="1558762"/>
                  </a:lnTo>
                  <a:lnTo>
                    <a:pt x="3501033" y="1310464"/>
                  </a:lnTo>
                  <a:close/>
                  <a:moveTo>
                    <a:pt x="3768800" y="1613797"/>
                  </a:moveTo>
                  <a:cubicBezTo>
                    <a:pt x="3802871" y="1576326"/>
                    <a:pt x="3824007" y="1527129"/>
                    <a:pt x="3824007" y="1470903"/>
                  </a:cubicBezTo>
                  <a:lnTo>
                    <a:pt x="3824007" y="1397113"/>
                  </a:lnTo>
                  <a:cubicBezTo>
                    <a:pt x="3824007" y="1280022"/>
                    <a:pt x="3730043" y="1186325"/>
                    <a:pt x="3612609" y="1186325"/>
                  </a:cubicBezTo>
                  <a:lnTo>
                    <a:pt x="3412965" y="1186325"/>
                  </a:lnTo>
                  <a:cubicBezTo>
                    <a:pt x="3392981" y="1186325"/>
                    <a:pt x="3376560" y="1202727"/>
                    <a:pt x="3376560" y="1222634"/>
                  </a:cubicBezTo>
                  <a:lnTo>
                    <a:pt x="3376560" y="2017857"/>
                  </a:lnTo>
                  <a:cubicBezTo>
                    <a:pt x="3376560" y="2038926"/>
                    <a:pt x="3392981" y="2055319"/>
                    <a:pt x="3412965" y="2055319"/>
                  </a:cubicBezTo>
                  <a:lnTo>
                    <a:pt x="3625525" y="2055319"/>
                  </a:lnTo>
                  <a:cubicBezTo>
                    <a:pt x="3741787" y="2055319"/>
                    <a:pt x="3836913" y="1960440"/>
                    <a:pt x="3836913" y="1844521"/>
                  </a:cubicBezTo>
                  <a:lnTo>
                    <a:pt x="3836913" y="1769559"/>
                  </a:lnTo>
                  <a:cubicBezTo>
                    <a:pt x="3836913" y="1708657"/>
                    <a:pt x="3811091" y="1652440"/>
                    <a:pt x="3768800" y="1613797"/>
                  </a:cubicBezTo>
                  <a:lnTo>
                    <a:pt x="3768800" y="1613797"/>
                  </a:lnTo>
                  <a:close/>
                  <a:moveTo>
                    <a:pt x="4303457" y="1856227"/>
                  </a:moveTo>
                  <a:cubicBezTo>
                    <a:pt x="4303457" y="1904243"/>
                    <a:pt x="4264700" y="1944057"/>
                    <a:pt x="4216551" y="1944057"/>
                  </a:cubicBezTo>
                  <a:lnTo>
                    <a:pt x="4178965" y="1944057"/>
                  </a:lnTo>
                  <a:cubicBezTo>
                    <a:pt x="4130836" y="1944057"/>
                    <a:pt x="4092059" y="1904243"/>
                    <a:pt x="4092059" y="1856227"/>
                  </a:cubicBezTo>
                  <a:lnTo>
                    <a:pt x="4092059" y="1384254"/>
                  </a:lnTo>
                  <a:cubicBezTo>
                    <a:pt x="4092059" y="1336229"/>
                    <a:pt x="4130836" y="1297577"/>
                    <a:pt x="4178965" y="1297577"/>
                  </a:cubicBezTo>
                  <a:lnTo>
                    <a:pt x="4216551" y="1297577"/>
                  </a:lnTo>
                  <a:cubicBezTo>
                    <a:pt x="4264700" y="1297577"/>
                    <a:pt x="4303457" y="1336229"/>
                    <a:pt x="4303457" y="1384254"/>
                  </a:cubicBezTo>
                  <a:lnTo>
                    <a:pt x="4303457" y="1856227"/>
                  </a:lnTo>
                  <a:close/>
                  <a:moveTo>
                    <a:pt x="4216551" y="1173437"/>
                  </a:moveTo>
                  <a:lnTo>
                    <a:pt x="4178965" y="1173437"/>
                  </a:lnTo>
                  <a:cubicBezTo>
                    <a:pt x="4062713" y="1173437"/>
                    <a:pt x="3967567" y="1268306"/>
                    <a:pt x="3967567" y="1384254"/>
                  </a:cubicBezTo>
                  <a:lnTo>
                    <a:pt x="3967567" y="1856227"/>
                  </a:lnTo>
                  <a:cubicBezTo>
                    <a:pt x="3967567" y="1973337"/>
                    <a:pt x="4062713" y="2068216"/>
                    <a:pt x="4178965" y="2068216"/>
                  </a:cubicBezTo>
                  <a:lnTo>
                    <a:pt x="4216551" y="2068216"/>
                  </a:lnTo>
                  <a:cubicBezTo>
                    <a:pt x="4332813" y="2068216"/>
                    <a:pt x="4427949" y="1973337"/>
                    <a:pt x="4427949" y="1856227"/>
                  </a:cubicBezTo>
                  <a:lnTo>
                    <a:pt x="4427949" y="1384254"/>
                  </a:lnTo>
                  <a:cubicBezTo>
                    <a:pt x="4427949" y="1268306"/>
                    <a:pt x="4332813" y="1173437"/>
                    <a:pt x="4216551" y="1173437"/>
                  </a:cubicBezTo>
                  <a:lnTo>
                    <a:pt x="4216551" y="1173437"/>
                  </a:lnTo>
                  <a:close/>
                  <a:moveTo>
                    <a:pt x="4894122" y="1844521"/>
                  </a:moveTo>
                  <a:cubicBezTo>
                    <a:pt x="4894122" y="1892527"/>
                    <a:pt x="4855364" y="1931151"/>
                    <a:pt x="4807235" y="1931151"/>
                  </a:cubicBezTo>
                  <a:lnTo>
                    <a:pt x="4695649" y="1931151"/>
                  </a:lnTo>
                  <a:lnTo>
                    <a:pt x="4695649" y="1310464"/>
                  </a:lnTo>
                  <a:lnTo>
                    <a:pt x="4807235" y="1310464"/>
                  </a:lnTo>
                  <a:cubicBezTo>
                    <a:pt x="4855364" y="1310464"/>
                    <a:pt x="4894122" y="1349116"/>
                    <a:pt x="4894122" y="1397113"/>
                  </a:cubicBezTo>
                  <a:lnTo>
                    <a:pt x="4894122" y="1844521"/>
                  </a:lnTo>
                  <a:close/>
                  <a:moveTo>
                    <a:pt x="4807235" y="1186325"/>
                  </a:moveTo>
                  <a:lnTo>
                    <a:pt x="4607571" y="1186325"/>
                  </a:lnTo>
                  <a:cubicBezTo>
                    <a:pt x="4587597" y="1186325"/>
                    <a:pt x="4571176" y="1202727"/>
                    <a:pt x="4571176" y="1222634"/>
                  </a:cubicBezTo>
                  <a:lnTo>
                    <a:pt x="4571176" y="2017857"/>
                  </a:lnTo>
                  <a:cubicBezTo>
                    <a:pt x="4571176" y="2038926"/>
                    <a:pt x="4587597" y="2055319"/>
                    <a:pt x="4607571" y="2055319"/>
                  </a:cubicBezTo>
                  <a:lnTo>
                    <a:pt x="4807235" y="2055319"/>
                  </a:lnTo>
                  <a:cubicBezTo>
                    <a:pt x="4924668" y="2055319"/>
                    <a:pt x="5018613" y="1960440"/>
                    <a:pt x="5018613" y="1844521"/>
                  </a:cubicBezTo>
                  <a:lnTo>
                    <a:pt x="5018613" y="1397113"/>
                  </a:lnTo>
                  <a:cubicBezTo>
                    <a:pt x="5018613" y="1280022"/>
                    <a:pt x="4924668" y="1186325"/>
                    <a:pt x="4807235" y="1186325"/>
                  </a:cubicBezTo>
                  <a:lnTo>
                    <a:pt x="4807235" y="1186325"/>
                  </a:lnTo>
                  <a:close/>
                  <a:moveTo>
                    <a:pt x="5530972" y="1186325"/>
                  </a:moveTo>
                  <a:lnTo>
                    <a:pt x="5478118" y="1186325"/>
                  </a:lnTo>
                  <a:cubicBezTo>
                    <a:pt x="5464031" y="1186325"/>
                    <a:pt x="5447581" y="1196859"/>
                    <a:pt x="5442885" y="1209747"/>
                  </a:cubicBezTo>
                  <a:lnTo>
                    <a:pt x="5331310" y="1518938"/>
                  </a:lnTo>
                  <a:lnTo>
                    <a:pt x="5219752" y="1209747"/>
                  </a:lnTo>
                  <a:cubicBezTo>
                    <a:pt x="5215047" y="1196859"/>
                    <a:pt x="5198607" y="1186325"/>
                    <a:pt x="5184520" y="1186325"/>
                  </a:cubicBezTo>
                  <a:lnTo>
                    <a:pt x="5131656" y="1186325"/>
                  </a:lnTo>
                  <a:cubicBezTo>
                    <a:pt x="5103481" y="1186325"/>
                    <a:pt x="5085860" y="1210918"/>
                    <a:pt x="5096433" y="1236683"/>
                  </a:cubicBezTo>
                  <a:lnTo>
                    <a:pt x="5269073" y="1675871"/>
                  </a:lnTo>
                  <a:lnTo>
                    <a:pt x="5269073" y="2017848"/>
                  </a:lnTo>
                  <a:cubicBezTo>
                    <a:pt x="5269073" y="2038926"/>
                    <a:pt x="5285504" y="2055319"/>
                    <a:pt x="5306649" y="2055319"/>
                  </a:cubicBezTo>
                  <a:lnTo>
                    <a:pt x="5355979" y="2055319"/>
                  </a:lnTo>
                  <a:cubicBezTo>
                    <a:pt x="5377115" y="2055319"/>
                    <a:pt x="5393565" y="2038926"/>
                    <a:pt x="5393565" y="2017848"/>
                  </a:cubicBezTo>
                  <a:lnTo>
                    <a:pt x="5393565" y="1675871"/>
                  </a:lnTo>
                  <a:lnTo>
                    <a:pt x="5566186" y="1236683"/>
                  </a:lnTo>
                  <a:cubicBezTo>
                    <a:pt x="5576778" y="1210918"/>
                    <a:pt x="5559157" y="1186325"/>
                    <a:pt x="5530972" y="1186325"/>
                  </a:cubicBezTo>
                  <a:moveTo>
                    <a:pt x="2451502" y="844469"/>
                  </a:moveTo>
                  <a:cubicBezTo>
                    <a:pt x="2451502" y="865549"/>
                    <a:pt x="2433881" y="881952"/>
                    <a:pt x="2413916" y="881952"/>
                  </a:cubicBezTo>
                  <a:lnTo>
                    <a:pt x="2364586" y="881952"/>
                  </a:lnTo>
                  <a:cubicBezTo>
                    <a:pt x="2344612" y="881952"/>
                    <a:pt x="2326991" y="865549"/>
                    <a:pt x="2326991" y="844469"/>
                  </a:cubicBezTo>
                  <a:lnTo>
                    <a:pt x="2326991" y="49176"/>
                  </a:lnTo>
                  <a:cubicBezTo>
                    <a:pt x="2326991" y="29263"/>
                    <a:pt x="2344612" y="12861"/>
                    <a:pt x="2364586" y="12861"/>
                  </a:cubicBezTo>
                  <a:lnTo>
                    <a:pt x="2413916" y="12861"/>
                  </a:lnTo>
                  <a:cubicBezTo>
                    <a:pt x="2433881" y="12861"/>
                    <a:pt x="2451502" y="29263"/>
                    <a:pt x="2451502" y="49176"/>
                  </a:cubicBezTo>
                  <a:lnTo>
                    <a:pt x="2451502" y="844469"/>
                  </a:lnTo>
                  <a:close/>
                  <a:moveTo>
                    <a:pt x="2906101" y="1698741"/>
                  </a:moveTo>
                  <a:lnTo>
                    <a:pt x="3072884" y="1698741"/>
                  </a:lnTo>
                  <a:lnTo>
                    <a:pt x="2989502" y="1318065"/>
                  </a:lnTo>
                  <a:lnTo>
                    <a:pt x="2906101" y="1698741"/>
                  </a:lnTo>
                  <a:close/>
                  <a:moveTo>
                    <a:pt x="3098716" y="1820547"/>
                  </a:moveTo>
                  <a:lnTo>
                    <a:pt x="2880260" y="1820547"/>
                  </a:lnTo>
                  <a:lnTo>
                    <a:pt x="2835626" y="2025515"/>
                  </a:lnTo>
                  <a:cubicBezTo>
                    <a:pt x="2829759" y="2041917"/>
                    <a:pt x="2821538" y="2054795"/>
                    <a:pt x="2799222" y="2054795"/>
                  </a:cubicBezTo>
                  <a:lnTo>
                    <a:pt x="2748720" y="2054795"/>
                  </a:lnTo>
                  <a:cubicBezTo>
                    <a:pt x="2720526" y="2054795"/>
                    <a:pt x="2705248" y="2036050"/>
                    <a:pt x="2713487" y="2011475"/>
                  </a:cubicBezTo>
                  <a:lnTo>
                    <a:pt x="2895529" y="1213814"/>
                  </a:lnTo>
                  <a:cubicBezTo>
                    <a:pt x="2900225" y="1195088"/>
                    <a:pt x="2914331" y="1185705"/>
                    <a:pt x="2935467" y="1185705"/>
                  </a:cubicBezTo>
                  <a:lnTo>
                    <a:pt x="3044690" y="1185705"/>
                  </a:lnTo>
                  <a:cubicBezTo>
                    <a:pt x="3067026" y="1185705"/>
                    <a:pt x="3078752" y="1195088"/>
                    <a:pt x="3083447" y="1213814"/>
                  </a:cubicBezTo>
                  <a:lnTo>
                    <a:pt x="3267861" y="2011475"/>
                  </a:lnTo>
                  <a:cubicBezTo>
                    <a:pt x="3276081" y="2036050"/>
                    <a:pt x="3259641" y="2054795"/>
                    <a:pt x="3231447" y="2054795"/>
                  </a:cubicBezTo>
                  <a:lnTo>
                    <a:pt x="3180945" y="2054795"/>
                  </a:lnTo>
                  <a:cubicBezTo>
                    <a:pt x="3159800" y="2054795"/>
                    <a:pt x="3149227" y="2041917"/>
                    <a:pt x="3144531" y="2025515"/>
                  </a:cubicBezTo>
                  <a:lnTo>
                    <a:pt x="3098716" y="1820547"/>
                  </a:lnTo>
                  <a:close/>
                </a:path>
              </a:pathLst>
            </a:custGeom>
            <a:solidFill>
              <a:srgbClr val="FFFFFF"/>
            </a:solidFill>
            <a:ln w="9525" cap="flat">
              <a:noFill/>
              <a:prstDash val="solid"/>
              <a:miter/>
            </a:ln>
          </p:spPr>
          <p:txBody>
            <a:bodyPr rtlCol="0" anchor="ctr">
              <a:noAutofit/>
            </a:bodyPr>
            <a:lstStyle/>
            <a:p>
              <a:endParaRPr lang="en-US"/>
            </a:p>
          </p:txBody>
        </p:sp>
      </p:grpSp>
      <p:sp>
        <p:nvSpPr>
          <p:cNvPr id="12" name="SmartArt Placeholder 3">
            <a:extLst>
              <a:ext uri="{FF2B5EF4-FFF2-40B4-BE49-F238E27FC236}">
                <a16:creationId xmlns:a16="http://schemas.microsoft.com/office/drawing/2014/main" id="{FEACF5D2-BA90-4F4A-8112-0B3C63914A36}"/>
              </a:ext>
            </a:extLst>
          </p:cNvPr>
          <p:cNvSpPr txBox="1">
            <a:spLocks/>
          </p:cNvSpPr>
          <p:nvPr/>
        </p:nvSpPr>
        <p:spPr>
          <a:xfrm>
            <a:off x="-328"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4" name="Text Placeholder 13"/>
          <p:cNvSpPr>
            <a:spLocks noGrp="1"/>
          </p:cNvSpPr>
          <p:nvPr>
            <p:ph type="body" sz="quarter" idx="13" hasCustomPrompt="1"/>
          </p:nvPr>
        </p:nvSpPr>
        <p:spPr>
          <a:xfrm>
            <a:off x="1180072" y="403912"/>
            <a:ext cx="7662621" cy="323443"/>
          </a:xfrm>
        </p:spPr>
        <p:txBody>
          <a:bodyPr anchor="ctr" anchorCtr="0">
            <a:noAutofit/>
          </a:bodyPr>
          <a:lstStyle>
            <a:lvl1pPr>
              <a:defRPr sz="1200" cap="all" baseline="0">
                <a:solidFill>
                  <a:schemeClr val="bg2"/>
                </a:solidFill>
                <a:latin typeface="Soleil Sb" panose="00000600000000000000" pitchFamily="50" charset="0"/>
                <a:ea typeface="NP Simple TT Bold" panose="020B0804020201020104" pitchFamily="34" charset="0"/>
              </a:defRPr>
            </a:lvl1pPr>
          </a:lstStyle>
          <a:p>
            <a:pPr lvl="0"/>
            <a:r>
              <a:rPr lang="en-US" dirty="0"/>
              <a:t>Dates</a:t>
            </a:r>
          </a:p>
        </p:txBody>
      </p:sp>
    </p:spTree>
    <p:extLst>
      <p:ext uri="{BB962C8B-B14F-4D97-AF65-F5344CB8AC3E}">
        <p14:creationId xmlns:p14="http://schemas.microsoft.com/office/powerpoint/2010/main" val="26776132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Sidebar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21D3DE4-C5E3-5040-127A-ABB8AC8B3AC6}"/>
              </a:ext>
            </a:extLst>
          </p:cNvPr>
          <p:cNvSpPr>
            <a:spLocks noGrp="1"/>
          </p:cNvSpPr>
          <p:nvPr>
            <p:ph type="body" sz="quarter" idx="29" hasCustomPrompt="1"/>
          </p:nvPr>
        </p:nvSpPr>
        <p:spPr>
          <a:xfrm>
            <a:off x="7786539" y="2746059"/>
            <a:ext cx="3977640" cy="4134352"/>
          </a:xfrm>
          <a:solidFill>
            <a:schemeClr val="accent1"/>
          </a:solidFill>
        </p:spPr>
        <p:txBody>
          <a:bodyPr/>
          <a:lstStyle>
            <a:lvl1pPr>
              <a:defRPr sz="100">
                <a:latin typeface="+mn-lt"/>
              </a:defRPr>
            </a:lvl1pPr>
            <a:lvl2pPr>
              <a:defRPr sz="100">
                <a:latin typeface="+mn-lt"/>
              </a:defRPr>
            </a:lvl2pPr>
            <a:lvl3pPr>
              <a:defRPr sz="100">
                <a:latin typeface="+mn-lt"/>
              </a:defRPr>
            </a:lvl3pPr>
            <a:lvl4pPr>
              <a:defRPr sz="100">
                <a:latin typeface="+mn-lt"/>
              </a:defRPr>
            </a:lvl4pPr>
            <a:lvl5pPr>
              <a:defRPr sz="100">
                <a:latin typeface="+mn-lt"/>
              </a:defRPr>
            </a:lvl5pPr>
          </a:lstStyle>
          <a:p>
            <a:pPr lvl="0"/>
            <a:r>
              <a:rPr lang="en-US" dirty="0"/>
              <a:t> </a:t>
            </a:r>
          </a:p>
        </p:txBody>
      </p:sp>
      <p:sp>
        <p:nvSpPr>
          <p:cNvPr id="2" name="Title 1"/>
          <p:cNvSpPr>
            <a:spLocks noGrp="1"/>
          </p:cNvSpPr>
          <p:nvPr>
            <p:ph type="title" hasCustomPrompt="1"/>
          </p:nvPr>
        </p:nvSpPr>
        <p:spPr>
          <a:xfrm>
            <a:off x="1179576" y="475742"/>
            <a:ext cx="6126480" cy="576838"/>
          </a:xfrm>
        </p:spPr>
        <p:txBody>
          <a:bodyPr anchor="t" anchorCtr="0">
            <a:noAutofit/>
          </a:bodyPr>
          <a:lstStyle>
            <a:lvl1pPr>
              <a:defRPr sz="3600"/>
            </a:lvl1pPr>
          </a:lstStyle>
          <a:p>
            <a:r>
              <a:rPr lang="en-US" dirty="0"/>
              <a:t>Title</a:t>
            </a:r>
          </a:p>
        </p:txBody>
      </p:sp>
      <p:sp>
        <p:nvSpPr>
          <p:cNvPr id="5" name="Date Placeholder 4"/>
          <p:cNvSpPr>
            <a:spLocks noGrp="1"/>
          </p:cNvSpPr>
          <p:nvPr>
            <p:ph type="dt" sz="half" idx="10"/>
          </p:nvPr>
        </p:nvSpPr>
        <p:spPr>
          <a:xfrm>
            <a:off x="1179576" y="6356350"/>
            <a:ext cx="1938454" cy="365125"/>
          </a:xfrm>
        </p:spPr>
        <p:txBody>
          <a:bodyPr>
            <a:noAutofit/>
          </a:bodyPr>
          <a:lstStyle>
            <a:lvl1pPr>
              <a:defRPr>
                <a:solidFill>
                  <a:schemeClr val="bg1">
                    <a:lumMod val="65000"/>
                  </a:schemeClr>
                </a:solidFill>
              </a:defRPr>
            </a:lvl1pPr>
          </a:lstStyle>
          <a:p>
            <a:fld id="{B6941E7E-3E25-45A7-9EE6-3D8C805B96CD}" type="datetimeFigureOut">
              <a:rPr lang="en-US" smtClean="0"/>
              <a:pPr/>
              <a:t>6/11/2025</a:t>
            </a:fld>
            <a:endParaRPr lang="en-US" dirty="0"/>
          </a:p>
        </p:txBody>
      </p:sp>
      <p:sp>
        <p:nvSpPr>
          <p:cNvPr id="6" name="Footer Placeholder 5"/>
          <p:cNvSpPr>
            <a:spLocks noGrp="1"/>
          </p:cNvSpPr>
          <p:nvPr>
            <p:ph type="ftr" sz="quarter" idx="11"/>
          </p:nvPr>
        </p:nvSpPr>
        <p:spPr>
          <a:xfrm>
            <a:off x="3520440" y="6356350"/>
            <a:ext cx="3785616" cy="374388"/>
          </a:xfrm>
        </p:spPr>
        <p:txBody>
          <a:bodyPr>
            <a:noAutofit/>
          </a:bodyPr>
          <a:lstStyle>
            <a:lvl1pPr>
              <a:defRPr>
                <a:solidFill>
                  <a:schemeClr val="bg1">
                    <a:lumMod val="65000"/>
                  </a:schemeClr>
                </a:solidFill>
              </a:defRPr>
            </a:lvl1pPr>
          </a:lstStyle>
          <a:p>
            <a:endParaRPr lang="en-US" dirty="0"/>
          </a:p>
        </p:txBody>
      </p:sp>
      <p:sp>
        <p:nvSpPr>
          <p:cNvPr id="7" name="Slide Number Placeholder 6"/>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dirty="0"/>
          </a:p>
        </p:txBody>
      </p:sp>
      <p:sp>
        <p:nvSpPr>
          <p:cNvPr id="10" name="Text Placeholder 9"/>
          <p:cNvSpPr>
            <a:spLocks noGrp="1"/>
          </p:cNvSpPr>
          <p:nvPr>
            <p:ph type="body" sz="quarter" idx="13" hasCustomPrompt="1"/>
          </p:nvPr>
        </p:nvSpPr>
        <p:spPr>
          <a:xfrm>
            <a:off x="1179576" y="1052580"/>
            <a:ext cx="6126480"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Graphic 102">
            <a:extLst>
              <a:ext uri="{FF2B5EF4-FFF2-40B4-BE49-F238E27FC236}">
                <a16:creationId xmlns:a16="http://schemas.microsoft.com/office/drawing/2014/main" id="{A855285B-35E3-1749-8191-8F789F9FA9ED}"/>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14" name="Text Placeholder 15"/>
          <p:cNvSpPr>
            <a:spLocks noGrp="1"/>
          </p:cNvSpPr>
          <p:nvPr>
            <p:ph type="body" sz="quarter" idx="16"/>
          </p:nvPr>
        </p:nvSpPr>
        <p:spPr>
          <a:xfrm>
            <a:off x="1179576" y="1866900"/>
            <a:ext cx="6126480" cy="4349750"/>
          </a:xfrm>
        </p:spPr>
        <p:txBody>
          <a:bodyPr/>
          <a:lstStyle>
            <a:lvl1pPr>
              <a:spcAft>
                <a:spcPts val="800"/>
              </a:spcAft>
              <a:defRPr/>
            </a:lvl1pPr>
            <a:lvl3pPr>
              <a:buClr>
                <a:schemeClr val="accent1"/>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7"/>
          <p:cNvSpPr>
            <a:spLocks noGrp="1"/>
          </p:cNvSpPr>
          <p:nvPr>
            <p:ph type="body" sz="quarter" idx="17"/>
          </p:nvPr>
        </p:nvSpPr>
        <p:spPr>
          <a:xfrm>
            <a:off x="8135332" y="3225114"/>
            <a:ext cx="3294667" cy="2991536"/>
          </a:xfrm>
        </p:spPr>
        <p:txBody>
          <a:bodyPr/>
          <a:lstStyle>
            <a:lvl1pPr>
              <a:defRPr sz="1800">
                <a:solidFill>
                  <a:schemeClr val="bg1"/>
                </a:solidFill>
              </a:defRPr>
            </a:lvl1pPr>
            <a:lvl2pPr>
              <a:defRPr sz="1400">
                <a:solidFill>
                  <a:schemeClr val="bg1"/>
                </a:solidFill>
              </a:defRPr>
            </a:lvl2pPr>
            <a:lvl3pPr>
              <a:buClr>
                <a:schemeClr val="accent6"/>
              </a:buClr>
              <a:defRPr sz="1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sz="1100" b="1" cap="all" baseline="0">
                <a:solidFill>
                  <a:schemeClr val="accent1">
                    <a:lumMod val="40000"/>
                    <a:lumOff val="60000"/>
                  </a:schemeClr>
                </a:solidFill>
                <a:latin typeface="Soleil" panose="00000500000000000000" pitchFamily="50" charset="0"/>
              </a:defRPr>
            </a:lvl1pPr>
          </a:lstStyle>
          <a:p>
            <a:pPr lvl="0"/>
            <a:r>
              <a:rPr lang="en-US" dirty="0"/>
              <a:t>Section title optional</a:t>
            </a:r>
          </a:p>
        </p:txBody>
      </p:sp>
      <p:sp>
        <p:nvSpPr>
          <p:cNvPr id="12" name="Picture Placeholder 11">
            <a:extLst>
              <a:ext uri="{FF2B5EF4-FFF2-40B4-BE49-F238E27FC236}">
                <a16:creationId xmlns:a16="http://schemas.microsoft.com/office/drawing/2014/main" id="{9D2BC70C-A402-A8B2-19DA-2FAF231FB46D}"/>
              </a:ext>
            </a:extLst>
          </p:cNvPr>
          <p:cNvSpPr>
            <a:spLocks noGrp="1"/>
          </p:cNvSpPr>
          <p:nvPr>
            <p:ph type="pic" sz="quarter" idx="28"/>
          </p:nvPr>
        </p:nvSpPr>
        <p:spPr>
          <a:xfrm>
            <a:off x="7786539" y="-1"/>
            <a:ext cx="3977640" cy="2644049"/>
          </a:xfrm>
          <a:solidFill>
            <a:schemeClr val="bg2"/>
          </a:solidFill>
        </p:spPr>
        <p:txBody>
          <a:bodyPr/>
          <a:lstStyle>
            <a:lvl1pPr>
              <a:defRPr sz="1200">
                <a:solidFill>
                  <a:schemeClr val="bg1">
                    <a:lumMod val="85000"/>
                  </a:schemeClr>
                </a:solidFill>
              </a:defRPr>
            </a:lvl1pPr>
          </a:lstStyle>
          <a:p>
            <a:endParaRPr lang="en-US" dirty="0"/>
          </a:p>
        </p:txBody>
      </p:sp>
    </p:spTree>
    <p:extLst>
      <p:ext uri="{BB962C8B-B14F-4D97-AF65-F5344CB8AC3E}">
        <p14:creationId xmlns:p14="http://schemas.microsoft.com/office/powerpoint/2010/main" val="37259740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 Sidebar (light) &amp;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B7A95592-A909-DB8E-D8AC-ADBA91AADAE4}"/>
              </a:ext>
            </a:extLst>
          </p:cNvPr>
          <p:cNvSpPr>
            <a:spLocks noGrp="1"/>
          </p:cNvSpPr>
          <p:nvPr>
            <p:ph type="body" sz="quarter" idx="29" hasCustomPrompt="1"/>
          </p:nvPr>
        </p:nvSpPr>
        <p:spPr>
          <a:xfrm>
            <a:off x="5719995" y="1891553"/>
            <a:ext cx="6044184" cy="4988857"/>
          </a:xfrm>
          <a:solidFill>
            <a:schemeClr val="accent6"/>
          </a:solidFill>
        </p:spPr>
        <p:txBody>
          <a:bodyPr/>
          <a:lstStyle>
            <a:lvl1pPr>
              <a:defRPr sz="100">
                <a:latin typeface="+mn-lt"/>
              </a:defRPr>
            </a:lvl1pPr>
            <a:lvl2pPr>
              <a:defRPr sz="100">
                <a:latin typeface="+mn-lt"/>
              </a:defRPr>
            </a:lvl2pPr>
            <a:lvl3pPr>
              <a:defRPr sz="100">
                <a:latin typeface="+mn-lt"/>
              </a:defRPr>
            </a:lvl3pPr>
            <a:lvl4pPr>
              <a:defRPr sz="100">
                <a:latin typeface="+mn-lt"/>
              </a:defRPr>
            </a:lvl4pPr>
            <a:lvl5pPr>
              <a:defRPr sz="100">
                <a:latin typeface="+mn-lt"/>
              </a:defRPr>
            </a:lvl5pPr>
          </a:lstStyle>
          <a:p>
            <a:pPr lvl="0"/>
            <a:r>
              <a:rPr lang="en-US" dirty="0"/>
              <a:t> </a:t>
            </a:r>
          </a:p>
        </p:txBody>
      </p:sp>
      <p:sp>
        <p:nvSpPr>
          <p:cNvPr id="2" name="Title 1"/>
          <p:cNvSpPr>
            <a:spLocks noGrp="1"/>
          </p:cNvSpPr>
          <p:nvPr>
            <p:ph type="title" hasCustomPrompt="1"/>
          </p:nvPr>
        </p:nvSpPr>
        <p:spPr>
          <a:xfrm>
            <a:off x="1179576" y="475742"/>
            <a:ext cx="4054576" cy="576838"/>
          </a:xfrm>
        </p:spPr>
        <p:txBody>
          <a:bodyPr anchor="t" anchorCtr="0">
            <a:noAutofit/>
          </a:bodyPr>
          <a:lstStyle>
            <a:lvl1pPr>
              <a:defRPr sz="3600"/>
            </a:lvl1pPr>
          </a:lstStyle>
          <a:p>
            <a:r>
              <a:rPr lang="en-US" dirty="0"/>
              <a:t>Title</a:t>
            </a:r>
          </a:p>
        </p:txBody>
      </p:sp>
      <p:sp>
        <p:nvSpPr>
          <p:cNvPr id="5" name="Date Placeholder 4"/>
          <p:cNvSpPr>
            <a:spLocks noGrp="1"/>
          </p:cNvSpPr>
          <p:nvPr>
            <p:ph type="dt" sz="half" idx="10"/>
          </p:nvPr>
        </p:nvSpPr>
        <p:spPr>
          <a:xfrm>
            <a:off x="1179576" y="6356350"/>
            <a:ext cx="1938454" cy="365125"/>
          </a:xfrm>
        </p:spPr>
        <p:txBody>
          <a:bodyPr>
            <a:noAutofit/>
          </a:bodyPr>
          <a:lstStyle>
            <a:lvl1pPr>
              <a:defRPr>
                <a:solidFill>
                  <a:schemeClr val="bg1">
                    <a:lumMod val="65000"/>
                  </a:schemeClr>
                </a:solidFill>
              </a:defRPr>
            </a:lvl1pPr>
          </a:lstStyle>
          <a:p>
            <a:fld id="{B6941E7E-3E25-45A7-9EE6-3D8C805B96CD}" type="datetimeFigureOut">
              <a:rPr lang="en-US" smtClean="0"/>
              <a:pPr/>
              <a:t>6/11/2025</a:t>
            </a:fld>
            <a:endParaRPr lang="en-US" dirty="0"/>
          </a:p>
        </p:txBody>
      </p:sp>
      <p:sp>
        <p:nvSpPr>
          <p:cNvPr id="6" name="Footer Placeholder 5"/>
          <p:cNvSpPr>
            <a:spLocks noGrp="1"/>
          </p:cNvSpPr>
          <p:nvPr>
            <p:ph type="ftr" sz="quarter" idx="11"/>
          </p:nvPr>
        </p:nvSpPr>
        <p:spPr>
          <a:xfrm>
            <a:off x="6101486" y="6356350"/>
            <a:ext cx="5302238" cy="349250"/>
          </a:xfrm>
        </p:spPr>
        <p:txBody>
          <a:bodyPr>
            <a:noAutofit/>
          </a:bodyPr>
          <a:lstStyle>
            <a:lvl1pPr>
              <a:defRPr>
                <a:solidFill>
                  <a:schemeClr val="accent1">
                    <a:lumMod val="60000"/>
                    <a:lumOff val="40000"/>
                  </a:schemeClr>
                </a:solidFill>
              </a:defRPr>
            </a:lvl1pPr>
          </a:lstStyle>
          <a:p>
            <a:endParaRPr lang="en-US" dirty="0"/>
          </a:p>
        </p:txBody>
      </p:sp>
      <p:sp>
        <p:nvSpPr>
          <p:cNvPr id="7" name="Slide Number Placeholder 6"/>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dirty="0"/>
          </a:p>
        </p:txBody>
      </p:sp>
      <p:sp>
        <p:nvSpPr>
          <p:cNvPr id="10" name="Text Placeholder 9"/>
          <p:cNvSpPr>
            <a:spLocks noGrp="1"/>
          </p:cNvSpPr>
          <p:nvPr>
            <p:ph type="body" sz="quarter" idx="13" hasCustomPrompt="1"/>
          </p:nvPr>
        </p:nvSpPr>
        <p:spPr>
          <a:xfrm>
            <a:off x="1179576" y="1052580"/>
            <a:ext cx="4054576"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Graphic 102">
            <a:extLst>
              <a:ext uri="{FF2B5EF4-FFF2-40B4-BE49-F238E27FC236}">
                <a16:creationId xmlns:a16="http://schemas.microsoft.com/office/drawing/2014/main" id="{A855285B-35E3-1749-8191-8F789F9FA9ED}"/>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14" name="Text Placeholder 15"/>
          <p:cNvSpPr>
            <a:spLocks noGrp="1"/>
          </p:cNvSpPr>
          <p:nvPr>
            <p:ph type="body" sz="quarter" idx="16"/>
          </p:nvPr>
        </p:nvSpPr>
        <p:spPr>
          <a:xfrm>
            <a:off x="1179576" y="1866900"/>
            <a:ext cx="4054576" cy="4349750"/>
          </a:xfrm>
        </p:spPr>
        <p:txBody>
          <a:bodyPr/>
          <a:lstStyle>
            <a:lvl1pPr>
              <a:spcAft>
                <a:spcPts val="800"/>
              </a:spcAft>
              <a:defRPr/>
            </a:lvl1pPr>
            <a:lvl3pPr>
              <a:buClr>
                <a:schemeClr val="accent1"/>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7"/>
          <p:cNvSpPr>
            <a:spLocks noGrp="1"/>
          </p:cNvSpPr>
          <p:nvPr>
            <p:ph type="body" sz="quarter" idx="17"/>
          </p:nvPr>
        </p:nvSpPr>
        <p:spPr>
          <a:xfrm>
            <a:off x="6106510" y="2280745"/>
            <a:ext cx="5261707" cy="3935905"/>
          </a:xfrm>
        </p:spPr>
        <p:txBody>
          <a:bodyPr/>
          <a:lstStyle>
            <a:lvl1pPr>
              <a:spcAft>
                <a:spcPts val="800"/>
              </a:spcAft>
              <a:defRPr sz="1800">
                <a:solidFill>
                  <a:schemeClr val="tx1"/>
                </a:solidFill>
              </a:defRPr>
            </a:lvl1pPr>
            <a:lvl2pPr>
              <a:defRPr sz="1400">
                <a:solidFill>
                  <a:schemeClr val="tx1"/>
                </a:solidFill>
              </a:defRPr>
            </a:lvl2pPr>
            <a:lvl3pPr>
              <a:buClr>
                <a:schemeClr val="accent1"/>
              </a:buClr>
              <a:defRPr sz="1400">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sz="1100" b="1" cap="all" baseline="0">
                <a:solidFill>
                  <a:schemeClr val="accent1">
                    <a:lumMod val="40000"/>
                    <a:lumOff val="60000"/>
                  </a:schemeClr>
                </a:solidFill>
                <a:latin typeface="Soleil" panose="00000500000000000000" pitchFamily="50" charset="0"/>
              </a:defRPr>
            </a:lvl1pPr>
          </a:lstStyle>
          <a:p>
            <a:pPr lvl="0"/>
            <a:r>
              <a:rPr lang="en-US" dirty="0"/>
              <a:t>Section title optional</a:t>
            </a:r>
          </a:p>
        </p:txBody>
      </p:sp>
      <p:sp>
        <p:nvSpPr>
          <p:cNvPr id="12" name="Picture Placeholder 11">
            <a:extLst>
              <a:ext uri="{FF2B5EF4-FFF2-40B4-BE49-F238E27FC236}">
                <a16:creationId xmlns:a16="http://schemas.microsoft.com/office/drawing/2014/main" id="{9D2BC70C-A402-A8B2-19DA-2FAF231FB46D}"/>
              </a:ext>
            </a:extLst>
          </p:cNvPr>
          <p:cNvSpPr>
            <a:spLocks noGrp="1"/>
          </p:cNvSpPr>
          <p:nvPr>
            <p:ph type="pic" sz="quarter" idx="28"/>
          </p:nvPr>
        </p:nvSpPr>
        <p:spPr>
          <a:xfrm>
            <a:off x="5717628" y="-1"/>
            <a:ext cx="6046551" cy="1776249"/>
          </a:xfrm>
          <a:solidFill>
            <a:schemeClr val="bg2"/>
          </a:solidFill>
        </p:spPr>
        <p:txBody>
          <a:bodyPr/>
          <a:lstStyle>
            <a:lvl1pPr>
              <a:defRPr sz="1200">
                <a:solidFill>
                  <a:schemeClr val="bg1">
                    <a:lumMod val="85000"/>
                  </a:schemeClr>
                </a:solidFill>
              </a:defRPr>
            </a:lvl1pPr>
          </a:lstStyle>
          <a:p>
            <a:endParaRPr lang="en-US" dirty="0"/>
          </a:p>
        </p:txBody>
      </p:sp>
    </p:spTree>
    <p:extLst>
      <p:ext uri="{BB962C8B-B14F-4D97-AF65-F5344CB8AC3E}">
        <p14:creationId xmlns:p14="http://schemas.microsoft.com/office/powerpoint/2010/main" val="1174915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Sidebar">
    <p:spTree>
      <p:nvGrpSpPr>
        <p:cNvPr id="1" name=""/>
        <p:cNvGrpSpPr/>
        <p:nvPr/>
      </p:nvGrpSpPr>
      <p:grpSpPr>
        <a:xfrm>
          <a:off x="0" y="0"/>
          <a:ext cx="0" cy="0"/>
          <a:chOff x="0" y="0"/>
          <a:chExt cx="0" cy="0"/>
        </a:xfrm>
      </p:grpSpPr>
      <p:sp>
        <p:nvSpPr>
          <p:cNvPr id="13" name="Text Placeholder 40">
            <a:extLst>
              <a:ext uri="{FF2B5EF4-FFF2-40B4-BE49-F238E27FC236}">
                <a16:creationId xmlns:a16="http://schemas.microsoft.com/office/drawing/2014/main" id="{F42FEB39-FCC8-3045-B328-E083589944E1}"/>
              </a:ext>
            </a:extLst>
          </p:cNvPr>
          <p:cNvSpPr txBox="1">
            <a:spLocks/>
          </p:cNvSpPr>
          <p:nvPr/>
        </p:nvSpPr>
        <p:spPr>
          <a:xfrm>
            <a:off x="7783550" y="0"/>
            <a:ext cx="3952325" cy="6858000"/>
          </a:xfrm>
          <a:prstGeom prst="rect">
            <a:avLst/>
          </a:pr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8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8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8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8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8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2" name="Title 1"/>
          <p:cNvSpPr>
            <a:spLocks noGrp="1"/>
          </p:cNvSpPr>
          <p:nvPr>
            <p:ph type="title" hasCustomPrompt="1"/>
          </p:nvPr>
        </p:nvSpPr>
        <p:spPr>
          <a:xfrm>
            <a:off x="1633135" y="475742"/>
            <a:ext cx="5790565" cy="576838"/>
          </a:xfrm>
        </p:spPr>
        <p:txBody>
          <a:bodyPr anchor="t" anchorCtr="0">
            <a:noAutofit/>
          </a:bodyPr>
          <a:lstStyle>
            <a:lvl1pPr>
              <a:defRPr sz="3600"/>
            </a:lvl1pPr>
          </a:lstStyle>
          <a:p>
            <a:r>
              <a:rPr lang="en-US" dirty="0"/>
              <a:t>Title</a:t>
            </a:r>
          </a:p>
        </p:txBody>
      </p:sp>
      <p:sp>
        <p:nvSpPr>
          <p:cNvPr id="4" name="Text Placeholder 3"/>
          <p:cNvSpPr>
            <a:spLocks noGrp="1"/>
          </p:cNvSpPr>
          <p:nvPr>
            <p:ph type="body" sz="half" idx="2" hasCustomPrompt="1"/>
          </p:nvPr>
        </p:nvSpPr>
        <p:spPr>
          <a:xfrm>
            <a:off x="8125461" y="1052581"/>
            <a:ext cx="3250110" cy="595864"/>
          </a:xfrm>
        </p:spPr>
        <p:txBody>
          <a:bodyPr>
            <a:noAutofit/>
          </a:bodyPr>
          <a:lstStyle>
            <a:lvl1pPr marL="0" indent="0">
              <a:lnSpc>
                <a:spcPct val="80000"/>
              </a:lnSpc>
              <a:spcBef>
                <a:spcPts val="1800"/>
              </a:spcBef>
              <a:spcAft>
                <a:spcPts val="1200"/>
              </a:spcAft>
              <a:buNone/>
              <a:defRPr sz="3000" b="0" cap="none" baseline="0">
                <a:solidFill>
                  <a:schemeClr val="bg1"/>
                </a:solidFill>
                <a:latin typeface="+mj-lt"/>
              </a:defRPr>
            </a:lvl1pPr>
            <a:lvl2pPr marL="0" indent="0">
              <a:buNone/>
              <a:defRPr sz="1800" b="1">
                <a:solidFill>
                  <a:schemeClr val="bg2"/>
                </a:solidFill>
                <a:latin typeface="Soleil Sb" panose="00000600000000000000" pitchFamily="50" charset="0"/>
              </a:defRPr>
            </a:lvl2pPr>
            <a:lvl3pPr marL="0" indent="0">
              <a:buNone/>
              <a:defRPr sz="1600">
                <a:solidFill>
                  <a:schemeClr val="bg2"/>
                </a:solidFill>
              </a:defRPr>
            </a:lvl3pPr>
            <a:lvl4pPr marL="0" indent="0">
              <a:buNone/>
              <a:defRPr sz="1600">
                <a:solidFill>
                  <a:schemeClr val="bg2"/>
                </a:solidFill>
              </a:defRPr>
            </a:lvl4pPr>
            <a:lvl5pPr marL="0" indent="0">
              <a:buNone/>
              <a:defRPr sz="1600">
                <a:solidFill>
                  <a:schemeClr val="bg2"/>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Sidebar title</a:t>
            </a:r>
          </a:p>
        </p:txBody>
      </p:sp>
      <p:sp>
        <p:nvSpPr>
          <p:cNvPr id="5" name="Date Placeholder 4"/>
          <p:cNvSpPr>
            <a:spLocks noGrp="1"/>
          </p:cNvSpPr>
          <p:nvPr>
            <p:ph type="dt" sz="half" idx="10"/>
          </p:nvPr>
        </p:nvSpPr>
        <p:spPr/>
        <p:txBody>
          <a:bodyPr>
            <a:noAutofit/>
          </a:bodyPr>
          <a:lstStyle>
            <a:lvl1pPr>
              <a:defRPr>
                <a:solidFill>
                  <a:schemeClr val="bg1">
                    <a:lumMod val="65000"/>
                  </a:schemeClr>
                </a:solidFill>
              </a:defRPr>
            </a:lvl1pPr>
          </a:lstStyle>
          <a:p>
            <a:fld id="{B6941E7E-3E25-45A7-9EE6-3D8C805B96CD}" type="datetimeFigureOut">
              <a:rPr lang="en-US" smtClean="0"/>
              <a:pPr/>
              <a:t>6/11/2025</a:t>
            </a:fld>
            <a:endParaRPr lang="en-US" dirty="0"/>
          </a:p>
        </p:txBody>
      </p:sp>
      <p:sp>
        <p:nvSpPr>
          <p:cNvPr id="6" name="Footer Placeholder 5"/>
          <p:cNvSpPr>
            <a:spLocks noGrp="1"/>
          </p:cNvSpPr>
          <p:nvPr>
            <p:ph type="ftr" sz="quarter" idx="11"/>
          </p:nvPr>
        </p:nvSpPr>
        <p:spPr>
          <a:xfrm>
            <a:off x="3739376" y="6356350"/>
            <a:ext cx="3683426" cy="365125"/>
          </a:xfrm>
        </p:spPr>
        <p:txBody>
          <a:bodyPr>
            <a:noAutofit/>
          </a:bodyPr>
          <a:lstStyle>
            <a:lvl1pPr>
              <a:defRPr>
                <a:solidFill>
                  <a:schemeClr val="bg1">
                    <a:lumMod val="65000"/>
                  </a:schemeClr>
                </a:solidFill>
              </a:defRPr>
            </a:lvl1pPr>
          </a:lstStyle>
          <a:p>
            <a:endParaRPr lang="en-US" dirty="0"/>
          </a:p>
        </p:txBody>
      </p:sp>
      <p:sp>
        <p:nvSpPr>
          <p:cNvPr id="7" name="Slide Number Placeholder 6"/>
          <p:cNvSpPr>
            <a:spLocks noGrp="1"/>
          </p:cNvSpPr>
          <p:nvPr>
            <p:ph type="sldNum" sz="quarter" idx="12"/>
          </p:nvPr>
        </p:nvSpPr>
        <p:spPr/>
        <p:txBody>
          <a:bodyPr>
            <a:noAutofit/>
          </a:bodyPr>
          <a:lstStyle>
            <a:lvl1pPr>
              <a:defRPr>
                <a:solidFill>
                  <a:schemeClr val="tx2"/>
                </a:solidFill>
              </a:defRPr>
            </a:lvl1pPr>
          </a:lstStyle>
          <a:p>
            <a:fld id="{9FA39958-4547-491A-AB55-4DC9AA84292E}" type="slidenum">
              <a:rPr lang="en-US" smtClean="0"/>
              <a:pPr/>
              <a:t>‹#›</a:t>
            </a:fld>
            <a:endParaRPr lang="en-US"/>
          </a:p>
        </p:txBody>
      </p:sp>
      <p:sp>
        <p:nvSpPr>
          <p:cNvPr id="8" name="Rectangle 7">
            <a:extLst>
              <a:ext uri="{FF2B5EF4-FFF2-40B4-BE49-F238E27FC236}">
                <a16:creationId xmlns:a16="http://schemas.microsoft.com/office/drawing/2014/main" id="{0E105EF9-A6A1-594B-BD0B-319F7CFF2BFF}"/>
              </a:ext>
            </a:extLst>
          </p:cNvPr>
          <p:cNvSpPr/>
          <p:nvPr/>
        </p:nvSpPr>
        <p:spPr>
          <a:xfrm>
            <a:off x="329" y="0"/>
            <a:ext cx="11887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sp>
        <p:nvSpPr>
          <p:cNvPr id="10" name="Text Placeholder 9"/>
          <p:cNvSpPr>
            <a:spLocks noGrp="1"/>
          </p:cNvSpPr>
          <p:nvPr>
            <p:ph type="body" sz="quarter" idx="13" hasCustomPrompt="1"/>
          </p:nvPr>
        </p:nvSpPr>
        <p:spPr>
          <a:xfrm>
            <a:off x="1633135" y="1052580"/>
            <a:ext cx="5789667"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Text Placeholder 15"/>
          <p:cNvSpPr>
            <a:spLocks noGrp="1"/>
          </p:cNvSpPr>
          <p:nvPr>
            <p:ph type="body" sz="quarter" idx="16"/>
          </p:nvPr>
        </p:nvSpPr>
        <p:spPr>
          <a:xfrm>
            <a:off x="1643063" y="1866900"/>
            <a:ext cx="5779739" cy="4349750"/>
          </a:xfrm>
        </p:spPr>
        <p:txBody>
          <a:bodyPr/>
          <a:lstStyle>
            <a:lvl3pPr>
              <a:buClr>
                <a:schemeClr val="accent1"/>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7"/>
          <p:cNvSpPr>
            <a:spLocks noGrp="1"/>
          </p:cNvSpPr>
          <p:nvPr>
            <p:ph type="body" sz="quarter" idx="17"/>
          </p:nvPr>
        </p:nvSpPr>
        <p:spPr>
          <a:xfrm>
            <a:off x="8124825" y="1866901"/>
            <a:ext cx="3251200" cy="4349750"/>
          </a:xfrm>
        </p:spPr>
        <p:txBody>
          <a:bodyPr/>
          <a:lstStyle>
            <a:lvl1pPr>
              <a:defRPr sz="1800">
                <a:solidFill>
                  <a:schemeClr val="bg1"/>
                </a:solidFill>
              </a:defRPr>
            </a:lvl1pPr>
            <a:lvl2pPr>
              <a:defRPr sz="1400">
                <a:solidFill>
                  <a:schemeClr val="bg1"/>
                </a:solidFill>
              </a:defRPr>
            </a:lvl2pPr>
            <a:lvl3pPr>
              <a:buClr>
                <a:schemeClr val="accent6"/>
              </a:buClr>
              <a:defRPr sz="1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sz="1100" b="1" cap="all" baseline="0">
                <a:solidFill>
                  <a:schemeClr val="accent6"/>
                </a:solidFill>
                <a:latin typeface="Soleil" panose="00000500000000000000" pitchFamily="50" charset="0"/>
              </a:defRPr>
            </a:lvl1pPr>
          </a:lstStyle>
          <a:p>
            <a:pPr lvl="0"/>
            <a:r>
              <a:rPr lang="en-US" dirty="0"/>
              <a:t>Section title optional</a:t>
            </a:r>
          </a:p>
        </p:txBody>
      </p:sp>
    </p:spTree>
    <p:extLst>
      <p:ext uri="{BB962C8B-B14F-4D97-AF65-F5344CB8AC3E}">
        <p14:creationId xmlns:p14="http://schemas.microsoft.com/office/powerpoint/2010/main" val="35390062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Key Stats">
    <p:spTree>
      <p:nvGrpSpPr>
        <p:cNvPr id="1" name=""/>
        <p:cNvGrpSpPr/>
        <p:nvPr/>
      </p:nvGrpSpPr>
      <p:grpSpPr>
        <a:xfrm>
          <a:off x="0" y="0"/>
          <a:ext cx="0" cy="0"/>
          <a:chOff x="0" y="0"/>
          <a:chExt cx="0" cy="0"/>
        </a:xfrm>
      </p:grpSpPr>
      <p:sp>
        <p:nvSpPr>
          <p:cNvPr id="13" name="Text Placeholder 40">
            <a:extLst>
              <a:ext uri="{FF2B5EF4-FFF2-40B4-BE49-F238E27FC236}">
                <a16:creationId xmlns:a16="http://schemas.microsoft.com/office/drawing/2014/main" id="{F42FEB39-FCC8-3045-B328-E083589944E1}"/>
              </a:ext>
            </a:extLst>
          </p:cNvPr>
          <p:cNvSpPr txBox="1">
            <a:spLocks/>
          </p:cNvSpPr>
          <p:nvPr/>
        </p:nvSpPr>
        <p:spPr>
          <a:xfrm>
            <a:off x="7807683" y="0"/>
            <a:ext cx="3950208" cy="6858000"/>
          </a:xfrm>
          <a:prstGeom prst="rect">
            <a:avLst/>
          </a:pr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8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8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8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8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8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2" name="Title 1"/>
          <p:cNvSpPr>
            <a:spLocks noGrp="1"/>
          </p:cNvSpPr>
          <p:nvPr>
            <p:ph type="title" hasCustomPrompt="1"/>
          </p:nvPr>
        </p:nvSpPr>
        <p:spPr>
          <a:xfrm>
            <a:off x="1179575" y="475742"/>
            <a:ext cx="6126480" cy="576838"/>
          </a:xfrm>
        </p:spPr>
        <p:txBody>
          <a:bodyPr anchor="t" anchorCtr="0">
            <a:noAutofit/>
          </a:bodyPr>
          <a:lstStyle>
            <a:lvl1pPr>
              <a:defRPr sz="3600"/>
            </a:lvl1pPr>
          </a:lstStyle>
          <a:p>
            <a:r>
              <a:rPr lang="en-US" dirty="0"/>
              <a:t>Title</a:t>
            </a:r>
          </a:p>
        </p:txBody>
      </p:sp>
      <p:sp>
        <p:nvSpPr>
          <p:cNvPr id="4" name="Text Placeholder 3"/>
          <p:cNvSpPr>
            <a:spLocks noGrp="1"/>
          </p:cNvSpPr>
          <p:nvPr>
            <p:ph type="body" sz="half" idx="2" hasCustomPrompt="1"/>
          </p:nvPr>
        </p:nvSpPr>
        <p:spPr>
          <a:xfrm>
            <a:off x="8485392" y="1052581"/>
            <a:ext cx="2639768" cy="595864"/>
          </a:xfrm>
        </p:spPr>
        <p:txBody>
          <a:bodyPr>
            <a:noAutofit/>
          </a:bodyPr>
          <a:lstStyle>
            <a:lvl1pPr marL="0" indent="0">
              <a:lnSpc>
                <a:spcPct val="80000"/>
              </a:lnSpc>
              <a:spcBef>
                <a:spcPts val="0"/>
              </a:spcBef>
              <a:spcAft>
                <a:spcPts val="1000"/>
              </a:spcAft>
              <a:buNone/>
              <a:defRPr sz="3000" b="0" cap="none" baseline="0">
                <a:solidFill>
                  <a:schemeClr val="bg1"/>
                </a:solidFill>
                <a:latin typeface="+mj-lt"/>
              </a:defRPr>
            </a:lvl1pPr>
            <a:lvl2pPr marL="0" indent="0">
              <a:buNone/>
              <a:defRPr sz="1800" b="1">
                <a:solidFill>
                  <a:schemeClr val="bg2"/>
                </a:solidFill>
                <a:latin typeface="Soleil Sb" panose="00000600000000000000" pitchFamily="50" charset="0"/>
              </a:defRPr>
            </a:lvl2pPr>
            <a:lvl3pPr marL="0" indent="0">
              <a:buNone/>
              <a:defRPr sz="1600">
                <a:solidFill>
                  <a:schemeClr val="bg2"/>
                </a:solidFill>
              </a:defRPr>
            </a:lvl3pPr>
            <a:lvl4pPr marL="0" indent="0">
              <a:buNone/>
              <a:defRPr sz="1600">
                <a:solidFill>
                  <a:schemeClr val="bg2"/>
                </a:solidFill>
              </a:defRPr>
            </a:lvl4pPr>
            <a:lvl5pPr marL="0" indent="0">
              <a:buNone/>
              <a:defRPr sz="1600">
                <a:solidFill>
                  <a:schemeClr val="bg2"/>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Sidebar title</a:t>
            </a:r>
          </a:p>
        </p:txBody>
      </p:sp>
      <p:sp>
        <p:nvSpPr>
          <p:cNvPr id="5" name="Date Placeholder 4"/>
          <p:cNvSpPr>
            <a:spLocks noGrp="1"/>
          </p:cNvSpPr>
          <p:nvPr>
            <p:ph type="dt" sz="half" idx="10"/>
          </p:nvPr>
        </p:nvSpPr>
        <p:spPr>
          <a:xfrm>
            <a:off x="1188284" y="6356350"/>
            <a:ext cx="1938454" cy="365125"/>
          </a:xfrm>
        </p:spPr>
        <p:txBody>
          <a:bodyPr>
            <a:noAutofit/>
          </a:bodyPr>
          <a:lstStyle/>
          <a:p>
            <a:fld id="{B6941E7E-3E25-45A7-9EE6-3D8C805B96CD}" type="datetimeFigureOut">
              <a:rPr lang="en-US" smtClean="0"/>
              <a:t>6/11/2025</a:t>
            </a:fld>
            <a:endParaRPr lang="en-US" dirty="0"/>
          </a:p>
        </p:txBody>
      </p:sp>
      <p:sp>
        <p:nvSpPr>
          <p:cNvPr id="6" name="Footer Placeholder 5"/>
          <p:cNvSpPr>
            <a:spLocks noGrp="1"/>
          </p:cNvSpPr>
          <p:nvPr>
            <p:ph type="ftr" sz="quarter" idx="11"/>
          </p:nvPr>
        </p:nvSpPr>
        <p:spPr>
          <a:xfrm>
            <a:off x="3284714" y="6356350"/>
            <a:ext cx="4030486" cy="391291"/>
          </a:xfrm>
        </p:spPr>
        <p:txBody>
          <a:bodyPr>
            <a:noAutofit/>
          </a:bodyPr>
          <a:lstStyle/>
          <a:p>
            <a:endParaRPr lang="en-US" dirty="0"/>
          </a:p>
        </p:txBody>
      </p:sp>
      <p:sp>
        <p:nvSpPr>
          <p:cNvPr id="7" name="Slide Number Placeholder 6"/>
          <p:cNvSpPr>
            <a:spLocks noGrp="1"/>
          </p:cNvSpPr>
          <p:nvPr>
            <p:ph type="sldNum" sz="quarter" idx="12"/>
          </p:nvPr>
        </p:nvSpPr>
        <p:spPr/>
        <p:txBody>
          <a:bodyPr>
            <a:noAutofit/>
          </a:bodyPr>
          <a:lstStyle/>
          <a:p>
            <a:fld id="{9FA39958-4547-491A-AB55-4DC9AA84292E}" type="slidenum">
              <a:rPr lang="en-US" smtClean="0"/>
              <a:t>‹#›</a:t>
            </a:fld>
            <a:endParaRPr lang="en-US"/>
          </a:p>
        </p:txBody>
      </p:sp>
      <p:sp>
        <p:nvSpPr>
          <p:cNvPr id="10" name="Text Placeholder 9"/>
          <p:cNvSpPr>
            <a:spLocks noGrp="1"/>
          </p:cNvSpPr>
          <p:nvPr>
            <p:ph type="body" sz="quarter" idx="13" hasCustomPrompt="1"/>
          </p:nvPr>
        </p:nvSpPr>
        <p:spPr>
          <a:xfrm>
            <a:off x="1179576" y="1052580"/>
            <a:ext cx="6126480"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Graphic 102">
            <a:extLst>
              <a:ext uri="{FF2B5EF4-FFF2-40B4-BE49-F238E27FC236}">
                <a16:creationId xmlns:a16="http://schemas.microsoft.com/office/drawing/2014/main" id="{A855285B-35E3-1749-8191-8F789F9FA9ED}"/>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14" name="Text Placeholder 28">
            <a:extLst>
              <a:ext uri="{FF2B5EF4-FFF2-40B4-BE49-F238E27FC236}">
                <a16:creationId xmlns:a16="http://schemas.microsoft.com/office/drawing/2014/main" id="{CACF565C-0273-AF4A-974E-08D08EF98BDE}"/>
              </a:ext>
            </a:extLst>
          </p:cNvPr>
          <p:cNvSpPr>
            <a:spLocks noGrp="1"/>
          </p:cNvSpPr>
          <p:nvPr>
            <p:ph type="body" sz="quarter" idx="16"/>
          </p:nvPr>
        </p:nvSpPr>
        <p:spPr>
          <a:xfrm>
            <a:off x="8464371" y="1869074"/>
            <a:ext cx="2560320" cy="91440"/>
          </a:xfrm>
          <a:prstGeom prst="roundRect">
            <a:avLst/>
          </a:prstGeom>
          <a:solidFill>
            <a:schemeClr val="accent6"/>
          </a:solidFill>
        </p:spPr>
        <p:txBody>
          <a:bodyPr>
            <a:noAutofit/>
          </a:bodyPr>
          <a:lstStyle>
            <a:lvl1pPr>
              <a:defRPr sz="800">
                <a:noFill/>
              </a:defRPr>
            </a:lvl1pPr>
            <a:lvl2pPr>
              <a:defRPr sz="800">
                <a:noFill/>
              </a:defRPr>
            </a:lvl2pPr>
            <a:lvl3pPr>
              <a:defRPr sz="800">
                <a:noFill/>
              </a:defRPr>
            </a:lvl3pPr>
            <a:lvl4pPr>
              <a:defRPr sz="800">
                <a:noFill/>
              </a:defRPr>
            </a:lvl4pPr>
            <a:lvl5pPr>
              <a:defRPr sz="800">
                <a:noFill/>
              </a:defRPr>
            </a:lvl5pPr>
          </a:lstStyle>
          <a:p>
            <a:pPr lvl="0"/>
            <a:endParaRPr lang="en-US" dirty="0"/>
          </a:p>
        </p:txBody>
      </p:sp>
      <p:sp>
        <p:nvSpPr>
          <p:cNvPr id="17" name="Text Placeholder 34">
            <a:extLst>
              <a:ext uri="{FF2B5EF4-FFF2-40B4-BE49-F238E27FC236}">
                <a16:creationId xmlns:a16="http://schemas.microsoft.com/office/drawing/2014/main" id="{339C2395-14EA-AA4D-B657-1A94AA4BA6EA}"/>
              </a:ext>
            </a:extLst>
          </p:cNvPr>
          <p:cNvSpPr>
            <a:spLocks noGrp="1"/>
          </p:cNvSpPr>
          <p:nvPr>
            <p:ph type="body" sz="quarter" idx="20" hasCustomPrompt="1"/>
          </p:nvPr>
        </p:nvSpPr>
        <p:spPr>
          <a:xfrm>
            <a:off x="8485392" y="2107833"/>
            <a:ext cx="2560320" cy="971035"/>
          </a:xfrm>
        </p:spPr>
        <p:txBody>
          <a:bodyPr wrap="square">
            <a:noAutofit/>
          </a:bodyPr>
          <a:lstStyle>
            <a:lvl1pPr>
              <a:lnSpc>
                <a:spcPct val="80000"/>
              </a:lnSpc>
              <a:spcBef>
                <a:spcPts val="0"/>
              </a:spcBef>
              <a:spcAft>
                <a:spcPts val="0"/>
              </a:spcAft>
              <a:defRPr sz="4400" b="1" i="0">
                <a:solidFill>
                  <a:schemeClr val="bg1"/>
                </a:solidFill>
                <a:latin typeface="Tiempos Headline Semibold" panose="02020703060303060403" pitchFamily="18" charset="0"/>
              </a:defRPr>
            </a:lvl1pPr>
            <a:lvl2pPr>
              <a:lnSpc>
                <a:spcPct val="80000"/>
              </a:lnSpc>
              <a:spcBef>
                <a:spcPts val="0"/>
              </a:spcBef>
              <a:spcAft>
                <a:spcPts val="300"/>
              </a:spcAft>
              <a:defRPr sz="1600" b="1" i="0">
                <a:solidFill>
                  <a:schemeClr val="bg2"/>
                </a:solidFill>
                <a:latin typeface="+mn-lt"/>
              </a:defRPr>
            </a:lvl2pPr>
            <a:lvl3pPr marL="0" indent="0">
              <a:lnSpc>
                <a:spcPct val="90000"/>
              </a:lnSpc>
              <a:spcBef>
                <a:spcPts val="0"/>
              </a:spcBef>
              <a:buFontTx/>
              <a:buNone/>
              <a:defRPr sz="1100" b="0" i="0">
                <a:solidFill>
                  <a:schemeClr val="bg2"/>
                </a:solidFill>
                <a:latin typeface="Soleil Lt" panose="02000503000000020003" pitchFamily="2" charset="77"/>
              </a:defRPr>
            </a:lvl3pPr>
          </a:lstStyle>
          <a:p>
            <a:pPr lvl="0"/>
            <a:r>
              <a:rPr lang="en-US" dirty="0"/>
              <a:t>#</a:t>
            </a:r>
          </a:p>
          <a:p>
            <a:pPr lvl="1"/>
            <a:r>
              <a:rPr lang="en-US" dirty="0"/>
              <a:t>Secondary </a:t>
            </a:r>
          </a:p>
          <a:p>
            <a:pPr lvl="2"/>
            <a:r>
              <a:rPr lang="en-US" dirty="0"/>
              <a:t>Description Text</a:t>
            </a:r>
          </a:p>
        </p:txBody>
      </p:sp>
      <p:sp>
        <p:nvSpPr>
          <p:cNvPr id="18" name="Text Placeholder 28">
            <a:extLst>
              <a:ext uri="{FF2B5EF4-FFF2-40B4-BE49-F238E27FC236}">
                <a16:creationId xmlns:a16="http://schemas.microsoft.com/office/drawing/2014/main" id="{C373C698-FAF5-AD4E-9A79-C67344F05422}"/>
              </a:ext>
            </a:extLst>
          </p:cNvPr>
          <p:cNvSpPr>
            <a:spLocks noGrp="1"/>
          </p:cNvSpPr>
          <p:nvPr>
            <p:ph type="body" sz="quarter" idx="46"/>
          </p:nvPr>
        </p:nvSpPr>
        <p:spPr>
          <a:xfrm>
            <a:off x="8464371" y="3292435"/>
            <a:ext cx="2560320" cy="91440"/>
          </a:xfrm>
          <a:prstGeom prst="roundRect">
            <a:avLst/>
          </a:prstGeom>
          <a:solidFill>
            <a:schemeClr val="accent6"/>
          </a:solidFill>
        </p:spPr>
        <p:txBody>
          <a:bodyPr>
            <a:noAutofit/>
          </a:bodyPr>
          <a:lstStyle>
            <a:lvl1pPr>
              <a:defRPr sz="800">
                <a:noFill/>
              </a:defRPr>
            </a:lvl1pPr>
            <a:lvl2pPr>
              <a:defRPr sz="800">
                <a:noFill/>
              </a:defRPr>
            </a:lvl2pPr>
            <a:lvl3pPr>
              <a:defRPr sz="800">
                <a:noFill/>
              </a:defRPr>
            </a:lvl3pPr>
            <a:lvl4pPr>
              <a:defRPr sz="800">
                <a:noFill/>
              </a:defRPr>
            </a:lvl4pPr>
            <a:lvl5pPr>
              <a:defRPr sz="800">
                <a:noFill/>
              </a:defRPr>
            </a:lvl5pPr>
          </a:lstStyle>
          <a:p>
            <a:pPr lvl="0"/>
            <a:endParaRPr lang="en-US" dirty="0"/>
          </a:p>
        </p:txBody>
      </p:sp>
      <p:sp>
        <p:nvSpPr>
          <p:cNvPr id="19" name="Text Placeholder 34">
            <a:extLst>
              <a:ext uri="{FF2B5EF4-FFF2-40B4-BE49-F238E27FC236}">
                <a16:creationId xmlns:a16="http://schemas.microsoft.com/office/drawing/2014/main" id="{A370D8EB-AA58-B146-B328-C5E24638B847}"/>
              </a:ext>
            </a:extLst>
          </p:cNvPr>
          <p:cNvSpPr>
            <a:spLocks noGrp="1"/>
          </p:cNvSpPr>
          <p:nvPr>
            <p:ph type="body" sz="quarter" idx="47" hasCustomPrompt="1"/>
          </p:nvPr>
        </p:nvSpPr>
        <p:spPr>
          <a:xfrm>
            <a:off x="8485392" y="3531194"/>
            <a:ext cx="2560320" cy="971035"/>
          </a:xfrm>
        </p:spPr>
        <p:txBody>
          <a:bodyPr wrap="square">
            <a:noAutofit/>
          </a:bodyPr>
          <a:lstStyle>
            <a:lvl1pPr>
              <a:lnSpc>
                <a:spcPct val="80000"/>
              </a:lnSpc>
              <a:spcBef>
                <a:spcPts val="0"/>
              </a:spcBef>
              <a:spcAft>
                <a:spcPts val="0"/>
              </a:spcAft>
              <a:defRPr sz="4400" b="1" i="0">
                <a:solidFill>
                  <a:schemeClr val="bg1"/>
                </a:solidFill>
                <a:latin typeface="Tiempos Headline Semibold" panose="02020703060303060403" pitchFamily="18" charset="0"/>
              </a:defRPr>
            </a:lvl1pPr>
            <a:lvl2pPr>
              <a:lnSpc>
                <a:spcPct val="90000"/>
              </a:lnSpc>
              <a:spcBef>
                <a:spcPts val="0"/>
              </a:spcBef>
              <a:spcAft>
                <a:spcPts val="300"/>
              </a:spcAft>
              <a:defRPr sz="1600" b="1" i="0">
                <a:solidFill>
                  <a:schemeClr val="bg2"/>
                </a:solidFill>
                <a:latin typeface="+mn-lt"/>
              </a:defRPr>
            </a:lvl2pPr>
            <a:lvl3pPr marL="0" indent="0">
              <a:lnSpc>
                <a:spcPct val="100000"/>
              </a:lnSpc>
              <a:spcBef>
                <a:spcPts val="0"/>
              </a:spcBef>
              <a:buFontTx/>
              <a:buNone/>
              <a:defRPr sz="1100" b="0" i="0">
                <a:solidFill>
                  <a:schemeClr val="bg2"/>
                </a:solidFill>
                <a:latin typeface="Soleil Lt" panose="02000503000000020003" pitchFamily="2" charset="77"/>
              </a:defRPr>
            </a:lvl3pPr>
          </a:lstStyle>
          <a:p>
            <a:pPr lvl="0"/>
            <a:r>
              <a:rPr lang="en-US" dirty="0"/>
              <a:t>#</a:t>
            </a:r>
          </a:p>
          <a:p>
            <a:pPr lvl="1"/>
            <a:r>
              <a:rPr lang="en-US" dirty="0"/>
              <a:t>Secondary </a:t>
            </a:r>
          </a:p>
          <a:p>
            <a:pPr lvl="2"/>
            <a:r>
              <a:rPr lang="en-US" dirty="0"/>
              <a:t>Description Text</a:t>
            </a:r>
          </a:p>
        </p:txBody>
      </p:sp>
      <p:sp>
        <p:nvSpPr>
          <p:cNvPr id="20" name="Text Placeholder 28">
            <a:extLst>
              <a:ext uri="{FF2B5EF4-FFF2-40B4-BE49-F238E27FC236}">
                <a16:creationId xmlns:a16="http://schemas.microsoft.com/office/drawing/2014/main" id="{0EE45CC3-383E-284A-9251-1D05934298C5}"/>
              </a:ext>
            </a:extLst>
          </p:cNvPr>
          <p:cNvSpPr>
            <a:spLocks noGrp="1"/>
          </p:cNvSpPr>
          <p:nvPr>
            <p:ph type="body" sz="quarter" idx="48"/>
          </p:nvPr>
        </p:nvSpPr>
        <p:spPr>
          <a:xfrm>
            <a:off x="8464371" y="4715796"/>
            <a:ext cx="2560320" cy="91440"/>
          </a:xfrm>
          <a:prstGeom prst="roundRect">
            <a:avLst/>
          </a:prstGeom>
          <a:solidFill>
            <a:schemeClr val="accent6"/>
          </a:solidFill>
        </p:spPr>
        <p:txBody>
          <a:bodyPr>
            <a:noAutofit/>
          </a:bodyPr>
          <a:lstStyle>
            <a:lvl1pPr>
              <a:defRPr sz="800">
                <a:noFill/>
              </a:defRPr>
            </a:lvl1pPr>
            <a:lvl2pPr>
              <a:defRPr sz="800">
                <a:noFill/>
              </a:defRPr>
            </a:lvl2pPr>
            <a:lvl3pPr>
              <a:defRPr sz="800">
                <a:noFill/>
              </a:defRPr>
            </a:lvl3pPr>
            <a:lvl4pPr>
              <a:defRPr sz="800">
                <a:noFill/>
              </a:defRPr>
            </a:lvl4pPr>
            <a:lvl5pPr>
              <a:defRPr sz="800">
                <a:noFill/>
              </a:defRPr>
            </a:lvl5pPr>
          </a:lstStyle>
          <a:p>
            <a:pPr lvl="0"/>
            <a:endParaRPr lang="en-US" dirty="0"/>
          </a:p>
        </p:txBody>
      </p:sp>
      <p:sp>
        <p:nvSpPr>
          <p:cNvPr id="21" name="Text Placeholder 34">
            <a:extLst>
              <a:ext uri="{FF2B5EF4-FFF2-40B4-BE49-F238E27FC236}">
                <a16:creationId xmlns:a16="http://schemas.microsoft.com/office/drawing/2014/main" id="{62EBDB2A-D4CD-D641-B227-973E4546E0B8}"/>
              </a:ext>
            </a:extLst>
          </p:cNvPr>
          <p:cNvSpPr>
            <a:spLocks noGrp="1"/>
          </p:cNvSpPr>
          <p:nvPr>
            <p:ph type="body" sz="quarter" idx="49" hasCustomPrompt="1"/>
          </p:nvPr>
        </p:nvSpPr>
        <p:spPr>
          <a:xfrm>
            <a:off x="8485392" y="4954555"/>
            <a:ext cx="2560320" cy="971035"/>
          </a:xfrm>
        </p:spPr>
        <p:txBody>
          <a:bodyPr wrap="square">
            <a:noAutofit/>
          </a:bodyPr>
          <a:lstStyle>
            <a:lvl1pPr>
              <a:lnSpc>
                <a:spcPct val="80000"/>
              </a:lnSpc>
              <a:spcBef>
                <a:spcPts val="0"/>
              </a:spcBef>
              <a:spcAft>
                <a:spcPts val="0"/>
              </a:spcAft>
              <a:defRPr sz="4400" b="1" i="0">
                <a:solidFill>
                  <a:schemeClr val="bg1"/>
                </a:solidFill>
                <a:latin typeface="Tiempos Headline Semibold" panose="02020703060303060403" pitchFamily="18" charset="0"/>
              </a:defRPr>
            </a:lvl1pPr>
            <a:lvl2pPr>
              <a:lnSpc>
                <a:spcPct val="90000"/>
              </a:lnSpc>
              <a:spcBef>
                <a:spcPts val="0"/>
              </a:spcBef>
              <a:spcAft>
                <a:spcPts val="300"/>
              </a:spcAft>
              <a:defRPr sz="1600" b="1" i="0">
                <a:solidFill>
                  <a:schemeClr val="bg2"/>
                </a:solidFill>
                <a:latin typeface="+mn-lt"/>
              </a:defRPr>
            </a:lvl2pPr>
            <a:lvl3pPr marL="0" indent="0">
              <a:lnSpc>
                <a:spcPct val="100000"/>
              </a:lnSpc>
              <a:spcBef>
                <a:spcPts val="0"/>
              </a:spcBef>
              <a:buFontTx/>
              <a:buNone/>
              <a:defRPr sz="1100" b="0" i="0">
                <a:solidFill>
                  <a:schemeClr val="bg2"/>
                </a:solidFill>
                <a:latin typeface="Soleil Lt" panose="02000503000000020003" pitchFamily="2" charset="77"/>
              </a:defRPr>
            </a:lvl3pPr>
          </a:lstStyle>
          <a:p>
            <a:pPr lvl="0"/>
            <a:r>
              <a:rPr lang="en-US" dirty="0"/>
              <a:t>#</a:t>
            </a:r>
          </a:p>
          <a:p>
            <a:pPr lvl="1"/>
            <a:r>
              <a:rPr lang="en-US" dirty="0"/>
              <a:t>Secondary </a:t>
            </a:r>
          </a:p>
          <a:p>
            <a:pPr lvl="2"/>
            <a:r>
              <a:rPr lang="en-US" dirty="0"/>
              <a:t>Description Text</a:t>
            </a:r>
          </a:p>
        </p:txBody>
      </p:sp>
      <p:sp>
        <p:nvSpPr>
          <p:cNvPr id="22" name="Text Placeholder 15"/>
          <p:cNvSpPr>
            <a:spLocks noGrp="1"/>
          </p:cNvSpPr>
          <p:nvPr>
            <p:ph type="body" sz="quarter" idx="50"/>
          </p:nvPr>
        </p:nvSpPr>
        <p:spPr>
          <a:xfrm>
            <a:off x="1179576" y="1866900"/>
            <a:ext cx="6126480" cy="4349750"/>
          </a:xfrm>
        </p:spPr>
        <p:txBody>
          <a:bodyPr/>
          <a:lstStyle>
            <a:lvl3pPr>
              <a:buClr>
                <a:schemeClr val="accent1"/>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sz="1100" b="1" cap="all" baseline="0">
                <a:solidFill>
                  <a:schemeClr val="accent1">
                    <a:lumMod val="40000"/>
                    <a:lumOff val="60000"/>
                  </a:schemeClr>
                </a:solidFill>
                <a:latin typeface="Soleil" panose="00000500000000000000" pitchFamily="50" charset="0"/>
              </a:defRPr>
            </a:lvl1pPr>
          </a:lstStyle>
          <a:p>
            <a:pPr lvl="0"/>
            <a:r>
              <a:rPr lang="en-US" dirty="0"/>
              <a:t>Section title optional</a:t>
            </a:r>
          </a:p>
        </p:txBody>
      </p:sp>
    </p:spTree>
    <p:extLst>
      <p:ext uri="{BB962C8B-B14F-4D97-AF65-F5344CB8AC3E}">
        <p14:creationId xmlns:p14="http://schemas.microsoft.com/office/powerpoint/2010/main" val="40680376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81101" y="475488"/>
            <a:ext cx="4925785" cy="557561"/>
          </a:xfrm>
        </p:spPr>
        <p:txBody>
          <a:bodyPr>
            <a:noAutofit/>
          </a:bodyPr>
          <a:lstStyle>
            <a:lvl1pPr>
              <a:defRPr sz="3600"/>
            </a:lvl1pPr>
          </a:lstStyle>
          <a:p>
            <a:r>
              <a:rPr lang="en-US" dirty="0"/>
              <a:t>Click to edit Master title style</a:t>
            </a:r>
          </a:p>
        </p:txBody>
      </p:sp>
      <p:sp>
        <p:nvSpPr>
          <p:cNvPr id="3" name="Content Placeholder 2"/>
          <p:cNvSpPr>
            <a:spLocks noGrp="1"/>
          </p:cNvSpPr>
          <p:nvPr>
            <p:ph sz="half" idx="1" hasCustomPrompt="1"/>
          </p:nvPr>
        </p:nvSpPr>
        <p:spPr>
          <a:xfrm>
            <a:off x="1181100" y="1865376"/>
            <a:ext cx="4740729" cy="4445617"/>
          </a:xfrm>
        </p:spPr>
        <p:txBody>
          <a:bodyPr>
            <a:noAutofit/>
          </a:bodyPr>
          <a:lstStyle>
            <a:lvl1pPr>
              <a:defRPr sz="1800"/>
            </a:lvl1pPr>
            <a:lvl2pPr>
              <a:lnSpc>
                <a:spcPct val="110000"/>
              </a:lnSpc>
              <a:defRPr>
                <a:solidFill>
                  <a:schemeClr val="tx2">
                    <a:lumMod val="75000"/>
                  </a:schemeClr>
                </a:solidFill>
              </a:defRPr>
            </a:lvl2pPr>
            <a:lvl3pPr>
              <a:spcBef>
                <a:spcPts val="1200"/>
              </a:spcBef>
              <a:buClr>
                <a:schemeClr val="accent1"/>
              </a:buClr>
              <a:defRPr sz="1800">
                <a:solidFill>
                  <a:schemeClr val="accent1"/>
                </a:solidFill>
                <a:latin typeface="+mj-lt"/>
              </a:defRPr>
            </a:lvl3pPr>
            <a:lvl4pPr marL="171450" indent="0">
              <a:buFontTx/>
              <a:buNone/>
              <a:defRPr lang="en-US" sz="1400" kern="1200" dirty="0">
                <a:solidFill>
                  <a:schemeClr val="tx2">
                    <a:lumMod val="75000"/>
                  </a:schemeClr>
                </a:solidFill>
                <a:latin typeface="+mn-lt"/>
                <a:ea typeface="+mn-ea"/>
                <a:cs typeface="+mn-cs"/>
              </a:defRPr>
            </a:lvl4pPr>
            <a:lvl5pPr marL="400050" indent="-171450">
              <a:buFont typeface="Arial" panose="020B0604020202020204" pitchFamily="34" charset="0"/>
              <a:buChar char="•"/>
              <a:defRPr/>
            </a:lvl5pPr>
            <a:lvl6pPr marL="168275" indent="-168275">
              <a:spcBef>
                <a:spcPts val="300"/>
              </a:spcBef>
              <a:spcAft>
                <a:spcPts val="300"/>
              </a:spcAft>
              <a:buClr>
                <a:schemeClr val="accent1"/>
              </a:buClr>
              <a:buFont typeface="Arial" panose="020B0604020202020204" pitchFamily="34" charset="0"/>
              <a:buChar char="/"/>
              <a:defRPr sz="1400">
                <a:solidFill>
                  <a:schemeClr val="tx1"/>
                </a:solidFill>
              </a:defRPr>
            </a:lvl6pPr>
          </a:lstStyle>
          <a:p>
            <a:pPr lvl="0"/>
            <a:r>
              <a:rPr lang="en-US" dirty="0"/>
              <a:t>Edit Master text styles</a:t>
            </a:r>
          </a:p>
          <a:p>
            <a:pPr lvl="1"/>
            <a:r>
              <a:rPr lang="en-US" dirty="0"/>
              <a:t>Second level</a:t>
            </a:r>
          </a:p>
          <a:p>
            <a:pPr lvl="2"/>
            <a:r>
              <a:rPr lang="en-US" dirty="0"/>
              <a:t>Third level</a:t>
            </a:r>
          </a:p>
          <a:p>
            <a:pPr marL="230188" lvl="3" indent="0" algn="l" defTabSz="914400" rtl="0" eaLnBrk="1" latinLnBrk="0" hangingPunct="1">
              <a:lnSpc>
                <a:spcPct val="100000"/>
              </a:lnSpc>
              <a:spcBef>
                <a:spcPts val="0"/>
              </a:spcBef>
              <a:spcAft>
                <a:spcPts val="600"/>
              </a:spcAft>
              <a:buFontTx/>
              <a:buNone/>
            </a:pPr>
            <a:r>
              <a:rPr lang="en-US" dirty="0"/>
              <a:t>Fourth level</a:t>
            </a:r>
          </a:p>
          <a:p>
            <a:pPr lvl="4"/>
            <a:r>
              <a:rPr lang="en-US" dirty="0"/>
              <a:t>Fifth level</a:t>
            </a:r>
          </a:p>
          <a:p>
            <a:pPr lvl="5"/>
            <a:r>
              <a:rPr lang="en-US" dirty="0"/>
              <a:t>Sixth level</a:t>
            </a:r>
          </a:p>
          <a:p>
            <a:pPr lvl="5"/>
            <a:endParaRPr lang="en-US" dirty="0"/>
          </a:p>
        </p:txBody>
      </p:sp>
      <p:sp>
        <p:nvSpPr>
          <p:cNvPr id="5" name="Date Placeholder 4"/>
          <p:cNvSpPr>
            <a:spLocks noGrp="1"/>
          </p:cNvSpPr>
          <p:nvPr>
            <p:ph type="dt" sz="half" idx="10"/>
          </p:nvPr>
        </p:nvSpPr>
        <p:spPr>
          <a:xfrm>
            <a:off x="1181100" y="6356350"/>
            <a:ext cx="1938454" cy="365125"/>
          </a:xfrm>
        </p:spPr>
        <p:txBody>
          <a:bodyPr>
            <a:noAutofit/>
          </a:bodyPr>
          <a:lstStyle/>
          <a:p>
            <a:fld id="{B6941E7E-3E25-45A7-9EE6-3D8C805B96CD}" type="datetimeFigureOut">
              <a:rPr lang="en-US" smtClean="0"/>
              <a:t>6/11/2025</a:t>
            </a:fld>
            <a:endParaRPr lang="en-US" dirty="0"/>
          </a:p>
        </p:txBody>
      </p:sp>
      <p:sp>
        <p:nvSpPr>
          <p:cNvPr id="6" name="Footer Placeholder 5"/>
          <p:cNvSpPr>
            <a:spLocks noGrp="1"/>
          </p:cNvSpPr>
          <p:nvPr>
            <p:ph type="ftr" sz="quarter" idx="11"/>
          </p:nvPr>
        </p:nvSpPr>
        <p:spPr>
          <a:xfrm>
            <a:off x="3243372" y="6356350"/>
            <a:ext cx="2912499" cy="370271"/>
          </a:xfrm>
        </p:spPr>
        <p:txBody>
          <a:bodyPr>
            <a:noAutofit/>
          </a:bodyPr>
          <a:lstStyle/>
          <a:p>
            <a:endParaRPr lang="en-US" dirty="0"/>
          </a:p>
        </p:txBody>
      </p:sp>
      <p:sp>
        <p:nvSpPr>
          <p:cNvPr id="7" name="Slide Number Placeholder 6"/>
          <p:cNvSpPr>
            <a:spLocks noGrp="1"/>
          </p:cNvSpPr>
          <p:nvPr>
            <p:ph type="sldNum" sz="quarter" idx="12"/>
          </p:nvPr>
        </p:nvSpPr>
        <p:spPr/>
        <p:txBody>
          <a:bodyPr>
            <a:noAutofit/>
          </a:bodyPr>
          <a:lstStyle/>
          <a:p>
            <a:fld id="{9FA39958-4547-491A-AB55-4DC9AA84292E}" type="slidenum">
              <a:rPr lang="en-US" smtClean="0"/>
              <a:t>‹#›</a:t>
            </a:fld>
            <a:endParaRPr lang="en-US"/>
          </a:p>
        </p:txBody>
      </p:sp>
      <p:sp>
        <p:nvSpPr>
          <p:cNvPr id="9"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10" name="Text Placeholder 9"/>
          <p:cNvSpPr>
            <a:spLocks noGrp="1"/>
          </p:cNvSpPr>
          <p:nvPr>
            <p:ph type="body" sz="quarter" idx="13" hasCustomPrompt="1"/>
          </p:nvPr>
        </p:nvSpPr>
        <p:spPr>
          <a:xfrm>
            <a:off x="1181542" y="1052580"/>
            <a:ext cx="4990658"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4"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sz="1100" b="1" cap="all" baseline="0">
                <a:solidFill>
                  <a:schemeClr val="accent1">
                    <a:lumMod val="40000"/>
                    <a:lumOff val="60000"/>
                  </a:schemeClr>
                </a:solidFill>
                <a:latin typeface="Soleil" panose="00000500000000000000" pitchFamily="50" charset="0"/>
              </a:defRPr>
            </a:lvl1pPr>
          </a:lstStyle>
          <a:p>
            <a:pPr lvl="0"/>
            <a:r>
              <a:rPr lang="en-US" dirty="0"/>
              <a:t>Section title optional</a:t>
            </a:r>
          </a:p>
        </p:txBody>
      </p:sp>
      <p:sp>
        <p:nvSpPr>
          <p:cNvPr id="21" name="Picture Placeholder 20">
            <a:extLst>
              <a:ext uri="{FF2B5EF4-FFF2-40B4-BE49-F238E27FC236}">
                <a16:creationId xmlns:a16="http://schemas.microsoft.com/office/drawing/2014/main" id="{98D51F4C-1B41-2A51-2567-C02AE411FA4C}"/>
              </a:ext>
            </a:extLst>
          </p:cNvPr>
          <p:cNvSpPr>
            <a:spLocks noGrp="1"/>
          </p:cNvSpPr>
          <p:nvPr>
            <p:ph type="pic" sz="quarter" idx="34"/>
          </p:nvPr>
        </p:nvSpPr>
        <p:spPr>
          <a:xfrm>
            <a:off x="9869424" y="1"/>
            <a:ext cx="2322576" cy="4526280"/>
          </a:xfrm>
          <a:solidFill>
            <a:schemeClr val="bg2"/>
          </a:solidFill>
        </p:spPr>
        <p:txBody>
          <a:bodyPr/>
          <a:lstStyle>
            <a:lvl1pPr>
              <a:defRPr sz="900">
                <a:solidFill>
                  <a:schemeClr val="bg1">
                    <a:lumMod val="65000"/>
                  </a:schemeClr>
                </a:solidFill>
              </a:defRPr>
            </a:lvl1pPr>
          </a:lstStyle>
          <a:p>
            <a:endParaRPr lang="en-US" dirty="0"/>
          </a:p>
        </p:txBody>
      </p:sp>
      <p:sp>
        <p:nvSpPr>
          <p:cNvPr id="23" name="Picture Placeholder 22">
            <a:extLst>
              <a:ext uri="{FF2B5EF4-FFF2-40B4-BE49-F238E27FC236}">
                <a16:creationId xmlns:a16="http://schemas.microsoft.com/office/drawing/2014/main" id="{CC7BE32F-E280-2388-3140-F5262D6BE761}"/>
              </a:ext>
            </a:extLst>
          </p:cNvPr>
          <p:cNvSpPr>
            <a:spLocks noGrp="1"/>
          </p:cNvSpPr>
          <p:nvPr>
            <p:ph type="pic" sz="quarter" idx="35"/>
          </p:nvPr>
        </p:nvSpPr>
        <p:spPr>
          <a:xfrm>
            <a:off x="9869425" y="4604657"/>
            <a:ext cx="2314395" cy="2253343"/>
          </a:xfrm>
          <a:solidFill>
            <a:schemeClr val="bg2"/>
          </a:solidFill>
        </p:spPr>
        <p:txBody>
          <a:bodyPr/>
          <a:lstStyle>
            <a:lvl1pPr>
              <a:defRPr sz="900">
                <a:solidFill>
                  <a:schemeClr val="bg1">
                    <a:lumMod val="65000"/>
                  </a:schemeClr>
                </a:solidFill>
              </a:defRPr>
            </a:lvl1pPr>
          </a:lstStyle>
          <a:p>
            <a:endParaRPr lang="en-US"/>
          </a:p>
        </p:txBody>
      </p:sp>
      <p:sp>
        <p:nvSpPr>
          <p:cNvPr id="4" name="Text Placeholder 40">
            <a:extLst>
              <a:ext uri="{FF2B5EF4-FFF2-40B4-BE49-F238E27FC236}">
                <a16:creationId xmlns:a16="http://schemas.microsoft.com/office/drawing/2014/main" id="{68D43106-2FC6-A369-2233-C4AB2133698E}"/>
              </a:ext>
            </a:extLst>
          </p:cNvPr>
          <p:cNvSpPr txBox="1">
            <a:spLocks/>
          </p:cNvSpPr>
          <p:nvPr userDrawn="1"/>
        </p:nvSpPr>
        <p:spPr>
          <a:xfrm>
            <a:off x="6421359" y="0"/>
            <a:ext cx="3345772" cy="6858000"/>
          </a:xfrm>
          <a:prstGeom prst="rect">
            <a:avLst/>
          </a:pr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8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8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8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8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8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8" name="Text Placeholder 3">
            <a:extLst>
              <a:ext uri="{FF2B5EF4-FFF2-40B4-BE49-F238E27FC236}">
                <a16:creationId xmlns:a16="http://schemas.microsoft.com/office/drawing/2014/main" id="{40066678-0028-F80D-C973-238A9504800A}"/>
              </a:ext>
            </a:extLst>
          </p:cNvPr>
          <p:cNvSpPr>
            <a:spLocks noGrp="1"/>
          </p:cNvSpPr>
          <p:nvPr>
            <p:ph type="body" sz="half" idx="2" hasCustomPrompt="1"/>
          </p:nvPr>
        </p:nvSpPr>
        <p:spPr>
          <a:xfrm>
            <a:off x="6800599" y="1052581"/>
            <a:ext cx="2563228" cy="595864"/>
          </a:xfrm>
        </p:spPr>
        <p:txBody>
          <a:bodyPr>
            <a:noAutofit/>
          </a:bodyPr>
          <a:lstStyle>
            <a:lvl1pPr marL="0" indent="0">
              <a:lnSpc>
                <a:spcPct val="80000"/>
              </a:lnSpc>
              <a:spcBef>
                <a:spcPts val="0"/>
              </a:spcBef>
              <a:spcAft>
                <a:spcPts val="1000"/>
              </a:spcAft>
              <a:buNone/>
              <a:defRPr sz="3000" b="0" cap="none" baseline="0">
                <a:solidFill>
                  <a:schemeClr val="bg1"/>
                </a:solidFill>
                <a:latin typeface="+mj-lt"/>
              </a:defRPr>
            </a:lvl1pPr>
            <a:lvl2pPr marL="0" indent="0">
              <a:buNone/>
              <a:defRPr sz="1800" b="1">
                <a:solidFill>
                  <a:schemeClr val="bg2"/>
                </a:solidFill>
                <a:latin typeface="Soleil Sb" panose="00000600000000000000" pitchFamily="50" charset="0"/>
              </a:defRPr>
            </a:lvl2pPr>
            <a:lvl3pPr marL="0" indent="0">
              <a:buNone/>
              <a:defRPr sz="1600">
                <a:solidFill>
                  <a:schemeClr val="bg2"/>
                </a:solidFill>
              </a:defRPr>
            </a:lvl3pPr>
            <a:lvl4pPr marL="0" indent="0">
              <a:buNone/>
              <a:defRPr sz="1600">
                <a:solidFill>
                  <a:schemeClr val="bg2"/>
                </a:solidFill>
              </a:defRPr>
            </a:lvl4pPr>
            <a:lvl5pPr marL="0" indent="0">
              <a:buNone/>
              <a:defRPr sz="1600">
                <a:solidFill>
                  <a:schemeClr val="bg2"/>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Sidebar title</a:t>
            </a:r>
          </a:p>
        </p:txBody>
      </p:sp>
      <p:sp>
        <p:nvSpPr>
          <p:cNvPr id="13" name="Text Placeholder 28">
            <a:extLst>
              <a:ext uri="{FF2B5EF4-FFF2-40B4-BE49-F238E27FC236}">
                <a16:creationId xmlns:a16="http://schemas.microsoft.com/office/drawing/2014/main" id="{165AE0A1-6722-1991-BC14-D694C3D86746}"/>
              </a:ext>
            </a:extLst>
          </p:cNvPr>
          <p:cNvSpPr>
            <a:spLocks noGrp="1"/>
          </p:cNvSpPr>
          <p:nvPr>
            <p:ph type="body" sz="quarter" idx="16"/>
          </p:nvPr>
        </p:nvSpPr>
        <p:spPr>
          <a:xfrm>
            <a:off x="6802053" y="1869074"/>
            <a:ext cx="2560320" cy="91440"/>
          </a:xfrm>
          <a:prstGeom prst="roundRect">
            <a:avLst/>
          </a:prstGeom>
          <a:solidFill>
            <a:schemeClr val="accent6"/>
          </a:solidFill>
        </p:spPr>
        <p:txBody>
          <a:bodyPr>
            <a:noAutofit/>
          </a:bodyPr>
          <a:lstStyle>
            <a:lvl1pPr>
              <a:defRPr sz="800">
                <a:noFill/>
              </a:defRPr>
            </a:lvl1pPr>
            <a:lvl2pPr>
              <a:defRPr sz="800">
                <a:noFill/>
              </a:defRPr>
            </a:lvl2pPr>
            <a:lvl3pPr>
              <a:defRPr sz="800">
                <a:noFill/>
              </a:defRPr>
            </a:lvl3pPr>
            <a:lvl4pPr>
              <a:defRPr sz="800">
                <a:noFill/>
              </a:defRPr>
            </a:lvl4pPr>
            <a:lvl5pPr>
              <a:defRPr sz="800">
                <a:noFill/>
              </a:defRPr>
            </a:lvl5pPr>
          </a:lstStyle>
          <a:p>
            <a:pPr lvl="0"/>
            <a:endParaRPr lang="en-US" dirty="0"/>
          </a:p>
        </p:txBody>
      </p:sp>
      <p:sp>
        <p:nvSpPr>
          <p:cNvPr id="15" name="Text Placeholder 34">
            <a:extLst>
              <a:ext uri="{FF2B5EF4-FFF2-40B4-BE49-F238E27FC236}">
                <a16:creationId xmlns:a16="http://schemas.microsoft.com/office/drawing/2014/main" id="{B465AFD4-A6BF-82B8-99BA-4CCC28EFD602}"/>
              </a:ext>
            </a:extLst>
          </p:cNvPr>
          <p:cNvSpPr>
            <a:spLocks noGrp="1"/>
          </p:cNvSpPr>
          <p:nvPr>
            <p:ph type="body" sz="quarter" idx="20" hasCustomPrompt="1"/>
          </p:nvPr>
        </p:nvSpPr>
        <p:spPr>
          <a:xfrm>
            <a:off x="6802053" y="2107833"/>
            <a:ext cx="2560320" cy="971035"/>
          </a:xfrm>
        </p:spPr>
        <p:txBody>
          <a:bodyPr wrap="square">
            <a:noAutofit/>
          </a:bodyPr>
          <a:lstStyle>
            <a:lvl1pPr>
              <a:lnSpc>
                <a:spcPct val="80000"/>
              </a:lnSpc>
              <a:spcBef>
                <a:spcPts val="0"/>
              </a:spcBef>
              <a:spcAft>
                <a:spcPts val="0"/>
              </a:spcAft>
              <a:defRPr sz="4400" b="1" i="0">
                <a:solidFill>
                  <a:schemeClr val="bg1"/>
                </a:solidFill>
                <a:latin typeface="Tiempos Headline Semibold" panose="02020703060303060403" pitchFamily="18" charset="0"/>
              </a:defRPr>
            </a:lvl1pPr>
            <a:lvl2pPr>
              <a:lnSpc>
                <a:spcPct val="80000"/>
              </a:lnSpc>
              <a:spcBef>
                <a:spcPts val="0"/>
              </a:spcBef>
              <a:spcAft>
                <a:spcPts val="300"/>
              </a:spcAft>
              <a:defRPr sz="1600" b="1" i="0">
                <a:solidFill>
                  <a:schemeClr val="bg2"/>
                </a:solidFill>
                <a:latin typeface="+mn-lt"/>
              </a:defRPr>
            </a:lvl2pPr>
            <a:lvl3pPr marL="0" indent="0">
              <a:lnSpc>
                <a:spcPct val="90000"/>
              </a:lnSpc>
              <a:spcBef>
                <a:spcPts val="0"/>
              </a:spcBef>
              <a:buFontTx/>
              <a:buNone/>
              <a:defRPr sz="1100" b="0" i="0">
                <a:solidFill>
                  <a:schemeClr val="bg2"/>
                </a:solidFill>
                <a:latin typeface="Soleil Lt" panose="02000503000000020003" pitchFamily="2" charset="77"/>
              </a:defRPr>
            </a:lvl3pPr>
          </a:lstStyle>
          <a:p>
            <a:pPr lvl="0"/>
            <a:r>
              <a:rPr lang="en-US" dirty="0"/>
              <a:t>#</a:t>
            </a:r>
          </a:p>
          <a:p>
            <a:pPr lvl="1"/>
            <a:r>
              <a:rPr lang="en-US" dirty="0"/>
              <a:t>Secondary </a:t>
            </a:r>
          </a:p>
          <a:p>
            <a:pPr lvl="2"/>
            <a:r>
              <a:rPr lang="en-US" dirty="0"/>
              <a:t>Description Text</a:t>
            </a:r>
          </a:p>
        </p:txBody>
      </p:sp>
      <p:sp>
        <p:nvSpPr>
          <p:cNvPr id="16" name="Text Placeholder 28">
            <a:extLst>
              <a:ext uri="{FF2B5EF4-FFF2-40B4-BE49-F238E27FC236}">
                <a16:creationId xmlns:a16="http://schemas.microsoft.com/office/drawing/2014/main" id="{6CB9AA76-98A0-5964-CD62-A2CBA891406B}"/>
              </a:ext>
            </a:extLst>
          </p:cNvPr>
          <p:cNvSpPr>
            <a:spLocks noGrp="1"/>
          </p:cNvSpPr>
          <p:nvPr>
            <p:ph type="body" sz="quarter" idx="46"/>
          </p:nvPr>
        </p:nvSpPr>
        <p:spPr>
          <a:xfrm>
            <a:off x="6802053" y="3292435"/>
            <a:ext cx="2560320" cy="91440"/>
          </a:xfrm>
          <a:prstGeom prst="roundRect">
            <a:avLst/>
          </a:prstGeom>
          <a:solidFill>
            <a:schemeClr val="accent6"/>
          </a:solidFill>
        </p:spPr>
        <p:txBody>
          <a:bodyPr>
            <a:noAutofit/>
          </a:bodyPr>
          <a:lstStyle>
            <a:lvl1pPr>
              <a:defRPr sz="800">
                <a:noFill/>
              </a:defRPr>
            </a:lvl1pPr>
            <a:lvl2pPr>
              <a:defRPr sz="800">
                <a:noFill/>
              </a:defRPr>
            </a:lvl2pPr>
            <a:lvl3pPr>
              <a:defRPr sz="800">
                <a:noFill/>
              </a:defRPr>
            </a:lvl3pPr>
            <a:lvl4pPr>
              <a:defRPr sz="800">
                <a:noFill/>
              </a:defRPr>
            </a:lvl4pPr>
            <a:lvl5pPr>
              <a:defRPr sz="800">
                <a:noFill/>
              </a:defRPr>
            </a:lvl5pPr>
          </a:lstStyle>
          <a:p>
            <a:pPr lvl="0"/>
            <a:endParaRPr lang="en-US" dirty="0"/>
          </a:p>
        </p:txBody>
      </p:sp>
      <p:sp>
        <p:nvSpPr>
          <p:cNvPr id="17" name="Text Placeholder 34">
            <a:extLst>
              <a:ext uri="{FF2B5EF4-FFF2-40B4-BE49-F238E27FC236}">
                <a16:creationId xmlns:a16="http://schemas.microsoft.com/office/drawing/2014/main" id="{57A9425C-11AE-43B9-5B19-7A8D3E0EAD5C}"/>
              </a:ext>
            </a:extLst>
          </p:cNvPr>
          <p:cNvSpPr>
            <a:spLocks noGrp="1"/>
          </p:cNvSpPr>
          <p:nvPr>
            <p:ph type="body" sz="quarter" idx="47" hasCustomPrompt="1"/>
          </p:nvPr>
        </p:nvSpPr>
        <p:spPr>
          <a:xfrm>
            <a:off x="6802053" y="3531194"/>
            <a:ext cx="2560320" cy="971035"/>
          </a:xfrm>
        </p:spPr>
        <p:txBody>
          <a:bodyPr wrap="square">
            <a:noAutofit/>
          </a:bodyPr>
          <a:lstStyle>
            <a:lvl1pPr>
              <a:lnSpc>
                <a:spcPct val="80000"/>
              </a:lnSpc>
              <a:spcBef>
                <a:spcPts val="0"/>
              </a:spcBef>
              <a:spcAft>
                <a:spcPts val="0"/>
              </a:spcAft>
              <a:defRPr sz="4400" b="1" i="0">
                <a:solidFill>
                  <a:schemeClr val="bg1"/>
                </a:solidFill>
                <a:latin typeface="Tiempos Headline Semibold" panose="02020703060303060403" pitchFamily="18" charset="0"/>
              </a:defRPr>
            </a:lvl1pPr>
            <a:lvl2pPr>
              <a:lnSpc>
                <a:spcPct val="90000"/>
              </a:lnSpc>
              <a:spcBef>
                <a:spcPts val="0"/>
              </a:spcBef>
              <a:spcAft>
                <a:spcPts val="300"/>
              </a:spcAft>
              <a:defRPr sz="1600" b="1" i="0">
                <a:solidFill>
                  <a:schemeClr val="bg2"/>
                </a:solidFill>
                <a:latin typeface="+mn-lt"/>
              </a:defRPr>
            </a:lvl2pPr>
            <a:lvl3pPr marL="0" indent="0">
              <a:lnSpc>
                <a:spcPct val="100000"/>
              </a:lnSpc>
              <a:spcBef>
                <a:spcPts val="0"/>
              </a:spcBef>
              <a:buFontTx/>
              <a:buNone/>
              <a:defRPr sz="1100" b="0" i="0">
                <a:solidFill>
                  <a:schemeClr val="bg2"/>
                </a:solidFill>
                <a:latin typeface="Soleil Lt" panose="02000503000000020003" pitchFamily="2" charset="77"/>
              </a:defRPr>
            </a:lvl3pPr>
          </a:lstStyle>
          <a:p>
            <a:pPr lvl="0"/>
            <a:r>
              <a:rPr lang="en-US" dirty="0"/>
              <a:t>#</a:t>
            </a:r>
          </a:p>
          <a:p>
            <a:pPr lvl="1"/>
            <a:r>
              <a:rPr lang="en-US" dirty="0"/>
              <a:t>Secondary </a:t>
            </a:r>
          </a:p>
          <a:p>
            <a:pPr lvl="2"/>
            <a:r>
              <a:rPr lang="en-US" dirty="0"/>
              <a:t>Description Text</a:t>
            </a:r>
          </a:p>
        </p:txBody>
      </p:sp>
      <p:sp>
        <p:nvSpPr>
          <p:cNvPr id="19" name="Text Placeholder 28">
            <a:extLst>
              <a:ext uri="{FF2B5EF4-FFF2-40B4-BE49-F238E27FC236}">
                <a16:creationId xmlns:a16="http://schemas.microsoft.com/office/drawing/2014/main" id="{EBAE9616-98AB-0C3E-B21A-3784B092A6D1}"/>
              </a:ext>
            </a:extLst>
          </p:cNvPr>
          <p:cNvSpPr>
            <a:spLocks noGrp="1"/>
          </p:cNvSpPr>
          <p:nvPr>
            <p:ph type="body" sz="quarter" idx="48"/>
          </p:nvPr>
        </p:nvSpPr>
        <p:spPr>
          <a:xfrm>
            <a:off x="6802053" y="4715796"/>
            <a:ext cx="2560320" cy="91440"/>
          </a:xfrm>
          <a:prstGeom prst="roundRect">
            <a:avLst/>
          </a:prstGeom>
          <a:solidFill>
            <a:schemeClr val="accent6"/>
          </a:solidFill>
        </p:spPr>
        <p:txBody>
          <a:bodyPr>
            <a:noAutofit/>
          </a:bodyPr>
          <a:lstStyle>
            <a:lvl1pPr>
              <a:defRPr sz="800">
                <a:noFill/>
              </a:defRPr>
            </a:lvl1pPr>
            <a:lvl2pPr>
              <a:defRPr sz="800">
                <a:noFill/>
              </a:defRPr>
            </a:lvl2pPr>
            <a:lvl3pPr>
              <a:defRPr sz="800">
                <a:noFill/>
              </a:defRPr>
            </a:lvl3pPr>
            <a:lvl4pPr>
              <a:defRPr sz="800">
                <a:noFill/>
              </a:defRPr>
            </a:lvl4pPr>
            <a:lvl5pPr>
              <a:defRPr sz="800">
                <a:noFill/>
              </a:defRPr>
            </a:lvl5pPr>
          </a:lstStyle>
          <a:p>
            <a:pPr lvl="0"/>
            <a:endParaRPr lang="en-US" dirty="0"/>
          </a:p>
        </p:txBody>
      </p:sp>
      <p:sp>
        <p:nvSpPr>
          <p:cNvPr id="20" name="Text Placeholder 34">
            <a:extLst>
              <a:ext uri="{FF2B5EF4-FFF2-40B4-BE49-F238E27FC236}">
                <a16:creationId xmlns:a16="http://schemas.microsoft.com/office/drawing/2014/main" id="{0DB03A66-BE4E-1690-3BA5-CDD343EDA2DB}"/>
              </a:ext>
            </a:extLst>
          </p:cNvPr>
          <p:cNvSpPr>
            <a:spLocks noGrp="1"/>
          </p:cNvSpPr>
          <p:nvPr>
            <p:ph type="body" sz="quarter" idx="49" hasCustomPrompt="1"/>
          </p:nvPr>
        </p:nvSpPr>
        <p:spPr>
          <a:xfrm>
            <a:off x="6802053" y="4954555"/>
            <a:ext cx="2560320" cy="971035"/>
          </a:xfrm>
        </p:spPr>
        <p:txBody>
          <a:bodyPr wrap="square">
            <a:noAutofit/>
          </a:bodyPr>
          <a:lstStyle>
            <a:lvl1pPr>
              <a:lnSpc>
                <a:spcPct val="80000"/>
              </a:lnSpc>
              <a:spcBef>
                <a:spcPts val="0"/>
              </a:spcBef>
              <a:spcAft>
                <a:spcPts val="0"/>
              </a:spcAft>
              <a:defRPr sz="4400" b="1" i="0">
                <a:solidFill>
                  <a:schemeClr val="bg1"/>
                </a:solidFill>
                <a:latin typeface="Tiempos Headline Semibold" panose="02020703060303060403" pitchFamily="18" charset="0"/>
              </a:defRPr>
            </a:lvl1pPr>
            <a:lvl2pPr>
              <a:lnSpc>
                <a:spcPct val="90000"/>
              </a:lnSpc>
              <a:spcBef>
                <a:spcPts val="0"/>
              </a:spcBef>
              <a:spcAft>
                <a:spcPts val="300"/>
              </a:spcAft>
              <a:defRPr sz="1600" b="1" i="0">
                <a:solidFill>
                  <a:schemeClr val="bg2"/>
                </a:solidFill>
                <a:latin typeface="+mn-lt"/>
              </a:defRPr>
            </a:lvl2pPr>
            <a:lvl3pPr marL="0" indent="0">
              <a:lnSpc>
                <a:spcPct val="100000"/>
              </a:lnSpc>
              <a:spcBef>
                <a:spcPts val="0"/>
              </a:spcBef>
              <a:buFontTx/>
              <a:buNone/>
              <a:defRPr sz="1100" b="0" i="0">
                <a:solidFill>
                  <a:schemeClr val="bg2"/>
                </a:solidFill>
                <a:latin typeface="Soleil Lt" panose="02000503000000020003" pitchFamily="2" charset="77"/>
              </a:defRPr>
            </a:lvl3pPr>
          </a:lstStyle>
          <a:p>
            <a:pPr lvl="0"/>
            <a:r>
              <a:rPr lang="en-US" dirty="0"/>
              <a:t>#</a:t>
            </a:r>
          </a:p>
          <a:p>
            <a:pPr lvl="1"/>
            <a:r>
              <a:rPr lang="en-US" dirty="0"/>
              <a:t>Secondary </a:t>
            </a:r>
          </a:p>
          <a:p>
            <a:pPr lvl="2"/>
            <a:r>
              <a:rPr lang="en-US" dirty="0"/>
              <a:t>Description Text</a:t>
            </a:r>
          </a:p>
        </p:txBody>
      </p:sp>
      <p:sp>
        <p:nvSpPr>
          <p:cNvPr id="22" name="Text Placeholder 5">
            <a:extLst>
              <a:ext uri="{FF2B5EF4-FFF2-40B4-BE49-F238E27FC236}">
                <a16:creationId xmlns:a16="http://schemas.microsoft.com/office/drawing/2014/main" id="{A030B338-0037-BD41-25B4-9E594EF28DFF}"/>
              </a:ext>
            </a:extLst>
          </p:cNvPr>
          <p:cNvSpPr>
            <a:spLocks noGrp="1"/>
          </p:cNvSpPr>
          <p:nvPr>
            <p:ph type="body" sz="quarter" idx="40"/>
          </p:nvPr>
        </p:nvSpPr>
        <p:spPr>
          <a:xfrm>
            <a:off x="9765799" y="0"/>
            <a:ext cx="101600" cy="6858000"/>
          </a:xfrm>
          <a:solidFill>
            <a:schemeClr val="bg1"/>
          </a:solidFill>
          <a:ln>
            <a:noFill/>
          </a:ln>
        </p:spPr>
        <p:txBody>
          <a:bodyPr/>
          <a:lstStyle>
            <a:lvl1pPr>
              <a:defRPr sz="100">
                <a:solidFill>
                  <a:schemeClr val="bg1"/>
                </a:solidFill>
              </a:defRPr>
            </a:lvl1pPr>
            <a:lvl2pPr>
              <a:defRPr sz="100"/>
            </a:lvl2pPr>
            <a:lvl3pPr>
              <a:defRPr sz="100"/>
            </a:lvl3pPr>
            <a:lvl4pPr>
              <a:defRPr sz="100"/>
            </a:lvl4pPr>
            <a:lvl5pPr>
              <a:defRPr sz="100"/>
            </a:lvl5pPr>
          </a:lstStyle>
          <a:p>
            <a:pPr lvl="0"/>
            <a:endParaRPr lang="en-US" dirty="0"/>
          </a:p>
        </p:txBody>
      </p:sp>
    </p:spTree>
    <p:extLst>
      <p:ext uri="{BB962C8B-B14F-4D97-AF65-F5344CB8AC3E}">
        <p14:creationId xmlns:p14="http://schemas.microsoft.com/office/powerpoint/2010/main" val="280730267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Col Content Dark">
    <p:bg>
      <p:bgRef idx="1001">
        <a:schemeClr val="bg1"/>
      </p:bgRef>
    </p:bg>
    <p:spTree>
      <p:nvGrpSpPr>
        <p:cNvPr id="1" name=""/>
        <p:cNvGrpSpPr/>
        <p:nvPr/>
      </p:nvGrpSpPr>
      <p:grpSpPr>
        <a:xfrm>
          <a:off x="0" y="0"/>
          <a:ext cx="0" cy="0"/>
          <a:chOff x="0" y="0"/>
          <a:chExt cx="0" cy="0"/>
        </a:xfrm>
      </p:grpSpPr>
      <p:sp>
        <p:nvSpPr>
          <p:cNvPr id="13" name="Text Placeholder 40">
            <a:extLst>
              <a:ext uri="{FF2B5EF4-FFF2-40B4-BE49-F238E27FC236}">
                <a16:creationId xmlns:a16="http://schemas.microsoft.com/office/drawing/2014/main" id="{F42FEB39-FCC8-3045-B328-E083589944E1}"/>
              </a:ext>
            </a:extLst>
          </p:cNvPr>
          <p:cNvSpPr txBox="1">
            <a:spLocks/>
          </p:cNvSpPr>
          <p:nvPr/>
        </p:nvSpPr>
        <p:spPr>
          <a:xfrm>
            <a:off x="1181100" y="0"/>
            <a:ext cx="11010900" cy="6858000"/>
          </a:xfrm>
          <a:prstGeom prst="rect">
            <a:avLst/>
          </a:pr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8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8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8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8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8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2" name="Title 1"/>
          <p:cNvSpPr>
            <a:spLocks noGrp="1"/>
          </p:cNvSpPr>
          <p:nvPr>
            <p:ph type="title" hasCustomPrompt="1"/>
          </p:nvPr>
        </p:nvSpPr>
        <p:spPr>
          <a:xfrm>
            <a:off x="1633134" y="475742"/>
            <a:ext cx="3393983" cy="576838"/>
          </a:xfrm>
        </p:spPr>
        <p:txBody>
          <a:bodyPr anchor="t" anchorCtr="0">
            <a:noAutofit/>
          </a:bodyPr>
          <a:lstStyle>
            <a:lvl1pPr>
              <a:defRPr sz="3600">
                <a:solidFill>
                  <a:schemeClr val="bg1"/>
                </a:solidFill>
              </a:defRPr>
            </a:lvl1pPr>
          </a:lstStyle>
          <a:p>
            <a:r>
              <a:rPr lang="en-US" dirty="0"/>
              <a:t>Title</a:t>
            </a:r>
          </a:p>
        </p:txBody>
      </p:sp>
      <p:sp>
        <p:nvSpPr>
          <p:cNvPr id="5" name="Date Placeholder 4"/>
          <p:cNvSpPr>
            <a:spLocks noGrp="1"/>
          </p:cNvSpPr>
          <p:nvPr>
            <p:ph type="dt" sz="half" idx="10"/>
          </p:nvPr>
        </p:nvSpPr>
        <p:spPr/>
        <p:txBody>
          <a:bodyPr>
            <a:noAutofit/>
          </a:bodyPr>
          <a:lstStyle>
            <a:lvl1pPr>
              <a:defRPr>
                <a:solidFill>
                  <a:schemeClr val="bg2"/>
                </a:solidFill>
              </a:defRPr>
            </a:lvl1pPr>
          </a:lstStyle>
          <a:p>
            <a:fld id="{B6941E7E-3E25-45A7-9EE6-3D8C805B96CD}" type="datetimeFigureOut">
              <a:rPr lang="en-US" smtClean="0"/>
              <a:pPr/>
              <a:t>6/11/2025</a:t>
            </a:fld>
            <a:endParaRPr lang="en-US" dirty="0"/>
          </a:p>
        </p:txBody>
      </p:sp>
      <p:sp>
        <p:nvSpPr>
          <p:cNvPr id="6" name="Footer Placeholder 5"/>
          <p:cNvSpPr>
            <a:spLocks noGrp="1"/>
          </p:cNvSpPr>
          <p:nvPr>
            <p:ph type="ftr" sz="quarter" idx="11"/>
          </p:nvPr>
        </p:nvSpPr>
        <p:spPr>
          <a:xfrm>
            <a:off x="3739376" y="6356350"/>
            <a:ext cx="4346430" cy="365125"/>
          </a:xfrm>
        </p:spPr>
        <p:txBody>
          <a:bodyPr>
            <a:noAutofit/>
          </a:bodyPr>
          <a:lstStyle>
            <a:lvl1pPr>
              <a:defRPr>
                <a:solidFill>
                  <a:schemeClr val="bg2"/>
                </a:solidFill>
              </a:defRPr>
            </a:lvl1pPr>
          </a:lstStyle>
          <a:p>
            <a:endParaRPr lang="en-US" dirty="0"/>
          </a:p>
        </p:txBody>
      </p:sp>
      <p:sp>
        <p:nvSpPr>
          <p:cNvPr id="7" name="Slide Number Placeholder 6"/>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10" name="Text Placeholder 9"/>
          <p:cNvSpPr>
            <a:spLocks noGrp="1"/>
          </p:cNvSpPr>
          <p:nvPr>
            <p:ph type="body" sz="quarter" idx="13" hasCustomPrompt="1"/>
          </p:nvPr>
        </p:nvSpPr>
        <p:spPr>
          <a:xfrm>
            <a:off x="1633134" y="1052580"/>
            <a:ext cx="3392275" cy="488950"/>
          </a:xfrm>
        </p:spPr>
        <p:txBody>
          <a:bodyPr>
            <a:noAutofit/>
          </a:bodyPr>
          <a:lstStyle>
            <a:lvl1pPr>
              <a:lnSpc>
                <a:spcPct val="80000"/>
              </a:lnSpc>
              <a:spcBef>
                <a:spcPts val="0"/>
              </a:spcBef>
              <a:defRPr sz="1800" b="0">
                <a:solidFill>
                  <a:schemeClr val="bg1"/>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5" name="Text Placeholder 14"/>
          <p:cNvSpPr>
            <a:spLocks noGrp="1"/>
          </p:cNvSpPr>
          <p:nvPr>
            <p:ph type="body" sz="quarter" idx="15"/>
          </p:nvPr>
        </p:nvSpPr>
        <p:spPr>
          <a:xfrm>
            <a:off x="1642946" y="1865929"/>
            <a:ext cx="3382537" cy="4023243"/>
          </a:xfrm>
        </p:spPr>
        <p:txBody>
          <a:bodyPr>
            <a:noAutofit/>
          </a:bodyPr>
          <a:lstStyle>
            <a:lvl1pPr>
              <a:defRPr sz="2000">
                <a:solidFill>
                  <a:schemeClr val="bg1"/>
                </a:solidFill>
              </a:defRPr>
            </a:lvl1pPr>
            <a:lvl2pPr>
              <a:defRPr sz="1600">
                <a:solidFill>
                  <a:schemeClr val="bg1"/>
                </a:solidFill>
              </a:defRPr>
            </a:lvl2pPr>
            <a:lvl3pPr>
              <a:spcBef>
                <a:spcPts val="800"/>
              </a:spcBef>
              <a:spcAft>
                <a:spcPts val="800"/>
              </a:spcAft>
              <a:buClr>
                <a:schemeClr val="accent1"/>
              </a:buClr>
              <a:defRPr sz="1400">
                <a:solidFill>
                  <a:schemeClr val="bg2"/>
                </a:solidFill>
              </a:defRPr>
            </a:lvl3pPr>
            <a:lvl4pPr>
              <a:spcBef>
                <a:spcPts val="800"/>
              </a:spcBef>
              <a:spcAft>
                <a:spcPts val="800"/>
              </a:spcAft>
              <a:defRPr sz="1400">
                <a:solidFill>
                  <a:schemeClr val="bg2"/>
                </a:solidFill>
              </a:defRPr>
            </a:lvl4pPr>
            <a:lvl5pPr>
              <a:spcBef>
                <a:spcPts val="800"/>
              </a:spcBef>
              <a:spcAft>
                <a:spcPts val="800"/>
              </a:spcAft>
              <a:defRPr sz="1400">
                <a:solidFill>
                  <a:schemeClr val="bg2"/>
                </a:solidFill>
              </a:defRPr>
            </a:lvl5pPr>
          </a:lstStyle>
          <a:p>
            <a:pPr lvl="0"/>
            <a:r>
              <a:rPr lang="en-US" dirty="0"/>
              <a:t>Edit Master text styles</a:t>
            </a:r>
          </a:p>
          <a:p>
            <a:pPr lvl="1"/>
            <a:r>
              <a:rPr lang="en-US" dirty="0"/>
              <a:t>Second level</a:t>
            </a:r>
          </a:p>
        </p:txBody>
      </p:sp>
      <p:sp>
        <p:nvSpPr>
          <p:cNvPr id="16" name="Graphic 102">
            <a:extLst>
              <a:ext uri="{FF2B5EF4-FFF2-40B4-BE49-F238E27FC236}">
                <a16:creationId xmlns:a16="http://schemas.microsoft.com/office/drawing/2014/main" id="{A855285B-35E3-1749-8191-8F789F9FA9ED}"/>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9" name="Text Placeholder 8"/>
          <p:cNvSpPr>
            <a:spLocks noGrp="1"/>
          </p:cNvSpPr>
          <p:nvPr>
            <p:ph type="body" sz="quarter" idx="16"/>
          </p:nvPr>
        </p:nvSpPr>
        <p:spPr>
          <a:xfrm>
            <a:off x="6068201" y="1073367"/>
            <a:ext cx="5729789" cy="468163"/>
          </a:xfrm>
        </p:spPr>
        <p:txBody>
          <a:bodyPr>
            <a:noAutofit/>
          </a:bodyPr>
          <a:lstStyle>
            <a:lvl1pPr>
              <a:lnSpc>
                <a:spcPct val="80000"/>
              </a:lnSpc>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8" name="Text Placeholder 7"/>
          <p:cNvSpPr>
            <a:spLocks noGrp="1"/>
          </p:cNvSpPr>
          <p:nvPr>
            <p:ph type="body" sz="quarter" idx="17"/>
          </p:nvPr>
        </p:nvSpPr>
        <p:spPr>
          <a:xfrm>
            <a:off x="6067425" y="1865313"/>
            <a:ext cx="5730875" cy="4078287"/>
          </a:xfrm>
        </p:spPr>
        <p:txBody>
          <a:bodyPr/>
          <a:lstStyle>
            <a:lvl1pPr>
              <a:defRPr>
                <a:solidFill>
                  <a:schemeClr val="bg1"/>
                </a:solidFill>
              </a:defRPr>
            </a:lvl1pPr>
            <a:lvl2pPr>
              <a:defRPr>
                <a:solidFill>
                  <a:schemeClr val="bg1"/>
                </a:solidFill>
              </a:defRPr>
            </a:lvl2pPr>
            <a:lvl3pPr>
              <a:buClr>
                <a:schemeClr val="accent6"/>
              </a:buCl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sz="1100" b="1" cap="all" baseline="0">
                <a:solidFill>
                  <a:schemeClr val="accent1">
                    <a:lumMod val="40000"/>
                    <a:lumOff val="60000"/>
                  </a:schemeClr>
                </a:solidFill>
                <a:latin typeface="Soleil" panose="00000500000000000000" pitchFamily="50" charset="0"/>
              </a:defRPr>
            </a:lvl1pPr>
          </a:lstStyle>
          <a:p>
            <a:pPr lvl="0"/>
            <a:r>
              <a:rPr lang="en-US" dirty="0"/>
              <a:t>Section title optional</a:t>
            </a:r>
          </a:p>
        </p:txBody>
      </p:sp>
    </p:spTree>
    <p:extLst>
      <p:ext uri="{BB962C8B-B14F-4D97-AF65-F5344CB8AC3E}">
        <p14:creationId xmlns:p14="http://schemas.microsoft.com/office/powerpoint/2010/main" val="2431989642"/>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hoto Dk">
    <p:bg>
      <p:bgPr>
        <a:solidFill>
          <a:schemeClr val="accent1"/>
        </a:solidFill>
        <a:effectLst/>
      </p:bgPr>
    </p:bg>
    <p:spTree>
      <p:nvGrpSpPr>
        <p:cNvPr id="1" name=""/>
        <p:cNvGrpSpPr/>
        <p:nvPr/>
      </p:nvGrpSpPr>
      <p:grpSpPr>
        <a:xfrm>
          <a:off x="0" y="0"/>
          <a:ext cx="0" cy="0"/>
          <a:chOff x="0" y="0"/>
          <a:chExt cx="0" cy="0"/>
        </a:xfrm>
      </p:grpSpPr>
      <p:sp>
        <p:nvSpPr>
          <p:cNvPr id="16" name="Picture Placeholder 7">
            <a:extLst>
              <a:ext uri="{FF2B5EF4-FFF2-40B4-BE49-F238E27FC236}">
                <a16:creationId xmlns:a16="http://schemas.microsoft.com/office/drawing/2014/main" id="{38DCB291-0FFA-AD4C-A818-A6190C64A0C6}"/>
              </a:ext>
            </a:extLst>
          </p:cNvPr>
          <p:cNvSpPr>
            <a:spLocks noGrp="1"/>
          </p:cNvSpPr>
          <p:nvPr>
            <p:ph type="pic" sz="quarter" idx="26"/>
          </p:nvPr>
        </p:nvSpPr>
        <p:spPr>
          <a:xfrm>
            <a:off x="1189050" y="0"/>
            <a:ext cx="6344514" cy="6867144"/>
          </a:xfrm>
          <a:solidFill>
            <a:schemeClr val="bg2"/>
          </a:solidFill>
        </p:spPr>
        <p:txBody>
          <a:bodyPr lIns="91440" tIns="45720" rIns="45720" bIns="91440" anchor="b" anchorCtr="0">
            <a:noAutofit/>
          </a:bodyPr>
          <a:lstStyle>
            <a:lvl1pPr>
              <a:defRPr sz="1400">
                <a:noFill/>
              </a:defRPr>
            </a:lvl1pPr>
          </a:lstStyle>
          <a:p>
            <a:r>
              <a:rPr lang="en-US"/>
              <a:t>Click icon to add picture</a:t>
            </a:r>
          </a:p>
        </p:txBody>
      </p:sp>
      <p:sp>
        <p:nvSpPr>
          <p:cNvPr id="5" name="Date Placeholder 4"/>
          <p:cNvSpPr>
            <a:spLocks noGrp="1"/>
          </p:cNvSpPr>
          <p:nvPr>
            <p:ph type="dt" sz="half" idx="10"/>
          </p:nvPr>
        </p:nvSpPr>
        <p:spPr>
          <a:xfrm>
            <a:off x="9579827" y="7161568"/>
            <a:ext cx="1938454" cy="365125"/>
          </a:xfrm>
        </p:spPr>
        <p:txBody>
          <a:bodyPr>
            <a:noAutofit/>
          </a:bodyPr>
          <a:lstStyle/>
          <a:p>
            <a:fld id="{E9B2F2FC-3F9F-484E-8F39-25374F355A13}" type="datetimeFigureOut">
              <a:rPr lang="en-US" smtClean="0"/>
              <a:t>6/11/2025</a:t>
            </a:fld>
            <a:endParaRPr lang="en-US"/>
          </a:p>
        </p:txBody>
      </p:sp>
      <p:sp>
        <p:nvSpPr>
          <p:cNvPr id="7" name="Slide Number Placeholder 6"/>
          <p:cNvSpPr>
            <a:spLocks noGrp="1"/>
          </p:cNvSpPr>
          <p:nvPr>
            <p:ph type="sldNum" sz="quarter" idx="12"/>
          </p:nvPr>
        </p:nvSpPr>
        <p:spPr/>
        <p:txBody>
          <a:bodyPr>
            <a:noAutofit/>
          </a:bodyPr>
          <a:lstStyle>
            <a:lvl1pPr>
              <a:defRPr>
                <a:solidFill>
                  <a:schemeClr val="bg2"/>
                </a:solidFill>
              </a:defRPr>
            </a:lvl1pPr>
          </a:lstStyle>
          <a:p>
            <a:fld id="{9D22252B-662F-4A20-8370-AB8D7C3D9889}" type="slidenum">
              <a:rPr lang="en-US" smtClean="0"/>
              <a:t>‹#›</a:t>
            </a:fld>
            <a:endParaRPr lang="en-US"/>
          </a:p>
        </p:txBody>
      </p:sp>
      <p:sp>
        <p:nvSpPr>
          <p:cNvPr id="2" name="Rectangle 1">
            <a:extLst>
              <a:ext uri="{FF2B5EF4-FFF2-40B4-BE49-F238E27FC236}">
                <a16:creationId xmlns:a16="http://schemas.microsoft.com/office/drawing/2014/main" id="{BBA011DF-AC22-8AD4-3C65-6B8B53098103}"/>
              </a:ext>
            </a:extLst>
          </p:cNvPr>
          <p:cNvSpPr/>
          <p:nvPr/>
        </p:nvSpPr>
        <p:spPr>
          <a:xfrm>
            <a:off x="0" y="0"/>
            <a:ext cx="11887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Graphic 102">
            <a:extLst>
              <a:ext uri="{FF2B5EF4-FFF2-40B4-BE49-F238E27FC236}">
                <a16:creationId xmlns:a16="http://schemas.microsoft.com/office/drawing/2014/main" id="{14A58A9B-3184-D5C1-2392-EA993EB89613}"/>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1"/>
          </a:solidFill>
          <a:ln w="2046" cap="flat">
            <a:noFill/>
            <a:prstDash val="solid"/>
            <a:miter/>
          </a:ln>
        </p:spPr>
        <p:txBody>
          <a:bodyPr rtlCol="0" anchor="ctr">
            <a:noAutofit/>
          </a:bodyPr>
          <a:lstStyle/>
          <a:p>
            <a:endParaRPr lang="en-US"/>
          </a:p>
        </p:txBody>
      </p:sp>
      <p:sp>
        <p:nvSpPr>
          <p:cNvPr id="4" name="SmartArt Placeholder 3">
            <a:extLst>
              <a:ext uri="{FF2B5EF4-FFF2-40B4-BE49-F238E27FC236}">
                <a16:creationId xmlns:a16="http://schemas.microsoft.com/office/drawing/2014/main" id="{22FB48F7-24BC-D926-D168-4D7E6FAFFADE}"/>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0" name="Text Placeholder 12">
            <a:extLst>
              <a:ext uri="{FF2B5EF4-FFF2-40B4-BE49-F238E27FC236}">
                <a16:creationId xmlns:a16="http://schemas.microsoft.com/office/drawing/2014/main" id="{DECAD4ED-35EB-6E1E-A6E8-EE19B26700FD}"/>
              </a:ext>
            </a:extLst>
          </p:cNvPr>
          <p:cNvSpPr>
            <a:spLocks noGrp="1"/>
          </p:cNvSpPr>
          <p:nvPr>
            <p:ph type="body" sz="quarter" idx="14" hasCustomPrompt="1"/>
          </p:nvPr>
        </p:nvSpPr>
        <p:spPr>
          <a:xfrm rot="5400000">
            <a:off x="-942290" y="2134984"/>
            <a:ext cx="3132664" cy="359908"/>
          </a:xfrm>
        </p:spPr>
        <p:txBody>
          <a:bodyPr>
            <a:noAutofit/>
          </a:bodyPr>
          <a:lstStyle>
            <a:lvl1pPr>
              <a:lnSpc>
                <a:spcPct val="80000"/>
              </a:lnSpc>
              <a:spcBef>
                <a:spcPts val="0"/>
              </a:spcBef>
              <a:defRPr sz="1100" b="1" cap="all" baseline="0">
                <a:solidFill>
                  <a:schemeClr val="accent6"/>
                </a:solidFill>
                <a:latin typeface="+mn-lt"/>
              </a:defRPr>
            </a:lvl1pPr>
          </a:lstStyle>
          <a:p>
            <a:pPr lvl="0"/>
            <a:r>
              <a:rPr lang="en-US" dirty="0"/>
              <a:t>Section title optional</a:t>
            </a:r>
          </a:p>
        </p:txBody>
      </p:sp>
      <p:sp>
        <p:nvSpPr>
          <p:cNvPr id="12" name="Text Placeholder 19">
            <a:extLst>
              <a:ext uri="{FF2B5EF4-FFF2-40B4-BE49-F238E27FC236}">
                <a16:creationId xmlns:a16="http://schemas.microsoft.com/office/drawing/2014/main" id="{6CAA9632-4CF0-FDC0-FE90-7F2CA4608702}"/>
              </a:ext>
            </a:extLst>
          </p:cNvPr>
          <p:cNvSpPr>
            <a:spLocks noGrp="1"/>
          </p:cNvSpPr>
          <p:nvPr>
            <p:ph type="body" sz="quarter" idx="29"/>
          </p:nvPr>
        </p:nvSpPr>
        <p:spPr>
          <a:xfrm>
            <a:off x="4065112" y="475742"/>
            <a:ext cx="7682800" cy="5555690"/>
          </a:xfrm>
          <a:solidFill>
            <a:schemeClr val="bg1"/>
          </a:solidFill>
          <a:effectLst>
            <a:outerShdw blurRad="254000" dist="38100" dir="8100000" algn="tr" rotWithShape="0">
              <a:prstClr val="black">
                <a:alpha val="20000"/>
              </a:prstClr>
            </a:outerShdw>
          </a:effectLst>
        </p:spPr>
        <p:txBody>
          <a:bodyPr>
            <a:noAutofit/>
          </a:bodyPr>
          <a:lstStyle>
            <a:lvl1pPr algn="ctr">
              <a:defRPr sz="800">
                <a:noFill/>
              </a:defRPr>
            </a:lvl1pPr>
            <a:lvl2pPr algn="ctr">
              <a:defRPr sz="800">
                <a:noFill/>
              </a:defRPr>
            </a:lvl2pPr>
            <a:lvl3pPr>
              <a:defRPr sz="800">
                <a:noFill/>
              </a:defRPr>
            </a:lvl3pPr>
            <a:lvl4pPr>
              <a:defRPr sz="800">
                <a:noFill/>
              </a:defRPr>
            </a:lvl4pPr>
            <a:lvl5pPr>
              <a:defRPr sz="800">
                <a:noFill/>
              </a:defRPr>
            </a:lvl5pPr>
          </a:lstStyle>
          <a:p>
            <a:pPr lvl="0"/>
            <a:r>
              <a:rPr lang="en-US"/>
              <a:t>Click to edit Master text styles</a:t>
            </a:r>
          </a:p>
        </p:txBody>
      </p:sp>
      <p:sp>
        <p:nvSpPr>
          <p:cNvPr id="17" name="Title 1">
            <a:extLst>
              <a:ext uri="{FF2B5EF4-FFF2-40B4-BE49-F238E27FC236}">
                <a16:creationId xmlns:a16="http://schemas.microsoft.com/office/drawing/2014/main" id="{A06F1917-B401-3CF1-3262-513AFF3D44AB}"/>
              </a:ext>
            </a:extLst>
          </p:cNvPr>
          <p:cNvSpPr>
            <a:spLocks noGrp="1"/>
          </p:cNvSpPr>
          <p:nvPr>
            <p:ph type="title" hasCustomPrompt="1"/>
          </p:nvPr>
        </p:nvSpPr>
        <p:spPr>
          <a:xfrm>
            <a:off x="4526831" y="951484"/>
            <a:ext cx="6733313" cy="576838"/>
          </a:xfrm>
        </p:spPr>
        <p:txBody>
          <a:bodyPr anchor="t" anchorCtr="0">
            <a:noAutofit/>
          </a:bodyPr>
          <a:lstStyle>
            <a:lvl1pPr>
              <a:defRPr sz="3600">
                <a:solidFill>
                  <a:schemeClr val="tx1"/>
                </a:solidFill>
              </a:defRPr>
            </a:lvl1pPr>
          </a:lstStyle>
          <a:p>
            <a:r>
              <a:rPr lang="en-US" dirty="0"/>
              <a:t>Title</a:t>
            </a:r>
          </a:p>
        </p:txBody>
      </p:sp>
      <p:sp>
        <p:nvSpPr>
          <p:cNvPr id="18" name="Text Placeholder 9">
            <a:extLst>
              <a:ext uri="{FF2B5EF4-FFF2-40B4-BE49-F238E27FC236}">
                <a16:creationId xmlns:a16="http://schemas.microsoft.com/office/drawing/2014/main" id="{708BF494-1703-59BB-0389-BFBE794C48F9}"/>
              </a:ext>
            </a:extLst>
          </p:cNvPr>
          <p:cNvSpPr>
            <a:spLocks noGrp="1"/>
          </p:cNvSpPr>
          <p:nvPr>
            <p:ph type="body" sz="quarter" idx="13" hasCustomPrompt="1"/>
          </p:nvPr>
        </p:nvSpPr>
        <p:spPr>
          <a:xfrm>
            <a:off x="4526831" y="1528322"/>
            <a:ext cx="6732182"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21" name="Text Placeholder 7">
            <a:extLst>
              <a:ext uri="{FF2B5EF4-FFF2-40B4-BE49-F238E27FC236}">
                <a16:creationId xmlns:a16="http://schemas.microsoft.com/office/drawing/2014/main" id="{C735A8FE-DCA8-2765-B848-3C6ED79BDC71}"/>
              </a:ext>
            </a:extLst>
          </p:cNvPr>
          <p:cNvSpPr>
            <a:spLocks noGrp="1"/>
          </p:cNvSpPr>
          <p:nvPr>
            <p:ph type="body" sz="quarter" idx="17"/>
          </p:nvPr>
        </p:nvSpPr>
        <p:spPr>
          <a:xfrm>
            <a:off x="4536759" y="2342190"/>
            <a:ext cx="6720721" cy="3226097"/>
          </a:xfrm>
        </p:spPr>
        <p:txBody>
          <a:bodyPr>
            <a:noAutofit/>
          </a:bodyPr>
          <a:lstStyle>
            <a:lvl1pPr>
              <a:defRPr>
                <a:solidFill>
                  <a:schemeClr val="accent1"/>
                </a:solidFill>
              </a:defRPr>
            </a:lvl1pPr>
            <a:lvl2pPr>
              <a:defRPr>
                <a:solidFill>
                  <a:schemeClr val="tx1"/>
                </a:solidFill>
              </a:defRPr>
            </a:lvl2pPr>
            <a:lvl3pPr>
              <a:buClr>
                <a:schemeClr val="accent1"/>
              </a:buCl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88228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hoto Lt">
    <p:bg>
      <p:bgPr>
        <a:solidFill>
          <a:schemeClr val="accent6"/>
        </a:solidFill>
        <a:effectLst/>
      </p:bgPr>
    </p:bg>
    <p:spTree>
      <p:nvGrpSpPr>
        <p:cNvPr id="1" name=""/>
        <p:cNvGrpSpPr/>
        <p:nvPr/>
      </p:nvGrpSpPr>
      <p:grpSpPr>
        <a:xfrm>
          <a:off x="0" y="0"/>
          <a:ext cx="0" cy="0"/>
          <a:chOff x="0" y="0"/>
          <a:chExt cx="0" cy="0"/>
        </a:xfrm>
      </p:grpSpPr>
      <p:sp>
        <p:nvSpPr>
          <p:cNvPr id="16" name="Picture Placeholder 7">
            <a:extLst>
              <a:ext uri="{FF2B5EF4-FFF2-40B4-BE49-F238E27FC236}">
                <a16:creationId xmlns:a16="http://schemas.microsoft.com/office/drawing/2014/main" id="{38DCB291-0FFA-AD4C-A818-A6190C64A0C6}"/>
              </a:ext>
            </a:extLst>
          </p:cNvPr>
          <p:cNvSpPr>
            <a:spLocks noGrp="1"/>
          </p:cNvSpPr>
          <p:nvPr>
            <p:ph type="pic" sz="quarter" idx="26"/>
          </p:nvPr>
        </p:nvSpPr>
        <p:spPr>
          <a:xfrm>
            <a:off x="1189050" y="0"/>
            <a:ext cx="6344514" cy="6867144"/>
          </a:xfrm>
          <a:solidFill>
            <a:schemeClr val="bg2"/>
          </a:solidFill>
        </p:spPr>
        <p:txBody>
          <a:bodyPr lIns="91440" tIns="45720" rIns="45720" bIns="91440" anchor="b" anchorCtr="0">
            <a:noAutofit/>
          </a:bodyPr>
          <a:lstStyle>
            <a:lvl1pPr>
              <a:defRPr sz="1400">
                <a:noFill/>
              </a:defRPr>
            </a:lvl1pPr>
          </a:lstStyle>
          <a:p>
            <a:r>
              <a:rPr lang="en-US"/>
              <a:t>Click icon to add picture</a:t>
            </a:r>
          </a:p>
        </p:txBody>
      </p:sp>
      <p:sp>
        <p:nvSpPr>
          <p:cNvPr id="5" name="Date Placeholder 4"/>
          <p:cNvSpPr>
            <a:spLocks noGrp="1"/>
          </p:cNvSpPr>
          <p:nvPr>
            <p:ph type="dt" sz="half" idx="10"/>
          </p:nvPr>
        </p:nvSpPr>
        <p:spPr>
          <a:xfrm>
            <a:off x="9579827" y="7161568"/>
            <a:ext cx="1938454" cy="365125"/>
          </a:xfrm>
        </p:spPr>
        <p:txBody>
          <a:bodyPr>
            <a:noAutofit/>
          </a:bodyPr>
          <a:lstStyle/>
          <a:p>
            <a:fld id="{E9B2F2FC-3F9F-484E-8F39-25374F355A13}" type="datetimeFigureOut">
              <a:rPr lang="en-US" smtClean="0"/>
              <a:t>6/11/2025</a:t>
            </a:fld>
            <a:endParaRPr lang="en-US"/>
          </a:p>
        </p:txBody>
      </p:sp>
      <p:sp>
        <p:nvSpPr>
          <p:cNvPr id="7" name="Slide Number Placeholder 6"/>
          <p:cNvSpPr>
            <a:spLocks noGrp="1"/>
          </p:cNvSpPr>
          <p:nvPr>
            <p:ph type="sldNum" sz="quarter" idx="12"/>
          </p:nvPr>
        </p:nvSpPr>
        <p:spPr/>
        <p:txBody>
          <a:bodyPr>
            <a:noAutofit/>
          </a:bodyPr>
          <a:lstStyle>
            <a:lvl1pPr>
              <a:defRPr>
                <a:solidFill>
                  <a:schemeClr val="tx2"/>
                </a:solidFill>
              </a:defRPr>
            </a:lvl1pPr>
          </a:lstStyle>
          <a:p>
            <a:fld id="{9D22252B-662F-4A20-8370-AB8D7C3D9889}" type="slidenum">
              <a:rPr lang="en-US" smtClean="0"/>
              <a:pPr/>
              <a:t>‹#›</a:t>
            </a:fld>
            <a:endParaRPr lang="en-US"/>
          </a:p>
        </p:txBody>
      </p:sp>
      <p:sp>
        <p:nvSpPr>
          <p:cNvPr id="2" name="Rectangle 1">
            <a:extLst>
              <a:ext uri="{FF2B5EF4-FFF2-40B4-BE49-F238E27FC236}">
                <a16:creationId xmlns:a16="http://schemas.microsoft.com/office/drawing/2014/main" id="{BBA011DF-AC22-8AD4-3C65-6B8B53098103}"/>
              </a:ext>
            </a:extLst>
          </p:cNvPr>
          <p:cNvSpPr/>
          <p:nvPr/>
        </p:nvSpPr>
        <p:spPr>
          <a:xfrm>
            <a:off x="0" y="0"/>
            <a:ext cx="11887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Graphic 102">
            <a:extLst>
              <a:ext uri="{FF2B5EF4-FFF2-40B4-BE49-F238E27FC236}">
                <a16:creationId xmlns:a16="http://schemas.microsoft.com/office/drawing/2014/main" id="{14A58A9B-3184-D5C1-2392-EA993EB89613}"/>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1"/>
          </a:solidFill>
          <a:ln w="2046" cap="flat">
            <a:noFill/>
            <a:prstDash val="solid"/>
            <a:miter/>
          </a:ln>
        </p:spPr>
        <p:txBody>
          <a:bodyPr rtlCol="0" anchor="ctr">
            <a:noAutofit/>
          </a:bodyPr>
          <a:lstStyle/>
          <a:p>
            <a:endParaRPr lang="en-US"/>
          </a:p>
        </p:txBody>
      </p:sp>
      <p:sp>
        <p:nvSpPr>
          <p:cNvPr id="4" name="SmartArt Placeholder 3">
            <a:extLst>
              <a:ext uri="{FF2B5EF4-FFF2-40B4-BE49-F238E27FC236}">
                <a16:creationId xmlns:a16="http://schemas.microsoft.com/office/drawing/2014/main" id="{22FB48F7-24BC-D926-D168-4D7E6FAFFADE}"/>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0" name="Text Placeholder 12">
            <a:extLst>
              <a:ext uri="{FF2B5EF4-FFF2-40B4-BE49-F238E27FC236}">
                <a16:creationId xmlns:a16="http://schemas.microsoft.com/office/drawing/2014/main" id="{DECAD4ED-35EB-6E1E-A6E8-EE19B26700FD}"/>
              </a:ext>
            </a:extLst>
          </p:cNvPr>
          <p:cNvSpPr>
            <a:spLocks noGrp="1"/>
          </p:cNvSpPr>
          <p:nvPr>
            <p:ph type="body" sz="quarter" idx="14" hasCustomPrompt="1"/>
          </p:nvPr>
        </p:nvSpPr>
        <p:spPr>
          <a:xfrm rot="5400000">
            <a:off x="-942290" y="2134984"/>
            <a:ext cx="3132664" cy="359908"/>
          </a:xfrm>
        </p:spPr>
        <p:txBody>
          <a:bodyPr>
            <a:noAutofit/>
          </a:bodyPr>
          <a:lstStyle>
            <a:lvl1pPr>
              <a:lnSpc>
                <a:spcPct val="80000"/>
              </a:lnSpc>
              <a:spcBef>
                <a:spcPts val="0"/>
              </a:spcBef>
              <a:defRPr sz="1100" b="1" cap="all" baseline="0">
                <a:solidFill>
                  <a:schemeClr val="accent6"/>
                </a:solidFill>
                <a:latin typeface="+mn-lt"/>
              </a:defRPr>
            </a:lvl1pPr>
          </a:lstStyle>
          <a:p>
            <a:pPr lvl="0"/>
            <a:r>
              <a:rPr lang="en-US" dirty="0"/>
              <a:t>Section title optional</a:t>
            </a:r>
          </a:p>
        </p:txBody>
      </p:sp>
      <p:sp>
        <p:nvSpPr>
          <p:cNvPr id="12" name="Text Placeholder 19">
            <a:extLst>
              <a:ext uri="{FF2B5EF4-FFF2-40B4-BE49-F238E27FC236}">
                <a16:creationId xmlns:a16="http://schemas.microsoft.com/office/drawing/2014/main" id="{6CAA9632-4CF0-FDC0-FE90-7F2CA4608702}"/>
              </a:ext>
            </a:extLst>
          </p:cNvPr>
          <p:cNvSpPr>
            <a:spLocks noGrp="1"/>
          </p:cNvSpPr>
          <p:nvPr>
            <p:ph type="body" sz="quarter" idx="29"/>
          </p:nvPr>
        </p:nvSpPr>
        <p:spPr>
          <a:xfrm>
            <a:off x="4065112" y="475742"/>
            <a:ext cx="7682800" cy="5555690"/>
          </a:xfrm>
          <a:solidFill>
            <a:schemeClr val="bg1"/>
          </a:solidFill>
          <a:effectLst>
            <a:outerShdw blurRad="254000" dist="38100" dir="8100000" algn="tr" rotWithShape="0">
              <a:prstClr val="black">
                <a:alpha val="20000"/>
              </a:prstClr>
            </a:outerShdw>
          </a:effectLst>
        </p:spPr>
        <p:txBody>
          <a:bodyPr>
            <a:noAutofit/>
          </a:bodyPr>
          <a:lstStyle>
            <a:lvl1pPr algn="ctr">
              <a:defRPr sz="800">
                <a:noFill/>
              </a:defRPr>
            </a:lvl1pPr>
            <a:lvl2pPr algn="ctr">
              <a:defRPr sz="800">
                <a:noFill/>
              </a:defRPr>
            </a:lvl2pPr>
            <a:lvl3pPr>
              <a:defRPr sz="800">
                <a:noFill/>
              </a:defRPr>
            </a:lvl3pPr>
            <a:lvl4pPr>
              <a:defRPr sz="800">
                <a:noFill/>
              </a:defRPr>
            </a:lvl4pPr>
            <a:lvl5pPr>
              <a:defRPr sz="800">
                <a:noFill/>
              </a:defRPr>
            </a:lvl5pPr>
          </a:lstStyle>
          <a:p>
            <a:pPr lvl="0"/>
            <a:r>
              <a:rPr lang="en-US" dirty="0"/>
              <a:t>Click to edit Master text styles</a:t>
            </a:r>
          </a:p>
        </p:txBody>
      </p:sp>
      <p:sp>
        <p:nvSpPr>
          <p:cNvPr id="17" name="Title 1">
            <a:extLst>
              <a:ext uri="{FF2B5EF4-FFF2-40B4-BE49-F238E27FC236}">
                <a16:creationId xmlns:a16="http://schemas.microsoft.com/office/drawing/2014/main" id="{A06F1917-B401-3CF1-3262-513AFF3D44AB}"/>
              </a:ext>
            </a:extLst>
          </p:cNvPr>
          <p:cNvSpPr>
            <a:spLocks noGrp="1"/>
          </p:cNvSpPr>
          <p:nvPr>
            <p:ph type="title" hasCustomPrompt="1"/>
          </p:nvPr>
        </p:nvSpPr>
        <p:spPr>
          <a:xfrm>
            <a:off x="4526831" y="951484"/>
            <a:ext cx="6733313" cy="576838"/>
          </a:xfrm>
        </p:spPr>
        <p:txBody>
          <a:bodyPr anchor="t" anchorCtr="0">
            <a:noAutofit/>
          </a:bodyPr>
          <a:lstStyle>
            <a:lvl1pPr>
              <a:defRPr sz="3600">
                <a:solidFill>
                  <a:schemeClr val="tx1"/>
                </a:solidFill>
              </a:defRPr>
            </a:lvl1pPr>
          </a:lstStyle>
          <a:p>
            <a:r>
              <a:rPr lang="en-US" dirty="0"/>
              <a:t>Title</a:t>
            </a:r>
          </a:p>
        </p:txBody>
      </p:sp>
      <p:sp>
        <p:nvSpPr>
          <p:cNvPr id="18" name="Text Placeholder 9">
            <a:extLst>
              <a:ext uri="{FF2B5EF4-FFF2-40B4-BE49-F238E27FC236}">
                <a16:creationId xmlns:a16="http://schemas.microsoft.com/office/drawing/2014/main" id="{708BF494-1703-59BB-0389-BFBE794C48F9}"/>
              </a:ext>
            </a:extLst>
          </p:cNvPr>
          <p:cNvSpPr>
            <a:spLocks noGrp="1"/>
          </p:cNvSpPr>
          <p:nvPr>
            <p:ph type="body" sz="quarter" idx="13" hasCustomPrompt="1"/>
          </p:nvPr>
        </p:nvSpPr>
        <p:spPr>
          <a:xfrm>
            <a:off x="4526831" y="1528322"/>
            <a:ext cx="6732182" cy="488950"/>
          </a:xfrm>
        </p:spPr>
        <p:txBody>
          <a:bodyPr>
            <a:noAutofit/>
          </a:bodyPr>
          <a:lstStyle>
            <a:lvl1pPr>
              <a:lnSpc>
                <a:spcPct val="90000"/>
              </a:lnSpc>
              <a:spcBef>
                <a:spcPts val="0"/>
              </a:spcBef>
              <a:defRPr sz="1800" b="0">
                <a:solidFill>
                  <a:schemeClr val="bg1">
                    <a:lumMod val="50000"/>
                  </a:schemeClr>
                </a:solidFill>
                <a:latin typeface="Soleil Sb" panose="00000600000000000000" pitchFamily="50" charset="0"/>
              </a:defRPr>
            </a:lvl1pPr>
          </a:lstStyle>
          <a:p>
            <a:pPr lvl="0"/>
            <a:r>
              <a:rPr lang="en-US" dirty="0"/>
              <a:t>Subtitle</a:t>
            </a:r>
          </a:p>
        </p:txBody>
      </p:sp>
      <p:sp>
        <p:nvSpPr>
          <p:cNvPr id="21" name="Text Placeholder 7">
            <a:extLst>
              <a:ext uri="{FF2B5EF4-FFF2-40B4-BE49-F238E27FC236}">
                <a16:creationId xmlns:a16="http://schemas.microsoft.com/office/drawing/2014/main" id="{C735A8FE-DCA8-2765-B848-3C6ED79BDC71}"/>
              </a:ext>
            </a:extLst>
          </p:cNvPr>
          <p:cNvSpPr>
            <a:spLocks noGrp="1"/>
          </p:cNvSpPr>
          <p:nvPr>
            <p:ph type="body" sz="quarter" idx="17"/>
          </p:nvPr>
        </p:nvSpPr>
        <p:spPr>
          <a:xfrm>
            <a:off x="4536759" y="2342190"/>
            <a:ext cx="6720721" cy="3226097"/>
          </a:xfrm>
        </p:spPr>
        <p:txBody>
          <a:bodyPr>
            <a:noAutofit/>
          </a:bodyPr>
          <a:lstStyle>
            <a:lvl1pPr>
              <a:defRPr>
                <a:solidFill>
                  <a:schemeClr val="accent1"/>
                </a:solidFill>
              </a:defRPr>
            </a:lvl1pPr>
            <a:lvl2pPr>
              <a:defRPr>
                <a:solidFill>
                  <a:schemeClr val="tx1"/>
                </a:solidFill>
              </a:defRPr>
            </a:lvl2pPr>
            <a:lvl3pPr>
              <a:buClr>
                <a:schemeClr val="accent1"/>
              </a:buCl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19459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Light with Photo Dk 2">
    <p:bg>
      <p:bgPr>
        <a:solidFill>
          <a:schemeClr val="accent1"/>
        </a:solidFill>
        <a:effectLst/>
      </p:bgPr>
    </p:bg>
    <p:spTree>
      <p:nvGrpSpPr>
        <p:cNvPr id="1" name=""/>
        <p:cNvGrpSpPr/>
        <p:nvPr/>
      </p:nvGrpSpPr>
      <p:grpSpPr>
        <a:xfrm>
          <a:off x="0" y="0"/>
          <a:ext cx="0" cy="0"/>
          <a:chOff x="0" y="0"/>
          <a:chExt cx="0" cy="0"/>
        </a:xfrm>
      </p:grpSpPr>
      <p:sp>
        <p:nvSpPr>
          <p:cNvPr id="16" name="Picture Placeholder 7">
            <a:extLst>
              <a:ext uri="{FF2B5EF4-FFF2-40B4-BE49-F238E27FC236}">
                <a16:creationId xmlns:a16="http://schemas.microsoft.com/office/drawing/2014/main" id="{38DCB291-0FFA-AD4C-A818-A6190C64A0C6}"/>
              </a:ext>
            </a:extLst>
          </p:cNvPr>
          <p:cNvSpPr>
            <a:spLocks noGrp="1"/>
          </p:cNvSpPr>
          <p:nvPr>
            <p:ph type="pic" sz="quarter" idx="26"/>
          </p:nvPr>
        </p:nvSpPr>
        <p:spPr>
          <a:xfrm>
            <a:off x="7055893" y="0"/>
            <a:ext cx="5136107" cy="6867144"/>
          </a:xfrm>
          <a:solidFill>
            <a:schemeClr val="bg2"/>
          </a:solidFill>
        </p:spPr>
        <p:txBody>
          <a:bodyPr lIns="91440" tIns="45720" rIns="45720" bIns="91440" anchor="b" anchorCtr="0">
            <a:noAutofit/>
          </a:bodyPr>
          <a:lstStyle>
            <a:lvl1pPr>
              <a:defRPr sz="1400">
                <a:noFill/>
              </a:defRPr>
            </a:lvl1pPr>
          </a:lstStyle>
          <a:p>
            <a:r>
              <a:rPr lang="en-US"/>
              <a:t>Click icon to add picture</a:t>
            </a:r>
          </a:p>
        </p:txBody>
      </p:sp>
      <p:sp>
        <p:nvSpPr>
          <p:cNvPr id="13" name="Text Placeholder 19">
            <a:extLst>
              <a:ext uri="{FF2B5EF4-FFF2-40B4-BE49-F238E27FC236}">
                <a16:creationId xmlns:a16="http://schemas.microsoft.com/office/drawing/2014/main" id="{58FB9F31-7FB4-4045-AB06-09CDDECA87A5}"/>
              </a:ext>
            </a:extLst>
          </p:cNvPr>
          <p:cNvSpPr>
            <a:spLocks noGrp="1"/>
          </p:cNvSpPr>
          <p:nvPr>
            <p:ph type="body" sz="quarter" idx="29"/>
          </p:nvPr>
        </p:nvSpPr>
        <p:spPr>
          <a:xfrm>
            <a:off x="1343620" y="475742"/>
            <a:ext cx="7682800" cy="5555690"/>
          </a:xfrm>
          <a:solidFill>
            <a:schemeClr val="bg1"/>
          </a:solidFill>
          <a:effectLst>
            <a:outerShdw blurRad="254000" dist="38100" dir="2700000" algn="tl" rotWithShape="0">
              <a:prstClr val="black">
                <a:alpha val="20000"/>
              </a:prstClr>
            </a:outerShdw>
          </a:effectLst>
        </p:spPr>
        <p:txBody>
          <a:bodyPr>
            <a:noAutofit/>
          </a:bodyPr>
          <a:lstStyle>
            <a:lvl1pPr algn="ctr">
              <a:defRPr sz="800">
                <a:noFill/>
              </a:defRPr>
            </a:lvl1pPr>
            <a:lvl2pPr algn="ctr">
              <a:defRPr sz="800">
                <a:noFill/>
              </a:defRPr>
            </a:lvl2pPr>
            <a:lvl3pPr>
              <a:defRPr sz="800">
                <a:noFill/>
              </a:defRPr>
            </a:lvl3pPr>
            <a:lvl4pPr>
              <a:defRPr sz="800">
                <a:noFill/>
              </a:defRPr>
            </a:lvl4pPr>
            <a:lvl5pPr>
              <a:defRPr sz="800">
                <a:noFill/>
              </a:defRPr>
            </a:lvl5pPr>
          </a:lstStyle>
          <a:p>
            <a:pPr lvl="0"/>
            <a:r>
              <a:rPr lang="en-US"/>
              <a:t>Click to edit Master text styles</a:t>
            </a:r>
          </a:p>
        </p:txBody>
      </p:sp>
      <p:sp>
        <p:nvSpPr>
          <p:cNvPr id="5" name="Date Placeholder 4"/>
          <p:cNvSpPr>
            <a:spLocks noGrp="1"/>
          </p:cNvSpPr>
          <p:nvPr>
            <p:ph type="dt" sz="half" idx="10"/>
          </p:nvPr>
        </p:nvSpPr>
        <p:spPr>
          <a:xfrm>
            <a:off x="9579827" y="7342886"/>
            <a:ext cx="1938454" cy="365125"/>
          </a:xfrm>
        </p:spPr>
        <p:txBody>
          <a:bodyPr>
            <a:noAutofit/>
          </a:bodyPr>
          <a:lstStyle/>
          <a:p>
            <a:fld id="{E9B2F2FC-3F9F-484E-8F39-25374F355A13}" type="datetimeFigureOut">
              <a:rPr lang="en-US" smtClean="0"/>
              <a:t>6/11/2025</a:t>
            </a:fld>
            <a:endParaRPr lang="en-US"/>
          </a:p>
        </p:txBody>
      </p:sp>
      <p:sp>
        <p:nvSpPr>
          <p:cNvPr id="6" name="Footer Placeholder 5"/>
          <p:cNvSpPr>
            <a:spLocks noGrp="1"/>
          </p:cNvSpPr>
          <p:nvPr>
            <p:ph type="ftr" sz="quarter" idx="11"/>
          </p:nvPr>
        </p:nvSpPr>
        <p:spPr>
          <a:xfrm>
            <a:off x="3739376" y="7342886"/>
            <a:ext cx="3725458" cy="365125"/>
          </a:xfrm>
        </p:spPr>
        <p:txBody>
          <a:bodyPr>
            <a:noAutofit/>
          </a:bodyPr>
          <a:lstStyle/>
          <a:p>
            <a:endParaRPr lang="en-US"/>
          </a:p>
        </p:txBody>
      </p:sp>
      <p:sp>
        <p:nvSpPr>
          <p:cNvPr id="7" name="Slide Number Placeholder 6"/>
          <p:cNvSpPr>
            <a:spLocks noGrp="1"/>
          </p:cNvSpPr>
          <p:nvPr>
            <p:ph type="sldNum" sz="quarter" idx="12"/>
          </p:nvPr>
        </p:nvSpPr>
        <p:spPr/>
        <p:txBody>
          <a:bodyPr>
            <a:noAutofit/>
          </a:bodyPr>
          <a:lstStyle>
            <a:lvl1pPr>
              <a:defRPr>
                <a:solidFill>
                  <a:schemeClr val="bg1"/>
                </a:solidFill>
              </a:defRPr>
            </a:lvl1pPr>
          </a:lstStyle>
          <a:p>
            <a:fld id="{9D22252B-662F-4A20-8370-AB8D7C3D9889}" type="slidenum">
              <a:rPr lang="en-US" smtClean="0"/>
              <a:pPr/>
              <a:t>‹#›</a:t>
            </a:fld>
            <a:endParaRPr lang="en-US"/>
          </a:p>
        </p:txBody>
      </p:sp>
      <p:sp>
        <p:nvSpPr>
          <p:cNvPr id="14" name="Title 1"/>
          <p:cNvSpPr>
            <a:spLocks noGrp="1"/>
          </p:cNvSpPr>
          <p:nvPr>
            <p:ph type="title" hasCustomPrompt="1"/>
          </p:nvPr>
        </p:nvSpPr>
        <p:spPr>
          <a:xfrm>
            <a:off x="1805339" y="951484"/>
            <a:ext cx="6733313" cy="576838"/>
          </a:xfrm>
        </p:spPr>
        <p:txBody>
          <a:bodyPr anchor="t" anchorCtr="0">
            <a:noAutofit/>
          </a:bodyPr>
          <a:lstStyle>
            <a:lvl1pPr>
              <a:defRPr sz="3600">
                <a:solidFill>
                  <a:schemeClr val="tx1"/>
                </a:solidFill>
              </a:defRPr>
            </a:lvl1pPr>
          </a:lstStyle>
          <a:p>
            <a:r>
              <a:rPr lang="en-US" dirty="0"/>
              <a:t>Title</a:t>
            </a:r>
          </a:p>
        </p:txBody>
      </p:sp>
      <p:sp>
        <p:nvSpPr>
          <p:cNvPr id="15" name="Text Placeholder 9"/>
          <p:cNvSpPr>
            <a:spLocks noGrp="1"/>
          </p:cNvSpPr>
          <p:nvPr>
            <p:ph type="body" sz="quarter" idx="13" hasCustomPrompt="1"/>
          </p:nvPr>
        </p:nvSpPr>
        <p:spPr>
          <a:xfrm>
            <a:off x="1805339" y="1528322"/>
            <a:ext cx="6732182" cy="488950"/>
          </a:xfrm>
        </p:spPr>
        <p:txBody>
          <a:bodyPr>
            <a:noAutofit/>
          </a:bodyPr>
          <a:lstStyle>
            <a:lvl1pPr>
              <a:lnSpc>
                <a:spcPct val="90000"/>
              </a:lnSpc>
              <a:spcBef>
                <a:spcPts val="0"/>
              </a:spcBef>
              <a:defRPr sz="1800" b="0">
                <a:solidFill>
                  <a:schemeClr val="bg1">
                    <a:lumMod val="50000"/>
                  </a:schemeClr>
                </a:solidFill>
                <a:latin typeface="Soleil Sb" panose="00000600000000000000" pitchFamily="50" charset="0"/>
              </a:defRPr>
            </a:lvl1pPr>
          </a:lstStyle>
          <a:p>
            <a:pPr lvl="0"/>
            <a:r>
              <a:rPr lang="en-US" dirty="0"/>
              <a:t>Subtitle</a:t>
            </a:r>
          </a:p>
        </p:txBody>
      </p:sp>
      <p:sp>
        <p:nvSpPr>
          <p:cNvPr id="19" name="Text Placeholder 7"/>
          <p:cNvSpPr>
            <a:spLocks noGrp="1"/>
          </p:cNvSpPr>
          <p:nvPr>
            <p:ph type="body" sz="quarter" idx="17"/>
          </p:nvPr>
        </p:nvSpPr>
        <p:spPr>
          <a:xfrm>
            <a:off x="1815267" y="2342190"/>
            <a:ext cx="6720721" cy="3226097"/>
          </a:xfrm>
        </p:spPr>
        <p:txBody>
          <a:bodyPr>
            <a:noAutofit/>
          </a:bodyPr>
          <a:lstStyle>
            <a:lvl1pPr>
              <a:defRPr>
                <a:solidFill>
                  <a:schemeClr val="accent1"/>
                </a:solidFill>
              </a:defRPr>
            </a:lvl1pPr>
            <a:lvl2pPr>
              <a:defRPr>
                <a:solidFill>
                  <a:schemeClr val="tx1"/>
                </a:solidFill>
              </a:defRPr>
            </a:lvl2pPr>
            <a:lvl3pPr>
              <a:buClr>
                <a:schemeClr val="accent1"/>
              </a:buCl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E79C75F7-22F5-4062-11FD-BC1434C5527B}"/>
              </a:ext>
            </a:extLst>
          </p:cNvPr>
          <p:cNvSpPr/>
          <p:nvPr/>
        </p:nvSpPr>
        <p:spPr>
          <a:xfrm>
            <a:off x="0" y="0"/>
            <a:ext cx="11887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Graphic 102">
            <a:extLst>
              <a:ext uri="{FF2B5EF4-FFF2-40B4-BE49-F238E27FC236}">
                <a16:creationId xmlns:a16="http://schemas.microsoft.com/office/drawing/2014/main" id="{A60AFFD8-1ED9-F120-7272-AEAAC6155946}"/>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1"/>
          </a:solidFill>
          <a:ln w="2046" cap="flat">
            <a:noFill/>
            <a:prstDash val="solid"/>
            <a:miter/>
          </a:ln>
        </p:spPr>
        <p:txBody>
          <a:bodyPr rtlCol="0" anchor="ctr">
            <a:noAutofit/>
          </a:bodyPr>
          <a:lstStyle/>
          <a:p>
            <a:endParaRPr lang="en-US"/>
          </a:p>
        </p:txBody>
      </p:sp>
      <p:sp>
        <p:nvSpPr>
          <p:cNvPr id="4" name="SmartArt Placeholder 3">
            <a:extLst>
              <a:ext uri="{FF2B5EF4-FFF2-40B4-BE49-F238E27FC236}">
                <a16:creationId xmlns:a16="http://schemas.microsoft.com/office/drawing/2014/main" id="{C7D4A17B-C73A-10EB-A500-0F4A3711CFF0}"/>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0" name="Text Placeholder 12">
            <a:extLst>
              <a:ext uri="{FF2B5EF4-FFF2-40B4-BE49-F238E27FC236}">
                <a16:creationId xmlns:a16="http://schemas.microsoft.com/office/drawing/2014/main" id="{F545DF94-078B-70E1-F50E-18F48EEABDBB}"/>
              </a:ext>
            </a:extLst>
          </p:cNvPr>
          <p:cNvSpPr>
            <a:spLocks noGrp="1"/>
          </p:cNvSpPr>
          <p:nvPr>
            <p:ph type="body" sz="quarter" idx="14" hasCustomPrompt="1"/>
          </p:nvPr>
        </p:nvSpPr>
        <p:spPr>
          <a:xfrm rot="5400000">
            <a:off x="-942290" y="2134984"/>
            <a:ext cx="3132664" cy="359908"/>
          </a:xfrm>
        </p:spPr>
        <p:txBody>
          <a:bodyPr>
            <a:noAutofit/>
          </a:bodyPr>
          <a:lstStyle>
            <a:lvl1pPr>
              <a:lnSpc>
                <a:spcPct val="80000"/>
              </a:lnSpc>
              <a:spcBef>
                <a:spcPts val="0"/>
              </a:spcBef>
              <a:defRPr sz="1100" b="1" cap="all" baseline="0">
                <a:solidFill>
                  <a:schemeClr val="accent6"/>
                </a:solidFill>
                <a:latin typeface="+mn-lt"/>
              </a:defRPr>
            </a:lvl1pPr>
          </a:lstStyle>
          <a:p>
            <a:pPr lvl="0"/>
            <a:r>
              <a:rPr lang="en-US" dirty="0"/>
              <a:t>Section title optional</a:t>
            </a:r>
          </a:p>
        </p:txBody>
      </p:sp>
    </p:spTree>
    <p:extLst>
      <p:ext uri="{BB962C8B-B14F-4D97-AF65-F5344CB8AC3E}">
        <p14:creationId xmlns:p14="http://schemas.microsoft.com/office/powerpoint/2010/main" val="35659548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Section Header">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2E81810-7C12-B069-F2DC-41408A31F513}"/>
              </a:ext>
            </a:extLst>
          </p:cNvPr>
          <p:cNvSpPr>
            <a:spLocks noGrp="1"/>
          </p:cNvSpPr>
          <p:nvPr>
            <p:ph type="body" sz="quarter" idx="13" hasCustomPrompt="1"/>
          </p:nvPr>
        </p:nvSpPr>
        <p:spPr>
          <a:xfrm>
            <a:off x="0" y="0"/>
            <a:ext cx="12192000" cy="6858000"/>
          </a:xfrm>
          <a:solidFill>
            <a:schemeClr val="accent1"/>
          </a:solidFill>
        </p:spPr>
        <p:txBody>
          <a:bodyPr/>
          <a:lstStyle>
            <a:lvl1pPr>
              <a:defRPr/>
            </a:lvl1pPr>
          </a:lstStyle>
          <a:p>
            <a:pPr lvl="0"/>
            <a:r>
              <a:rPr lang="en-US" dirty="0"/>
              <a:t> </a:t>
            </a:r>
          </a:p>
        </p:txBody>
      </p:sp>
      <p:sp>
        <p:nvSpPr>
          <p:cNvPr id="13" name="Picture Placeholder 12">
            <a:extLst>
              <a:ext uri="{FF2B5EF4-FFF2-40B4-BE49-F238E27FC236}">
                <a16:creationId xmlns:a16="http://schemas.microsoft.com/office/drawing/2014/main" id="{30729DE9-E7CC-4551-DD09-8421AA7828C0}"/>
              </a:ext>
            </a:extLst>
          </p:cNvPr>
          <p:cNvSpPr>
            <a:spLocks noGrp="1"/>
          </p:cNvSpPr>
          <p:nvPr>
            <p:ph type="pic" sz="quarter" idx="15"/>
          </p:nvPr>
        </p:nvSpPr>
        <p:spPr>
          <a:xfrm>
            <a:off x="4309110" y="194310"/>
            <a:ext cx="7882890" cy="6663690"/>
          </a:xfrm>
          <a:solidFill>
            <a:schemeClr val="bg2"/>
          </a:solidFill>
        </p:spPr>
        <p:txBody>
          <a:bodyPr/>
          <a:lstStyle>
            <a:lvl1pPr>
              <a:defRPr sz="1100"/>
            </a:lvl1pPr>
          </a:lstStyle>
          <a:p>
            <a:endParaRPr lang="en-US" dirty="0"/>
          </a:p>
        </p:txBody>
      </p:sp>
      <p:sp>
        <p:nvSpPr>
          <p:cNvPr id="2" name="Title 1"/>
          <p:cNvSpPr>
            <a:spLocks noGrp="1"/>
          </p:cNvSpPr>
          <p:nvPr>
            <p:ph type="title" hasCustomPrompt="1"/>
          </p:nvPr>
        </p:nvSpPr>
        <p:spPr>
          <a:xfrm>
            <a:off x="683168" y="1879962"/>
            <a:ext cx="3111592" cy="1274718"/>
          </a:xfrm>
        </p:spPr>
        <p:txBody>
          <a:bodyPr anchor="t" anchorCtr="0">
            <a:noAutofit/>
          </a:bodyPr>
          <a:lstStyle>
            <a:lvl1pPr>
              <a:lnSpc>
                <a:spcPct val="80000"/>
              </a:lnSpc>
              <a:defRPr sz="4000" cap="none" baseline="0">
                <a:solidFill>
                  <a:schemeClr val="bg1"/>
                </a:solidFill>
              </a:defRPr>
            </a:lvl1pPr>
          </a:lstStyle>
          <a:p>
            <a:r>
              <a:rPr lang="en-US" dirty="0"/>
              <a:t>Section title</a:t>
            </a:r>
          </a:p>
        </p:txBody>
      </p:sp>
      <p:sp>
        <p:nvSpPr>
          <p:cNvPr id="3" name="Text Placeholder 2"/>
          <p:cNvSpPr>
            <a:spLocks noGrp="1"/>
          </p:cNvSpPr>
          <p:nvPr>
            <p:ph type="body" idx="1"/>
          </p:nvPr>
        </p:nvSpPr>
        <p:spPr>
          <a:xfrm>
            <a:off x="683168" y="3337561"/>
            <a:ext cx="3111588" cy="2560320"/>
          </a:xfrm>
        </p:spPr>
        <p:txBody>
          <a:bodyPr>
            <a:noAutofit/>
          </a:bodyPr>
          <a:lstStyle>
            <a:lvl1pPr marL="0" indent="0">
              <a:lnSpc>
                <a:spcPct val="110000"/>
              </a:lnSpc>
              <a:buNone/>
              <a:defRPr sz="1600" b="0">
                <a:solidFill>
                  <a:schemeClr val="accent6"/>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4489016" y="6356350"/>
            <a:ext cx="1191694" cy="387350"/>
          </a:xfrm>
        </p:spPr>
        <p:txBody>
          <a:bodyPr>
            <a:noAutofit/>
          </a:bodyPr>
          <a:lstStyle>
            <a:lvl1pPr>
              <a:defRPr>
                <a:solidFill>
                  <a:schemeClr val="bg2"/>
                </a:solidFill>
              </a:defRPr>
            </a:lvl1pPr>
          </a:lstStyle>
          <a:p>
            <a:fld id="{B6941E7E-3E25-45A7-9EE6-3D8C805B96CD}" type="datetimeFigureOut">
              <a:rPr lang="en-US" smtClean="0"/>
              <a:pPr/>
              <a:t>6/11/2025</a:t>
            </a:fld>
            <a:endParaRPr lang="en-US" dirty="0"/>
          </a:p>
        </p:txBody>
      </p:sp>
      <p:sp>
        <p:nvSpPr>
          <p:cNvPr id="5" name="Footer Placeholder 4"/>
          <p:cNvSpPr>
            <a:spLocks noGrp="1"/>
          </p:cNvSpPr>
          <p:nvPr>
            <p:ph type="ftr" sz="quarter" idx="11"/>
          </p:nvPr>
        </p:nvSpPr>
        <p:spPr>
          <a:xfrm>
            <a:off x="5840730" y="6356350"/>
            <a:ext cx="5680338" cy="375920"/>
          </a:xfrm>
        </p:spPr>
        <p:txBody>
          <a:bodyPr>
            <a:noAutofit/>
          </a:bodyPr>
          <a:lstStyle>
            <a:lvl1pPr>
              <a:defRPr>
                <a:solidFill>
                  <a:schemeClr val="bg2"/>
                </a:solidFill>
              </a:defRPr>
            </a:lvl1pPr>
          </a:lstStyle>
          <a:p>
            <a:endParaRPr lang="en-US" dirty="0"/>
          </a:p>
        </p:txBody>
      </p:sp>
      <p:sp>
        <p:nvSpPr>
          <p:cNvPr id="6" name="Slide Number Placeholder 5"/>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8" name="Graphic 102">
            <a:extLst>
              <a:ext uri="{FF2B5EF4-FFF2-40B4-BE49-F238E27FC236}">
                <a16:creationId xmlns:a16="http://schemas.microsoft.com/office/drawing/2014/main" id="{DB51642E-58B2-344B-AECF-0DF70BA4D3F3}"/>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sp>
        <p:nvSpPr>
          <p:cNvPr id="12" name="Text Placeholder 14">
            <a:extLst>
              <a:ext uri="{FF2B5EF4-FFF2-40B4-BE49-F238E27FC236}">
                <a16:creationId xmlns:a16="http://schemas.microsoft.com/office/drawing/2014/main" id="{BD4D2DF8-8FB2-4B0C-D68C-AF1A68604B74}"/>
              </a:ext>
            </a:extLst>
          </p:cNvPr>
          <p:cNvSpPr>
            <a:spLocks noGrp="1"/>
          </p:cNvSpPr>
          <p:nvPr>
            <p:ph type="body" sz="quarter" idx="14" hasCustomPrompt="1"/>
          </p:nvPr>
        </p:nvSpPr>
        <p:spPr>
          <a:xfrm rot="19382311">
            <a:off x="620698" y="1087967"/>
            <a:ext cx="926024" cy="101706"/>
          </a:xfrm>
          <a:prstGeom prst="roundRect">
            <a:avLst>
              <a:gd name="adj" fmla="val 23189"/>
            </a:avLst>
          </a:prstGeom>
          <a:solidFill>
            <a:schemeClr val="accent6"/>
          </a:solidFill>
        </p:spPr>
        <p:txBody>
          <a:bodyPr/>
          <a:lstStyle>
            <a:lvl1pPr>
              <a:defRPr sz="800"/>
            </a:lvl1pPr>
          </a:lstStyle>
          <a:p>
            <a:pPr lvl="0"/>
            <a:r>
              <a:rPr lang="en-US" dirty="0"/>
              <a:t> </a:t>
            </a:r>
          </a:p>
        </p:txBody>
      </p:sp>
      <p:sp>
        <p:nvSpPr>
          <p:cNvPr id="14" name="Picture Placeholder 12">
            <a:extLst>
              <a:ext uri="{FF2B5EF4-FFF2-40B4-BE49-F238E27FC236}">
                <a16:creationId xmlns:a16="http://schemas.microsoft.com/office/drawing/2014/main" id="{E8D3FA78-6737-AAF0-2170-A02BF7558634}"/>
              </a:ext>
            </a:extLst>
          </p:cNvPr>
          <p:cNvSpPr>
            <a:spLocks noGrp="1"/>
          </p:cNvSpPr>
          <p:nvPr>
            <p:ph type="pic" sz="quarter" idx="16"/>
          </p:nvPr>
        </p:nvSpPr>
        <p:spPr>
          <a:xfrm>
            <a:off x="0" y="-13648"/>
            <a:ext cx="12192000" cy="228600"/>
          </a:xfrm>
          <a:solidFill>
            <a:schemeClr val="bg2"/>
          </a:solidFill>
        </p:spPr>
        <p:txBody>
          <a:bodyPr/>
          <a:lstStyle>
            <a:lvl1pPr>
              <a:defRPr sz="1100"/>
            </a:lvl1pPr>
          </a:lstStyle>
          <a:p>
            <a:endParaRPr lang="en-US" dirty="0"/>
          </a:p>
        </p:txBody>
      </p:sp>
    </p:spTree>
    <p:extLst>
      <p:ext uri="{BB962C8B-B14F-4D97-AF65-F5344CB8AC3E}">
        <p14:creationId xmlns:p14="http://schemas.microsoft.com/office/powerpoint/2010/main" val="302328406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3 w Photo">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2327993-7378-F88F-69A1-E97B3CDB46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373" b="80015"/>
          <a:stretch/>
        </p:blipFill>
        <p:spPr>
          <a:xfrm>
            <a:off x="1" y="-93"/>
            <a:ext cx="12192000" cy="183807"/>
          </a:xfrm>
          <a:prstGeom prst="rect">
            <a:avLst/>
          </a:prstGeom>
        </p:spPr>
      </p:pic>
      <p:sp>
        <p:nvSpPr>
          <p:cNvPr id="13" name="Picture Placeholder 4">
            <a:extLst>
              <a:ext uri="{FF2B5EF4-FFF2-40B4-BE49-F238E27FC236}">
                <a16:creationId xmlns:a16="http://schemas.microsoft.com/office/drawing/2014/main" id="{7CD236A9-31F4-DA4D-A43E-CEA888844868}"/>
              </a:ext>
            </a:extLst>
          </p:cNvPr>
          <p:cNvSpPr>
            <a:spLocks noGrp="1"/>
          </p:cNvSpPr>
          <p:nvPr>
            <p:ph type="pic" sz="quarter" idx="16"/>
          </p:nvPr>
        </p:nvSpPr>
        <p:spPr>
          <a:xfrm>
            <a:off x="0" y="1"/>
            <a:ext cx="3835021" cy="6857999"/>
          </a:xfrm>
          <a:solidFill>
            <a:schemeClr val="bg1">
              <a:lumMod val="50000"/>
            </a:schemeClr>
          </a:solidFill>
        </p:spPr>
        <p:txBody>
          <a:bodyPr>
            <a:noAutofit/>
          </a:bodyPr>
          <a:lstStyle>
            <a:lvl1pPr>
              <a:defRPr>
                <a:noFill/>
              </a:defRPr>
            </a:lvl1pPr>
          </a:lstStyle>
          <a:p>
            <a:r>
              <a:rPr lang="en-US"/>
              <a:t>Click icon to add picture</a:t>
            </a:r>
            <a:endParaRPr lang="en-US" dirty="0"/>
          </a:p>
        </p:txBody>
      </p:sp>
      <p:sp>
        <p:nvSpPr>
          <p:cNvPr id="15" name="Text Placeholder 124">
            <a:extLst>
              <a:ext uri="{FF2B5EF4-FFF2-40B4-BE49-F238E27FC236}">
                <a16:creationId xmlns:a16="http://schemas.microsoft.com/office/drawing/2014/main" id="{BFB35B42-680D-0149-BCA1-9D401C8FDA8D}"/>
              </a:ext>
            </a:extLst>
          </p:cNvPr>
          <p:cNvSpPr>
            <a:spLocks noGrp="1"/>
          </p:cNvSpPr>
          <p:nvPr>
            <p:ph type="body" sz="quarter" idx="26"/>
          </p:nvPr>
        </p:nvSpPr>
        <p:spPr>
          <a:xfrm>
            <a:off x="3316406" y="1146412"/>
            <a:ext cx="8875594" cy="4244457"/>
          </a:xfrm>
          <a:solidFill>
            <a:schemeClr val="bg1"/>
          </a:solidFill>
          <a:effectLst>
            <a:outerShdw blurRad="254000" dist="38100" dir="8100000" algn="tr" rotWithShape="0">
              <a:prstClr val="black">
                <a:alpha val="20000"/>
              </a:prstClr>
            </a:outerShdw>
          </a:effectLst>
        </p:spPr>
        <p:txBody>
          <a:bodyPr>
            <a:noAutofit/>
          </a:bodyPr>
          <a:lstStyle>
            <a:lvl1pPr marL="0" indent="0">
              <a:buNone/>
              <a:defRPr sz="1200">
                <a:no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6" name="Slide Number Placeholder 5"/>
          <p:cNvSpPr>
            <a:spLocks noGrp="1"/>
          </p:cNvSpPr>
          <p:nvPr>
            <p:ph type="sldNum" sz="quarter" idx="12"/>
          </p:nvPr>
        </p:nvSpPr>
        <p:spPr>
          <a:xfrm>
            <a:off x="11582399" y="7009889"/>
            <a:ext cx="492513" cy="365125"/>
          </a:xfrm>
        </p:spPr>
        <p:txBody>
          <a:bodyPr>
            <a:noAutofit/>
          </a:bodyPr>
          <a:lstStyle/>
          <a:p>
            <a:fld id="{9D22252B-662F-4A20-8370-AB8D7C3D9889}" type="slidenum">
              <a:rPr lang="en-US" smtClean="0"/>
              <a:t>‹#›</a:t>
            </a:fld>
            <a:endParaRPr lang="en-US"/>
          </a:p>
        </p:txBody>
      </p:sp>
      <p:sp>
        <p:nvSpPr>
          <p:cNvPr id="19" name="Date Placeholder 3"/>
          <p:cNvSpPr>
            <a:spLocks noGrp="1"/>
          </p:cNvSpPr>
          <p:nvPr>
            <p:ph type="dt" sz="half" idx="10"/>
          </p:nvPr>
        </p:nvSpPr>
        <p:spPr>
          <a:xfrm>
            <a:off x="9512490" y="7009889"/>
            <a:ext cx="1910946" cy="365125"/>
          </a:xfrm>
        </p:spPr>
        <p:txBody>
          <a:bodyPr>
            <a:noAutofit/>
          </a:bodyPr>
          <a:lstStyle>
            <a:lvl1pPr marL="0" indent="0" algn="r">
              <a:buClr>
                <a:schemeClr val="accent6"/>
              </a:buClr>
              <a:buFont typeface="Soleil Lt" panose="00000400000000000000" pitchFamily="50" charset="0"/>
              <a:buNone/>
              <a:defRPr sz="1000" b="0" cap="none" baseline="0">
                <a:solidFill>
                  <a:schemeClr val="bg1">
                    <a:lumMod val="50000"/>
                  </a:schemeClr>
                </a:solidFill>
                <a:latin typeface="+mn-lt"/>
              </a:defRPr>
            </a:lvl1pPr>
          </a:lstStyle>
          <a:p>
            <a:fld id="{E9B2F2FC-3F9F-484E-8F39-25374F355A13}" type="datetimeFigureOut">
              <a:rPr lang="en-US" smtClean="0"/>
              <a:t>6/11/2025</a:t>
            </a:fld>
            <a:endParaRPr lang="en-US"/>
          </a:p>
        </p:txBody>
      </p:sp>
      <p:sp>
        <p:nvSpPr>
          <p:cNvPr id="4" name="Title 1">
            <a:extLst>
              <a:ext uri="{FF2B5EF4-FFF2-40B4-BE49-F238E27FC236}">
                <a16:creationId xmlns:a16="http://schemas.microsoft.com/office/drawing/2014/main" id="{4E492ECA-0F0D-4F0D-69C8-CE0202994923}"/>
              </a:ext>
            </a:extLst>
          </p:cNvPr>
          <p:cNvSpPr>
            <a:spLocks noGrp="1"/>
          </p:cNvSpPr>
          <p:nvPr>
            <p:ph type="ctrTitle"/>
          </p:nvPr>
        </p:nvSpPr>
        <p:spPr>
          <a:xfrm>
            <a:off x="3835022" y="2236858"/>
            <a:ext cx="8120418" cy="1707350"/>
          </a:xfrm>
        </p:spPr>
        <p:txBody>
          <a:bodyPr anchor="ctr" anchorCtr="0">
            <a:noAutofit/>
          </a:bodyPr>
          <a:lstStyle>
            <a:lvl1pPr algn="l">
              <a:lnSpc>
                <a:spcPct val="90000"/>
              </a:lnSpc>
              <a:defRPr sz="5000" spc="-100" baseline="0">
                <a:latin typeface="+mj-lt"/>
                <a:cs typeface="Times New Roman" panose="02020603050405020304" pitchFamily="18" charset="0"/>
              </a:defRPr>
            </a:lvl1pPr>
          </a:lstStyle>
          <a:p>
            <a:r>
              <a:rPr lang="en-US" dirty="0"/>
              <a:t>Click to edit Master title style</a:t>
            </a:r>
          </a:p>
        </p:txBody>
      </p:sp>
      <p:sp>
        <p:nvSpPr>
          <p:cNvPr id="7" name="Subtitle 2">
            <a:extLst>
              <a:ext uri="{FF2B5EF4-FFF2-40B4-BE49-F238E27FC236}">
                <a16:creationId xmlns:a16="http://schemas.microsoft.com/office/drawing/2014/main" id="{EAF230FD-4B3D-F8E7-3BD8-90D319307CF4}"/>
              </a:ext>
            </a:extLst>
          </p:cNvPr>
          <p:cNvSpPr>
            <a:spLocks noGrp="1"/>
          </p:cNvSpPr>
          <p:nvPr>
            <p:ph type="subTitle" idx="1"/>
          </p:nvPr>
        </p:nvSpPr>
        <p:spPr>
          <a:xfrm>
            <a:off x="3835021" y="3944207"/>
            <a:ext cx="8108747" cy="846977"/>
          </a:xfrm>
        </p:spPr>
        <p:txBody>
          <a:bodyPr anchor="ctr" anchorCtr="0">
            <a:noAutofit/>
          </a:bodyPr>
          <a:lstStyle>
            <a:lvl1pPr marL="0" indent="0" algn="l">
              <a:lnSpc>
                <a:spcPct val="90000"/>
              </a:lnSpc>
              <a:spcBef>
                <a:spcPts val="200"/>
              </a:spcBef>
              <a:spcAft>
                <a:spcPts val="200"/>
              </a:spcAft>
              <a:buNone/>
              <a:defRPr sz="2000" b="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Footer Placeholder 4">
            <a:extLst>
              <a:ext uri="{FF2B5EF4-FFF2-40B4-BE49-F238E27FC236}">
                <a16:creationId xmlns:a16="http://schemas.microsoft.com/office/drawing/2014/main" id="{A22C9A1D-E965-ACB6-0972-C8A93A8EDD88}"/>
              </a:ext>
            </a:extLst>
          </p:cNvPr>
          <p:cNvSpPr>
            <a:spLocks noGrp="1"/>
          </p:cNvSpPr>
          <p:nvPr>
            <p:ph type="ftr" sz="quarter" idx="11"/>
          </p:nvPr>
        </p:nvSpPr>
        <p:spPr>
          <a:xfrm>
            <a:off x="4278704" y="5998121"/>
            <a:ext cx="5477599" cy="451753"/>
          </a:xfrm>
        </p:spPr>
        <p:txBody>
          <a:bodyPr lIns="0" tIns="0" rIns="0" bIns="0" anchor="b" anchorCtr="0">
            <a:noAutofit/>
          </a:bodyPr>
          <a:lstStyle>
            <a:lvl1pPr>
              <a:lnSpc>
                <a:spcPct val="90000"/>
              </a:lnSpc>
              <a:defRPr>
                <a:solidFill>
                  <a:schemeClr val="bg2"/>
                </a:solidFill>
              </a:defRPr>
            </a:lvl1pPr>
          </a:lstStyle>
          <a:p>
            <a:endParaRPr lang="en-US"/>
          </a:p>
        </p:txBody>
      </p:sp>
      <p:sp>
        <p:nvSpPr>
          <p:cNvPr id="10" name="Text Placeholder 14">
            <a:extLst>
              <a:ext uri="{FF2B5EF4-FFF2-40B4-BE49-F238E27FC236}">
                <a16:creationId xmlns:a16="http://schemas.microsoft.com/office/drawing/2014/main" id="{C4242FAE-6B93-AD46-1466-EEAE1384CBE1}"/>
              </a:ext>
            </a:extLst>
          </p:cNvPr>
          <p:cNvSpPr>
            <a:spLocks noGrp="1"/>
          </p:cNvSpPr>
          <p:nvPr>
            <p:ph type="body" sz="quarter" idx="13"/>
          </p:nvPr>
        </p:nvSpPr>
        <p:spPr>
          <a:xfrm>
            <a:off x="3835021" y="1613398"/>
            <a:ext cx="7613539" cy="292954"/>
          </a:xfrm>
        </p:spPr>
        <p:txBody>
          <a:bodyPr/>
          <a:lstStyle>
            <a:lvl1pPr marL="342900" indent="-342900">
              <a:buClr>
                <a:schemeClr val="accent1"/>
              </a:buClr>
              <a:buFont typeface="Soleil Lt" panose="00000400000000000000" pitchFamily="50" charset="0"/>
              <a:buChar char="—"/>
              <a:defRPr sz="1600" b="0">
                <a:solidFill>
                  <a:schemeClr val="accent1"/>
                </a:solidFill>
                <a:latin typeface="Soleil Sb" panose="00000600000000000000" pitchFamily="50" charset="0"/>
              </a:defRPr>
            </a:lvl1pPr>
            <a:lvl2pPr>
              <a:defRPr sz="1800"/>
            </a:lvl2pPr>
            <a:lvl3pPr>
              <a:defRPr sz="1800"/>
            </a:lvl3pPr>
            <a:lvl4pPr>
              <a:defRPr sz="1800"/>
            </a:lvl4pPr>
            <a:lvl5pPr>
              <a:defRPr sz="1800"/>
            </a:lvl5pPr>
          </a:lstStyle>
          <a:p>
            <a:pPr lvl="0"/>
            <a:r>
              <a:rPr lang="en-US" dirty="0"/>
              <a:t>Click to edit Master text styles</a:t>
            </a:r>
          </a:p>
        </p:txBody>
      </p:sp>
      <p:grpSp>
        <p:nvGrpSpPr>
          <p:cNvPr id="2" name="Group 1">
            <a:extLst>
              <a:ext uri="{FF2B5EF4-FFF2-40B4-BE49-F238E27FC236}">
                <a16:creationId xmlns:a16="http://schemas.microsoft.com/office/drawing/2014/main" id="{2C3AFEA7-B144-9251-C0D2-8A8E6B52E8AF}"/>
              </a:ext>
            </a:extLst>
          </p:cNvPr>
          <p:cNvGrpSpPr/>
          <p:nvPr userDrawn="1"/>
        </p:nvGrpSpPr>
        <p:grpSpPr>
          <a:xfrm>
            <a:off x="10024961" y="5854430"/>
            <a:ext cx="1654082" cy="740664"/>
            <a:chOff x="10024961" y="5854430"/>
            <a:chExt cx="1654082" cy="740664"/>
          </a:xfrm>
        </p:grpSpPr>
        <p:sp>
          <p:nvSpPr>
            <p:cNvPr id="12" name="Freeform 7">
              <a:extLst>
                <a:ext uri="{FF2B5EF4-FFF2-40B4-BE49-F238E27FC236}">
                  <a16:creationId xmlns:a16="http://schemas.microsoft.com/office/drawing/2014/main" id="{FFDBEE77-3FF4-D7A8-4419-D7D91A0BA3F4}"/>
                </a:ext>
              </a:extLst>
            </p:cNvPr>
            <p:cNvSpPr/>
            <p:nvPr/>
          </p:nvSpPr>
          <p:spPr>
            <a:xfrm>
              <a:off x="10024961" y="5854430"/>
              <a:ext cx="706606" cy="740664"/>
            </a:xfrm>
            <a:custGeom>
              <a:avLst/>
              <a:gdLst>
                <a:gd name="connsiteX0" fmla="*/ 1742094 w 3251116"/>
                <a:gd name="connsiteY0" fmla="*/ 1035216 h 3407816"/>
                <a:gd name="connsiteX1" fmla="*/ 1747437 w 3251116"/>
                <a:gd name="connsiteY1" fmla="*/ 1036340 h 3407816"/>
                <a:gd name="connsiteX2" fmla="*/ 1772269 w 3251116"/>
                <a:gd name="connsiteY2" fmla="*/ 1020281 h 3407816"/>
                <a:gd name="connsiteX3" fmla="*/ 1907038 w 3251116"/>
                <a:gd name="connsiteY3" fmla="*/ 393663 h 3407816"/>
                <a:gd name="connsiteX4" fmla="*/ 1890960 w 3251116"/>
                <a:gd name="connsiteY4" fmla="*/ 368931 h 3407816"/>
                <a:gd name="connsiteX5" fmla="*/ 1885655 w 3251116"/>
                <a:gd name="connsiteY5" fmla="*/ 367820 h 3407816"/>
                <a:gd name="connsiteX6" fmla="*/ 1860804 w 3251116"/>
                <a:gd name="connsiteY6" fmla="*/ 383881 h 3407816"/>
                <a:gd name="connsiteX7" fmla="*/ 1726025 w 3251116"/>
                <a:gd name="connsiteY7" fmla="*/ 1010480 h 3407816"/>
                <a:gd name="connsiteX8" fmla="*/ 1742094 w 3251116"/>
                <a:gd name="connsiteY8" fmla="*/ 1035216 h 3407816"/>
                <a:gd name="connsiteX9" fmla="*/ 1467117 w 3251116"/>
                <a:gd name="connsiteY9" fmla="*/ 1280542 h 3407816"/>
                <a:gd name="connsiteX10" fmla="*/ 1493034 w 3251116"/>
                <a:gd name="connsiteY10" fmla="*/ 1294744 h 3407816"/>
                <a:gd name="connsiteX11" fmla="*/ 1498273 w 3251116"/>
                <a:gd name="connsiteY11" fmla="*/ 1293220 h 3407816"/>
                <a:gd name="connsiteX12" fmla="*/ 1512532 w 3251116"/>
                <a:gd name="connsiteY12" fmla="*/ 1267388 h 3407816"/>
                <a:gd name="connsiteX13" fmla="*/ 1261367 w 3251116"/>
                <a:gd name="connsiteY13" fmla="*/ 406203 h 3407816"/>
                <a:gd name="connsiteX14" fmla="*/ 1235440 w 3251116"/>
                <a:gd name="connsiteY14" fmla="*/ 391992 h 3407816"/>
                <a:gd name="connsiteX15" fmla="*/ 1230201 w 3251116"/>
                <a:gd name="connsiteY15" fmla="*/ 393510 h 3407816"/>
                <a:gd name="connsiteX16" fmla="*/ 1215962 w 3251116"/>
                <a:gd name="connsiteY16" fmla="*/ 419352 h 3407816"/>
                <a:gd name="connsiteX17" fmla="*/ 1467117 w 3251116"/>
                <a:gd name="connsiteY17" fmla="*/ 1280542 h 3407816"/>
                <a:gd name="connsiteX18" fmla="*/ 1289056 w 3251116"/>
                <a:gd name="connsiteY18" fmla="*/ 1978582 h 3407816"/>
                <a:gd name="connsiteX19" fmla="*/ 1262567 w 3251116"/>
                <a:gd name="connsiteY19" fmla="*/ 1944901 h 3407816"/>
                <a:gd name="connsiteX20" fmla="*/ 1221610 w 3251116"/>
                <a:gd name="connsiteY20" fmla="*/ 1939958 h 3407816"/>
                <a:gd name="connsiteX21" fmla="*/ 526221 w 3251116"/>
                <a:gd name="connsiteY21" fmla="*/ 2483969 h 3407816"/>
                <a:gd name="connsiteX22" fmla="*/ 521275 w 3251116"/>
                <a:gd name="connsiteY22" fmla="*/ 2524803 h 3407816"/>
                <a:gd name="connsiteX23" fmla="*/ 547788 w 3251116"/>
                <a:gd name="connsiteY23" fmla="*/ 2558511 h 3407816"/>
                <a:gd name="connsiteX24" fmla="*/ 588751 w 3251116"/>
                <a:gd name="connsiteY24" fmla="*/ 2563445 h 3407816"/>
                <a:gd name="connsiteX25" fmla="*/ 1284113 w 3251116"/>
                <a:gd name="connsiteY25" fmla="*/ 2019444 h 3407816"/>
                <a:gd name="connsiteX26" fmla="*/ 1289056 w 3251116"/>
                <a:gd name="connsiteY26" fmla="*/ 1978582 h 3407816"/>
                <a:gd name="connsiteX27" fmla="*/ 1868881 w 3251116"/>
                <a:gd name="connsiteY27" fmla="*/ 2115342 h 3407816"/>
                <a:gd name="connsiteX28" fmla="*/ 1810026 w 3251116"/>
                <a:gd name="connsiteY28" fmla="*/ 2087052 h 3407816"/>
                <a:gd name="connsiteX29" fmla="*/ 1693221 w 3251116"/>
                <a:gd name="connsiteY29" fmla="*/ 2127772 h 3407816"/>
                <a:gd name="connsiteX30" fmla="*/ 1664837 w 3251116"/>
                <a:gd name="connsiteY30" fmla="*/ 2186465 h 3407816"/>
                <a:gd name="connsiteX31" fmla="*/ 1944357 w 3251116"/>
                <a:gd name="connsiteY31" fmla="*/ 2984231 h 3407816"/>
                <a:gd name="connsiteX32" fmla="*/ 2003222 w 3251116"/>
                <a:gd name="connsiteY32" fmla="*/ 3012520 h 3407816"/>
                <a:gd name="connsiteX33" fmla="*/ 2120018 w 3251116"/>
                <a:gd name="connsiteY33" fmla="*/ 2971830 h 3407816"/>
                <a:gd name="connsiteX34" fmla="*/ 2148402 w 3251116"/>
                <a:gd name="connsiteY34" fmla="*/ 2913127 h 3407816"/>
                <a:gd name="connsiteX35" fmla="*/ 1868881 w 3251116"/>
                <a:gd name="connsiteY35" fmla="*/ 2115342 h 3407816"/>
                <a:gd name="connsiteX36" fmla="*/ 3218441 w 3251116"/>
                <a:gd name="connsiteY36" fmla="*/ 2147127 h 3407816"/>
                <a:gd name="connsiteX37" fmla="*/ 2656113 w 3251116"/>
                <a:gd name="connsiteY37" fmla="*/ 1962141 h 3407816"/>
                <a:gd name="connsiteX38" fmla="*/ 2597772 w 3251116"/>
                <a:gd name="connsiteY38" fmla="*/ 1991478 h 3407816"/>
                <a:gd name="connsiteX39" fmla="*/ 2559015 w 3251116"/>
                <a:gd name="connsiteY39" fmla="*/ 2108655 h 3407816"/>
                <a:gd name="connsiteX40" fmla="*/ 2588409 w 3251116"/>
                <a:gd name="connsiteY40" fmla="*/ 2166843 h 3407816"/>
                <a:gd name="connsiteX41" fmla="*/ 3150727 w 3251116"/>
                <a:gd name="connsiteY41" fmla="*/ 2351809 h 3407816"/>
                <a:gd name="connsiteX42" fmla="*/ 3209077 w 3251116"/>
                <a:gd name="connsiteY42" fmla="*/ 2322501 h 3407816"/>
                <a:gd name="connsiteX43" fmla="*/ 3247835 w 3251116"/>
                <a:gd name="connsiteY43" fmla="*/ 2205305 h 3407816"/>
                <a:gd name="connsiteX44" fmla="*/ 3218441 w 3251116"/>
                <a:gd name="connsiteY44" fmla="*/ 2147127 h 3407816"/>
                <a:gd name="connsiteX45" fmla="*/ 2348113 w 3251116"/>
                <a:gd name="connsiteY45" fmla="*/ 989363 h 3407816"/>
                <a:gd name="connsiteX46" fmla="*/ 2351999 w 3251116"/>
                <a:gd name="connsiteY46" fmla="*/ 993201 h 3407816"/>
                <a:gd name="connsiteX47" fmla="*/ 2381555 w 3251116"/>
                <a:gd name="connsiteY47" fmla="*/ 993059 h 3407816"/>
                <a:gd name="connsiteX48" fmla="*/ 2833326 w 3251116"/>
                <a:gd name="connsiteY48" fmla="*/ 538245 h 3407816"/>
                <a:gd name="connsiteX49" fmla="*/ 2833192 w 3251116"/>
                <a:gd name="connsiteY49" fmla="*/ 508732 h 3407816"/>
                <a:gd name="connsiteX50" fmla="*/ 2829306 w 3251116"/>
                <a:gd name="connsiteY50" fmla="*/ 504909 h 3407816"/>
                <a:gd name="connsiteX51" fmla="*/ 2799750 w 3251116"/>
                <a:gd name="connsiteY51" fmla="*/ 505051 h 3407816"/>
                <a:gd name="connsiteX52" fmla="*/ 2347970 w 3251116"/>
                <a:gd name="connsiteY52" fmla="*/ 959883 h 3407816"/>
                <a:gd name="connsiteX53" fmla="*/ 2348113 w 3251116"/>
                <a:gd name="connsiteY53" fmla="*/ 989363 h 3407816"/>
                <a:gd name="connsiteX54" fmla="*/ 1826581 w 3251116"/>
                <a:gd name="connsiteY54" fmla="*/ 1333873 h 3407816"/>
                <a:gd name="connsiteX55" fmla="*/ 1831172 w 3251116"/>
                <a:gd name="connsiteY55" fmla="*/ 1336816 h 3407816"/>
                <a:gd name="connsiteX56" fmla="*/ 1860109 w 3251116"/>
                <a:gd name="connsiteY56" fmla="*/ 1330558 h 3407816"/>
                <a:gd name="connsiteX57" fmla="*/ 2347865 w 3251116"/>
                <a:gd name="connsiteY57" fmla="*/ 576989 h 3407816"/>
                <a:gd name="connsiteX58" fmla="*/ 2341617 w 3251116"/>
                <a:gd name="connsiteY58" fmla="*/ 548188 h 3407816"/>
                <a:gd name="connsiteX59" fmla="*/ 2337016 w 3251116"/>
                <a:gd name="connsiteY59" fmla="*/ 545265 h 3407816"/>
                <a:gd name="connsiteX60" fmla="*/ 2308089 w 3251116"/>
                <a:gd name="connsiteY60" fmla="*/ 551518 h 3407816"/>
                <a:gd name="connsiteX61" fmla="*/ 1820323 w 3251116"/>
                <a:gd name="connsiteY61" fmla="*/ 1305088 h 3407816"/>
                <a:gd name="connsiteX62" fmla="*/ 1826581 w 3251116"/>
                <a:gd name="connsiteY62" fmla="*/ 1333873 h 3407816"/>
                <a:gd name="connsiteX63" fmla="*/ 205327 w 3251116"/>
                <a:gd name="connsiteY63" fmla="*/ 793844 h 3407816"/>
                <a:gd name="connsiteX64" fmla="*/ 720347 w 3251116"/>
                <a:gd name="connsiteY64" fmla="*/ 1146192 h 3407816"/>
                <a:gd name="connsiteX65" fmla="*/ 760911 w 3251116"/>
                <a:gd name="connsiteY65" fmla="*/ 1138658 h 3407816"/>
                <a:gd name="connsiteX66" fmla="*/ 785217 w 3251116"/>
                <a:gd name="connsiteY66" fmla="*/ 1103329 h 3407816"/>
                <a:gd name="connsiteX67" fmla="*/ 777654 w 3251116"/>
                <a:gd name="connsiteY67" fmla="*/ 1062867 h 3407816"/>
                <a:gd name="connsiteX68" fmla="*/ 262642 w 3251116"/>
                <a:gd name="connsiteY68" fmla="*/ 710522 h 3407816"/>
                <a:gd name="connsiteX69" fmla="*/ 222070 w 3251116"/>
                <a:gd name="connsiteY69" fmla="*/ 718064 h 3407816"/>
                <a:gd name="connsiteX70" fmla="*/ 197773 w 3251116"/>
                <a:gd name="connsiteY70" fmla="*/ 753392 h 3407816"/>
                <a:gd name="connsiteX71" fmla="*/ 205327 w 3251116"/>
                <a:gd name="connsiteY71" fmla="*/ 793844 h 3407816"/>
                <a:gd name="connsiteX72" fmla="*/ 657107 w 3251116"/>
                <a:gd name="connsiteY72" fmla="*/ 2066850 h 3407816"/>
                <a:gd name="connsiteX73" fmla="*/ 641867 w 3251116"/>
                <a:gd name="connsiteY73" fmla="*/ 2026797 h 3407816"/>
                <a:gd name="connsiteX74" fmla="*/ 604223 w 3251116"/>
                <a:gd name="connsiteY74" fmla="*/ 2009909 h 3407816"/>
                <a:gd name="connsiteX75" fmla="*/ 18815 w 3251116"/>
                <a:gd name="connsiteY75" fmla="*/ 2231423 h 3407816"/>
                <a:gd name="connsiteX76" fmla="*/ 1891 w 3251116"/>
                <a:gd name="connsiteY76" fmla="*/ 2268923 h 3407816"/>
                <a:gd name="connsiteX77" fmla="*/ 17150 w 3251116"/>
                <a:gd name="connsiteY77" fmla="*/ 2308975 h 3407816"/>
                <a:gd name="connsiteX78" fmla="*/ 54775 w 3251116"/>
                <a:gd name="connsiteY78" fmla="*/ 2325863 h 3407816"/>
                <a:gd name="connsiteX79" fmla="*/ 640192 w 3251116"/>
                <a:gd name="connsiteY79" fmla="*/ 2104369 h 3407816"/>
                <a:gd name="connsiteX80" fmla="*/ 657107 w 3251116"/>
                <a:gd name="connsiteY80" fmla="*/ 2066850 h 3407816"/>
                <a:gd name="connsiteX81" fmla="*/ 1385840 w 3251116"/>
                <a:gd name="connsiteY81" fmla="*/ 2349657 h 3407816"/>
                <a:gd name="connsiteX82" fmla="*/ 1274645 w 3251116"/>
                <a:gd name="connsiteY82" fmla="*/ 2295517 h 3407816"/>
                <a:gd name="connsiteX83" fmla="*/ 1212809 w 3251116"/>
                <a:gd name="connsiteY83" fmla="*/ 2316681 h 3407816"/>
                <a:gd name="connsiteX84" fmla="*/ 953224 w 3251116"/>
                <a:gd name="connsiteY84" fmla="*/ 2845119 h 3407816"/>
                <a:gd name="connsiteX85" fmla="*/ 974436 w 3251116"/>
                <a:gd name="connsiteY85" fmla="*/ 2906707 h 3407816"/>
                <a:gd name="connsiteX86" fmla="*/ 1085640 w 3251116"/>
                <a:gd name="connsiteY86" fmla="*/ 2960838 h 3407816"/>
                <a:gd name="connsiteX87" fmla="*/ 1147477 w 3251116"/>
                <a:gd name="connsiteY87" fmla="*/ 2939664 h 3407816"/>
                <a:gd name="connsiteX88" fmla="*/ 1407033 w 3251116"/>
                <a:gd name="connsiteY88" fmla="*/ 2411236 h 3407816"/>
                <a:gd name="connsiteX89" fmla="*/ 1385840 w 3251116"/>
                <a:gd name="connsiteY89" fmla="*/ 2349657 h 3407816"/>
                <a:gd name="connsiteX90" fmla="*/ 1129665 w 3251116"/>
                <a:gd name="connsiteY90" fmla="*/ 1178987 h 3407816"/>
                <a:gd name="connsiteX91" fmla="*/ 1170623 w 3251116"/>
                <a:gd name="connsiteY91" fmla="*/ 1183739 h 3407816"/>
                <a:gd name="connsiteX92" fmla="*/ 1204274 w 3251116"/>
                <a:gd name="connsiteY92" fmla="*/ 1157127 h 3407816"/>
                <a:gd name="connsiteX93" fmla="*/ 1209065 w 3251116"/>
                <a:gd name="connsiteY93" fmla="*/ 1116207 h 3407816"/>
                <a:gd name="connsiteX94" fmla="*/ 821167 w 3251116"/>
                <a:gd name="connsiteY94" fmla="*/ 626352 h 3407816"/>
                <a:gd name="connsiteX95" fmla="*/ 780242 w 3251116"/>
                <a:gd name="connsiteY95" fmla="*/ 621580 h 3407816"/>
                <a:gd name="connsiteX96" fmla="*/ 746556 w 3251116"/>
                <a:gd name="connsiteY96" fmla="*/ 648191 h 3407816"/>
                <a:gd name="connsiteX97" fmla="*/ 741781 w 3251116"/>
                <a:gd name="connsiteY97" fmla="*/ 689107 h 3407816"/>
                <a:gd name="connsiteX98" fmla="*/ 1129665 w 3251116"/>
                <a:gd name="connsiteY98" fmla="*/ 1178987 h 3407816"/>
                <a:gd name="connsiteX99" fmla="*/ 2688889 w 3251116"/>
                <a:gd name="connsiteY99" fmla="*/ 2473234 h 3407816"/>
                <a:gd name="connsiteX100" fmla="*/ 2232031 w 3251116"/>
                <a:gd name="connsiteY100" fmla="*/ 2096730 h 3407816"/>
                <a:gd name="connsiteX101" fmla="*/ 2167080 w 3251116"/>
                <a:gd name="connsiteY101" fmla="*/ 2102959 h 3407816"/>
                <a:gd name="connsiteX102" fmla="*/ 2088480 w 3251116"/>
                <a:gd name="connsiteY102" fmla="*/ 2198266 h 3407816"/>
                <a:gd name="connsiteX103" fmla="*/ 2094757 w 3251116"/>
                <a:gd name="connsiteY103" fmla="*/ 2263179 h 3407816"/>
                <a:gd name="connsiteX104" fmla="*/ 2551576 w 3251116"/>
                <a:gd name="connsiteY104" fmla="*/ 2639702 h 3407816"/>
                <a:gd name="connsiteX105" fmla="*/ 2616537 w 3251116"/>
                <a:gd name="connsiteY105" fmla="*/ 2633473 h 3407816"/>
                <a:gd name="connsiteX106" fmla="*/ 2695156 w 3251116"/>
                <a:gd name="connsiteY106" fmla="*/ 2538176 h 3407816"/>
                <a:gd name="connsiteX107" fmla="*/ 2688889 w 3251116"/>
                <a:gd name="connsiteY107" fmla="*/ 2473234 h 3407816"/>
                <a:gd name="connsiteX108" fmla="*/ 277892 w 3251116"/>
                <a:gd name="connsiteY108" fmla="*/ 1705805 h 3407816"/>
                <a:gd name="connsiteX109" fmla="*/ 248706 w 3251116"/>
                <a:gd name="connsiteY109" fmla="*/ 1734894 h 3407816"/>
                <a:gd name="connsiteX110" fmla="*/ 248706 w 3251116"/>
                <a:gd name="connsiteY110" fmla="*/ 1777738 h 3407816"/>
                <a:gd name="connsiteX111" fmla="*/ 277892 w 3251116"/>
                <a:gd name="connsiteY111" fmla="*/ 1806836 h 3407816"/>
                <a:gd name="connsiteX112" fmla="*/ 902865 w 3251116"/>
                <a:gd name="connsiteY112" fmla="*/ 1806836 h 3407816"/>
                <a:gd name="connsiteX113" fmla="*/ 932042 w 3251116"/>
                <a:gd name="connsiteY113" fmla="*/ 1777738 h 3407816"/>
                <a:gd name="connsiteX114" fmla="*/ 932042 w 3251116"/>
                <a:gd name="connsiteY114" fmla="*/ 1734894 h 3407816"/>
                <a:gd name="connsiteX115" fmla="*/ 902865 w 3251116"/>
                <a:gd name="connsiteY115" fmla="*/ 1705805 h 3407816"/>
                <a:gd name="connsiteX116" fmla="*/ 277892 w 3251116"/>
                <a:gd name="connsiteY116" fmla="*/ 1705805 h 3407816"/>
                <a:gd name="connsiteX117" fmla="*/ 2797045 w 3251116"/>
                <a:gd name="connsiteY117" fmla="*/ 1016604 h 3407816"/>
                <a:gd name="connsiteX118" fmla="*/ 2794340 w 3251116"/>
                <a:gd name="connsiteY118" fmla="*/ 1011889 h 3407816"/>
                <a:gd name="connsiteX119" fmla="*/ 2765794 w 3251116"/>
                <a:gd name="connsiteY119" fmla="*/ 1004146 h 3407816"/>
                <a:gd name="connsiteX120" fmla="*/ 2207524 w 3251116"/>
                <a:gd name="connsiteY120" fmla="*/ 1322271 h 3407816"/>
                <a:gd name="connsiteX121" fmla="*/ 2199751 w 3251116"/>
                <a:gd name="connsiteY121" fmla="*/ 1350703 h 3407816"/>
                <a:gd name="connsiteX122" fmla="*/ 2202456 w 3251116"/>
                <a:gd name="connsiteY122" fmla="*/ 1355437 h 3407816"/>
                <a:gd name="connsiteX123" fmla="*/ 2231012 w 3251116"/>
                <a:gd name="connsiteY123" fmla="*/ 1363191 h 3407816"/>
                <a:gd name="connsiteX124" fmla="*/ 2789273 w 3251116"/>
                <a:gd name="connsiteY124" fmla="*/ 1045046 h 3407816"/>
                <a:gd name="connsiteX125" fmla="*/ 2797045 w 3251116"/>
                <a:gd name="connsiteY125" fmla="*/ 1016604 h 3407816"/>
                <a:gd name="connsiteX126" fmla="*/ 3248587 w 3251116"/>
                <a:gd name="connsiteY126" fmla="*/ 1200132 h 3407816"/>
                <a:gd name="connsiteX127" fmla="*/ 3222422 w 3251116"/>
                <a:gd name="connsiteY127" fmla="*/ 1186311 h 3407816"/>
                <a:gd name="connsiteX128" fmla="*/ 2609212 w 3251116"/>
                <a:gd name="connsiteY128" fmla="*/ 1373792 h 3407816"/>
                <a:gd name="connsiteX129" fmla="*/ 2595391 w 3251116"/>
                <a:gd name="connsiteY129" fmla="*/ 1399814 h 3407816"/>
                <a:gd name="connsiteX130" fmla="*/ 2597001 w 3251116"/>
                <a:gd name="connsiteY130" fmla="*/ 1405015 h 3407816"/>
                <a:gd name="connsiteX131" fmla="*/ 2623166 w 3251116"/>
                <a:gd name="connsiteY131" fmla="*/ 1418826 h 3407816"/>
                <a:gd name="connsiteX132" fmla="*/ 3236367 w 3251116"/>
                <a:gd name="connsiteY132" fmla="*/ 1231345 h 3407816"/>
                <a:gd name="connsiteX133" fmla="*/ 3250187 w 3251116"/>
                <a:gd name="connsiteY133" fmla="*/ 1205323 h 3407816"/>
                <a:gd name="connsiteX134" fmla="*/ 3248587 w 3251116"/>
                <a:gd name="connsiteY134" fmla="*/ 1200132 h 3407816"/>
                <a:gd name="connsiteX135" fmla="*/ 1630604 w 3251116"/>
                <a:gd name="connsiteY135" fmla="*/ 2725704 h 3407816"/>
                <a:gd name="connsiteX136" fmla="*/ 1506874 w 3251116"/>
                <a:gd name="connsiteY136" fmla="*/ 2725704 h 3407816"/>
                <a:gd name="connsiteX137" fmla="*/ 1460678 w 3251116"/>
                <a:gd name="connsiteY137" fmla="*/ 2771776 h 3407816"/>
                <a:gd name="connsiteX138" fmla="*/ 1460678 w 3251116"/>
                <a:gd name="connsiteY138" fmla="*/ 3361755 h 3407816"/>
                <a:gd name="connsiteX139" fmla="*/ 1506874 w 3251116"/>
                <a:gd name="connsiteY139" fmla="*/ 3407818 h 3407816"/>
                <a:gd name="connsiteX140" fmla="*/ 1630604 w 3251116"/>
                <a:gd name="connsiteY140" fmla="*/ 3407818 h 3407816"/>
                <a:gd name="connsiteX141" fmla="*/ 1676810 w 3251116"/>
                <a:gd name="connsiteY141" fmla="*/ 3361755 h 3407816"/>
                <a:gd name="connsiteX142" fmla="*/ 1676810 w 3251116"/>
                <a:gd name="connsiteY142" fmla="*/ 2771776 h 3407816"/>
                <a:gd name="connsiteX143" fmla="*/ 1630604 w 3251116"/>
                <a:gd name="connsiteY143" fmla="*/ 2725704 h 3407816"/>
                <a:gd name="connsiteX144" fmla="*/ 1566034 w 3251116"/>
                <a:gd name="connsiteY144" fmla="*/ 681624 h 3407816"/>
                <a:gd name="connsiteX145" fmla="*/ 1571454 w 3251116"/>
                <a:gd name="connsiteY145" fmla="*/ 681624 h 3407816"/>
                <a:gd name="connsiteX146" fmla="*/ 1592256 w 3251116"/>
                <a:gd name="connsiteY146" fmla="*/ 660867 h 3407816"/>
                <a:gd name="connsiteX147" fmla="*/ 1592256 w 3251116"/>
                <a:gd name="connsiteY147" fmla="*/ 20758 h 3407816"/>
                <a:gd name="connsiteX148" fmla="*/ 1571454 w 3251116"/>
                <a:gd name="connsiteY148" fmla="*/ 1 h 3407816"/>
                <a:gd name="connsiteX149" fmla="*/ 1566034 w 3251116"/>
                <a:gd name="connsiteY149" fmla="*/ 1 h 3407816"/>
                <a:gd name="connsiteX150" fmla="*/ 1545212 w 3251116"/>
                <a:gd name="connsiteY150" fmla="*/ 20758 h 3407816"/>
                <a:gd name="connsiteX151" fmla="*/ 1545212 w 3251116"/>
                <a:gd name="connsiteY151" fmla="*/ 660867 h 3407816"/>
                <a:gd name="connsiteX152" fmla="*/ 1566034 w 3251116"/>
                <a:gd name="connsiteY152" fmla="*/ 681624 h 3407816"/>
                <a:gd name="connsiteX153" fmla="*/ 1205465 w 3251116"/>
                <a:gd name="connsiteY153" fmla="*/ 1588542 h 3407816"/>
                <a:gd name="connsiteX154" fmla="*/ 1219267 w 3251116"/>
                <a:gd name="connsiteY154" fmla="*/ 1547995 h 3407816"/>
                <a:gd name="connsiteX155" fmla="*/ 1201026 w 3251116"/>
                <a:gd name="connsiteY155" fmla="*/ 1511085 h 3407816"/>
                <a:gd name="connsiteX156" fmla="*/ 365049 w 3251116"/>
                <a:gd name="connsiteY156" fmla="*/ 1227945 h 3407816"/>
                <a:gd name="connsiteX157" fmla="*/ 328053 w 3251116"/>
                <a:gd name="connsiteY157" fmla="*/ 1246138 h 3407816"/>
                <a:gd name="connsiteX158" fmla="*/ 314221 w 3251116"/>
                <a:gd name="connsiteY158" fmla="*/ 1286714 h 3407816"/>
                <a:gd name="connsiteX159" fmla="*/ 332486 w 3251116"/>
                <a:gd name="connsiteY159" fmla="*/ 1323624 h 3407816"/>
                <a:gd name="connsiteX160" fmla="*/ 1168432 w 3251116"/>
                <a:gd name="connsiteY160" fmla="*/ 1606726 h 3407816"/>
                <a:gd name="connsiteX161" fmla="*/ 1205465 w 3251116"/>
                <a:gd name="connsiteY161" fmla="*/ 1588542 h 340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3251116" h="3407816">
                  <a:moveTo>
                    <a:pt x="1742094" y="1035216"/>
                  </a:moveTo>
                  <a:lnTo>
                    <a:pt x="1747437" y="1036340"/>
                  </a:lnTo>
                  <a:cubicBezTo>
                    <a:pt x="1758687" y="1038721"/>
                    <a:pt x="1769869" y="1031492"/>
                    <a:pt x="1772269" y="1020281"/>
                  </a:cubicBezTo>
                  <a:lnTo>
                    <a:pt x="1907038" y="393663"/>
                  </a:lnTo>
                  <a:cubicBezTo>
                    <a:pt x="1909458" y="382449"/>
                    <a:pt x="1902228" y="371321"/>
                    <a:pt x="1890960" y="368931"/>
                  </a:cubicBezTo>
                  <a:lnTo>
                    <a:pt x="1885655" y="367820"/>
                  </a:lnTo>
                  <a:cubicBezTo>
                    <a:pt x="1874406" y="365420"/>
                    <a:pt x="1863214" y="372669"/>
                    <a:pt x="1860804" y="383881"/>
                  </a:cubicBezTo>
                  <a:lnTo>
                    <a:pt x="1726025" y="1010480"/>
                  </a:lnTo>
                  <a:cubicBezTo>
                    <a:pt x="1723625" y="1021691"/>
                    <a:pt x="1730835" y="1032825"/>
                    <a:pt x="1742094" y="1035216"/>
                  </a:cubicBezTo>
                  <a:moveTo>
                    <a:pt x="1467117" y="1280542"/>
                  </a:moveTo>
                  <a:cubicBezTo>
                    <a:pt x="1470327" y="1291553"/>
                    <a:pt x="1481995" y="1297935"/>
                    <a:pt x="1493034" y="1294744"/>
                  </a:cubicBezTo>
                  <a:lnTo>
                    <a:pt x="1498273" y="1293220"/>
                  </a:lnTo>
                  <a:cubicBezTo>
                    <a:pt x="1509322" y="1290038"/>
                    <a:pt x="1515732" y="1278408"/>
                    <a:pt x="1512532" y="1267388"/>
                  </a:cubicBezTo>
                  <a:lnTo>
                    <a:pt x="1261367" y="406203"/>
                  </a:lnTo>
                  <a:cubicBezTo>
                    <a:pt x="1258148" y="395198"/>
                    <a:pt x="1246499" y="388804"/>
                    <a:pt x="1235440" y="391992"/>
                  </a:cubicBezTo>
                  <a:lnTo>
                    <a:pt x="1230201" y="393510"/>
                  </a:lnTo>
                  <a:cubicBezTo>
                    <a:pt x="1219162" y="396707"/>
                    <a:pt x="1212752" y="408347"/>
                    <a:pt x="1215962" y="419352"/>
                  </a:cubicBezTo>
                  <a:lnTo>
                    <a:pt x="1467117" y="1280542"/>
                  </a:lnTo>
                  <a:close/>
                  <a:moveTo>
                    <a:pt x="1289056" y="1978582"/>
                  </a:moveTo>
                  <a:lnTo>
                    <a:pt x="1262567" y="1944901"/>
                  </a:lnTo>
                  <a:cubicBezTo>
                    <a:pt x="1252671" y="1932309"/>
                    <a:pt x="1234231" y="1930090"/>
                    <a:pt x="1221610" y="1939958"/>
                  </a:cubicBezTo>
                  <a:lnTo>
                    <a:pt x="526221" y="2483969"/>
                  </a:lnTo>
                  <a:cubicBezTo>
                    <a:pt x="513598" y="2493837"/>
                    <a:pt x="511372" y="2512210"/>
                    <a:pt x="521275" y="2524803"/>
                  </a:cubicBezTo>
                  <a:lnTo>
                    <a:pt x="547788" y="2558511"/>
                  </a:lnTo>
                  <a:cubicBezTo>
                    <a:pt x="557691" y="2571113"/>
                    <a:pt x="576127" y="2573342"/>
                    <a:pt x="588751" y="2563445"/>
                  </a:cubicBezTo>
                  <a:lnTo>
                    <a:pt x="1284113" y="2019444"/>
                  </a:lnTo>
                  <a:cubicBezTo>
                    <a:pt x="1296734" y="2009566"/>
                    <a:pt x="1298962" y="1991183"/>
                    <a:pt x="1289056" y="1978582"/>
                  </a:cubicBezTo>
                  <a:moveTo>
                    <a:pt x="1868881" y="2115342"/>
                  </a:moveTo>
                  <a:cubicBezTo>
                    <a:pt x="1860490" y="2091424"/>
                    <a:pt x="1834020" y="2078699"/>
                    <a:pt x="1810026" y="2087052"/>
                  </a:cubicBezTo>
                  <a:lnTo>
                    <a:pt x="1693221" y="2127772"/>
                  </a:lnTo>
                  <a:cubicBezTo>
                    <a:pt x="1669237" y="2136125"/>
                    <a:pt x="1656455" y="2162538"/>
                    <a:pt x="1664837" y="2186465"/>
                  </a:cubicBezTo>
                  <a:lnTo>
                    <a:pt x="1944357" y="2984231"/>
                  </a:lnTo>
                  <a:cubicBezTo>
                    <a:pt x="1952739" y="3008158"/>
                    <a:pt x="1979219" y="3020893"/>
                    <a:pt x="2003222" y="3012520"/>
                  </a:cubicBezTo>
                  <a:lnTo>
                    <a:pt x="2120018" y="2971830"/>
                  </a:lnTo>
                  <a:cubicBezTo>
                    <a:pt x="2144001" y="2963467"/>
                    <a:pt x="2156784" y="2937054"/>
                    <a:pt x="2148402" y="2913127"/>
                  </a:cubicBezTo>
                  <a:lnTo>
                    <a:pt x="1868881" y="2115342"/>
                  </a:lnTo>
                  <a:close/>
                  <a:moveTo>
                    <a:pt x="3218441" y="2147127"/>
                  </a:moveTo>
                  <a:lnTo>
                    <a:pt x="2656113" y="1962141"/>
                  </a:lnTo>
                  <a:cubicBezTo>
                    <a:pt x="2631986" y="1954198"/>
                    <a:pt x="2605726" y="1967399"/>
                    <a:pt x="2597772" y="1991478"/>
                  </a:cubicBezTo>
                  <a:lnTo>
                    <a:pt x="2559015" y="2108655"/>
                  </a:lnTo>
                  <a:cubicBezTo>
                    <a:pt x="2551043" y="2132715"/>
                    <a:pt x="2564283" y="2158900"/>
                    <a:pt x="2588409" y="2166843"/>
                  </a:cubicBezTo>
                  <a:lnTo>
                    <a:pt x="3150727" y="2351809"/>
                  </a:lnTo>
                  <a:cubicBezTo>
                    <a:pt x="3174844" y="2359753"/>
                    <a:pt x="3201095" y="2346542"/>
                    <a:pt x="3209077" y="2322501"/>
                  </a:cubicBezTo>
                  <a:lnTo>
                    <a:pt x="3247835" y="2205305"/>
                  </a:lnTo>
                  <a:cubicBezTo>
                    <a:pt x="3255798" y="2181245"/>
                    <a:pt x="3242567" y="2155061"/>
                    <a:pt x="3218441" y="2147127"/>
                  </a:cubicBezTo>
                  <a:moveTo>
                    <a:pt x="2348113" y="989363"/>
                  </a:moveTo>
                  <a:lnTo>
                    <a:pt x="2351999" y="993201"/>
                  </a:lnTo>
                  <a:cubicBezTo>
                    <a:pt x="2360171" y="1001269"/>
                    <a:pt x="2373468" y="1001221"/>
                    <a:pt x="2381555" y="993059"/>
                  </a:cubicBezTo>
                  <a:lnTo>
                    <a:pt x="2833326" y="538245"/>
                  </a:lnTo>
                  <a:cubicBezTo>
                    <a:pt x="2841422" y="530087"/>
                    <a:pt x="2841374" y="516815"/>
                    <a:pt x="2833192" y="508732"/>
                  </a:cubicBezTo>
                  <a:lnTo>
                    <a:pt x="2829306" y="504909"/>
                  </a:lnTo>
                  <a:cubicBezTo>
                    <a:pt x="2821143" y="496835"/>
                    <a:pt x="2807837" y="496912"/>
                    <a:pt x="2799750" y="505051"/>
                  </a:cubicBezTo>
                  <a:lnTo>
                    <a:pt x="2347970" y="959883"/>
                  </a:lnTo>
                  <a:cubicBezTo>
                    <a:pt x="2339893" y="968027"/>
                    <a:pt x="2339950" y="981286"/>
                    <a:pt x="2348113" y="989363"/>
                  </a:cubicBezTo>
                  <a:moveTo>
                    <a:pt x="1826581" y="1333873"/>
                  </a:moveTo>
                  <a:lnTo>
                    <a:pt x="1831172" y="1336816"/>
                  </a:lnTo>
                  <a:cubicBezTo>
                    <a:pt x="1840849" y="1343007"/>
                    <a:pt x="1853879" y="1340197"/>
                    <a:pt x="1860109" y="1330558"/>
                  </a:cubicBezTo>
                  <a:lnTo>
                    <a:pt x="2347865" y="576989"/>
                  </a:lnTo>
                  <a:cubicBezTo>
                    <a:pt x="2354113" y="567351"/>
                    <a:pt x="2351285" y="554383"/>
                    <a:pt x="2341617" y="548188"/>
                  </a:cubicBezTo>
                  <a:lnTo>
                    <a:pt x="2337016" y="545265"/>
                  </a:lnTo>
                  <a:cubicBezTo>
                    <a:pt x="2327339" y="539062"/>
                    <a:pt x="2314318" y="541879"/>
                    <a:pt x="2308089" y="551518"/>
                  </a:cubicBezTo>
                  <a:lnTo>
                    <a:pt x="1820323" y="1305088"/>
                  </a:lnTo>
                  <a:cubicBezTo>
                    <a:pt x="1814103" y="1314718"/>
                    <a:pt x="1816903" y="1327672"/>
                    <a:pt x="1826581" y="1333873"/>
                  </a:cubicBezTo>
                  <a:moveTo>
                    <a:pt x="205327" y="793844"/>
                  </a:moveTo>
                  <a:lnTo>
                    <a:pt x="720347" y="1146192"/>
                  </a:lnTo>
                  <a:cubicBezTo>
                    <a:pt x="733589" y="1155241"/>
                    <a:pt x="751825" y="1151869"/>
                    <a:pt x="760911" y="1138658"/>
                  </a:cubicBezTo>
                  <a:lnTo>
                    <a:pt x="785217" y="1103329"/>
                  </a:lnTo>
                  <a:cubicBezTo>
                    <a:pt x="794283" y="1090128"/>
                    <a:pt x="790886" y="1071916"/>
                    <a:pt x="777654" y="1062867"/>
                  </a:cubicBezTo>
                  <a:lnTo>
                    <a:pt x="262642" y="710522"/>
                  </a:lnTo>
                  <a:cubicBezTo>
                    <a:pt x="249401" y="701462"/>
                    <a:pt x="231145" y="704868"/>
                    <a:pt x="222070" y="718064"/>
                  </a:cubicBezTo>
                  <a:lnTo>
                    <a:pt x="197773" y="753392"/>
                  </a:lnTo>
                  <a:cubicBezTo>
                    <a:pt x="188687" y="766580"/>
                    <a:pt x="192084" y="784785"/>
                    <a:pt x="205327" y="793844"/>
                  </a:cubicBezTo>
                  <a:moveTo>
                    <a:pt x="657107" y="2066850"/>
                  </a:moveTo>
                  <a:lnTo>
                    <a:pt x="641867" y="2026797"/>
                  </a:lnTo>
                  <a:cubicBezTo>
                    <a:pt x="636168" y="2011843"/>
                    <a:pt x="619235" y="2004242"/>
                    <a:pt x="604223" y="2009909"/>
                  </a:cubicBezTo>
                  <a:lnTo>
                    <a:pt x="18815" y="2231423"/>
                  </a:lnTo>
                  <a:cubicBezTo>
                    <a:pt x="3813" y="2237081"/>
                    <a:pt x="-3807" y="2253978"/>
                    <a:pt x="1891" y="2268923"/>
                  </a:cubicBezTo>
                  <a:lnTo>
                    <a:pt x="17150" y="2308975"/>
                  </a:lnTo>
                  <a:cubicBezTo>
                    <a:pt x="22839" y="2323930"/>
                    <a:pt x="39772" y="2331531"/>
                    <a:pt x="54775" y="2325863"/>
                  </a:cubicBezTo>
                  <a:lnTo>
                    <a:pt x="640192" y="2104369"/>
                  </a:lnTo>
                  <a:cubicBezTo>
                    <a:pt x="655185" y="2098702"/>
                    <a:pt x="662814" y="2081814"/>
                    <a:pt x="657107" y="2066850"/>
                  </a:cubicBezTo>
                  <a:moveTo>
                    <a:pt x="1385840" y="2349657"/>
                  </a:moveTo>
                  <a:lnTo>
                    <a:pt x="1274645" y="2295517"/>
                  </a:lnTo>
                  <a:cubicBezTo>
                    <a:pt x="1251814" y="2284401"/>
                    <a:pt x="1223982" y="2293926"/>
                    <a:pt x="1212809" y="2316681"/>
                  </a:cubicBezTo>
                  <a:lnTo>
                    <a:pt x="953224" y="2845119"/>
                  </a:lnTo>
                  <a:cubicBezTo>
                    <a:pt x="942063" y="2867874"/>
                    <a:pt x="951604" y="2895592"/>
                    <a:pt x="974436" y="2906707"/>
                  </a:cubicBezTo>
                  <a:lnTo>
                    <a:pt x="1085640" y="2960838"/>
                  </a:lnTo>
                  <a:cubicBezTo>
                    <a:pt x="1108462" y="2971973"/>
                    <a:pt x="1136304" y="2962438"/>
                    <a:pt x="1147477" y="2939664"/>
                  </a:cubicBezTo>
                  <a:lnTo>
                    <a:pt x="1407033" y="2411236"/>
                  </a:lnTo>
                  <a:cubicBezTo>
                    <a:pt x="1418215" y="2388481"/>
                    <a:pt x="1408671" y="2360753"/>
                    <a:pt x="1385840" y="2349657"/>
                  </a:cubicBezTo>
                  <a:moveTo>
                    <a:pt x="1129665" y="1178987"/>
                  </a:moveTo>
                  <a:cubicBezTo>
                    <a:pt x="1139609" y="1191540"/>
                    <a:pt x="1158031" y="1193684"/>
                    <a:pt x="1170623" y="1183739"/>
                  </a:cubicBezTo>
                  <a:lnTo>
                    <a:pt x="1204274" y="1157127"/>
                  </a:lnTo>
                  <a:cubicBezTo>
                    <a:pt x="1216857" y="1147183"/>
                    <a:pt x="1219000" y="1128780"/>
                    <a:pt x="1209065" y="1116207"/>
                  </a:cubicBezTo>
                  <a:lnTo>
                    <a:pt x="821167" y="626352"/>
                  </a:lnTo>
                  <a:cubicBezTo>
                    <a:pt x="811245" y="613772"/>
                    <a:pt x="792810" y="611637"/>
                    <a:pt x="780242" y="621580"/>
                  </a:cubicBezTo>
                  <a:lnTo>
                    <a:pt x="746556" y="648191"/>
                  </a:lnTo>
                  <a:cubicBezTo>
                    <a:pt x="733990" y="658133"/>
                    <a:pt x="731831" y="676547"/>
                    <a:pt x="741781" y="689107"/>
                  </a:cubicBezTo>
                  <a:lnTo>
                    <a:pt x="1129665" y="1178987"/>
                  </a:lnTo>
                  <a:close/>
                  <a:moveTo>
                    <a:pt x="2688889" y="2473234"/>
                  </a:moveTo>
                  <a:lnTo>
                    <a:pt x="2232031" y="2096730"/>
                  </a:lnTo>
                  <a:cubicBezTo>
                    <a:pt x="2212438" y="2080585"/>
                    <a:pt x="2183216" y="2083395"/>
                    <a:pt x="2167080" y="2102959"/>
                  </a:cubicBezTo>
                  <a:lnTo>
                    <a:pt x="2088480" y="2198266"/>
                  </a:lnTo>
                  <a:cubicBezTo>
                    <a:pt x="2072335" y="2217821"/>
                    <a:pt x="2075164" y="2247044"/>
                    <a:pt x="2094757" y="2263179"/>
                  </a:cubicBezTo>
                  <a:lnTo>
                    <a:pt x="2551576" y="2639702"/>
                  </a:lnTo>
                  <a:cubicBezTo>
                    <a:pt x="2571159" y="2655838"/>
                    <a:pt x="2600392" y="2653037"/>
                    <a:pt x="2616537" y="2633473"/>
                  </a:cubicBezTo>
                  <a:lnTo>
                    <a:pt x="2695156" y="2538176"/>
                  </a:lnTo>
                  <a:cubicBezTo>
                    <a:pt x="2711301" y="2518592"/>
                    <a:pt x="2708482" y="2489370"/>
                    <a:pt x="2688889" y="2473234"/>
                  </a:cubicBezTo>
                  <a:moveTo>
                    <a:pt x="277892" y="1705805"/>
                  </a:moveTo>
                  <a:cubicBezTo>
                    <a:pt x="261834" y="1705805"/>
                    <a:pt x="248706" y="1718902"/>
                    <a:pt x="248706" y="1734894"/>
                  </a:cubicBezTo>
                  <a:lnTo>
                    <a:pt x="248706" y="1777738"/>
                  </a:lnTo>
                  <a:cubicBezTo>
                    <a:pt x="248706" y="1793740"/>
                    <a:pt x="261834" y="1806836"/>
                    <a:pt x="277892" y="1806836"/>
                  </a:cubicBezTo>
                  <a:lnTo>
                    <a:pt x="902865" y="1806836"/>
                  </a:lnTo>
                  <a:cubicBezTo>
                    <a:pt x="918914" y="1806836"/>
                    <a:pt x="932042" y="1793740"/>
                    <a:pt x="932042" y="1777738"/>
                  </a:cubicBezTo>
                  <a:lnTo>
                    <a:pt x="932042" y="1734894"/>
                  </a:lnTo>
                  <a:cubicBezTo>
                    <a:pt x="932042" y="1718902"/>
                    <a:pt x="918914" y="1705805"/>
                    <a:pt x="902865" y="1705805"/>
                  </a:cubicBezTo>
                  <a:lnTo>
                    <a:pt x="277892" y="1705805"/>
                  </a:lnTo>
                  <a:close/>
                  <a:moveTo>
                    <a:pt x="2797045" y="1016604"/>
                  </a:moveTo>
                  <a:lnTo>
                    <a:pt x="2794340" y="1011889"/>
                  </a:lnTo>
                  <a:cubicBezTo>
                    <a:pt x="2788625" y="1001936"/>
                    <a:pt x="2775776" y="998440"/>
                    <a:pt x="2765794" y="1004146"/>
                  </a:cubicBezTo>
                  <a:lnTo>
                    <a:pt x="2207524" y="1322271"/>
                  </a:lnTo>
                  <a:cubicBezTo>
                    <a:pt x="2197522" y="1327958"/>
                    <a:pt x="2194036" y="1340759"/>
                    <a:pt x="2199751" y="1350703"/>
                  </a:cubicBezTo>
                  <a:lnTo>
                    <a:pt x="2202456" y="1355437"/>
                  </a:lnTo>
                  <a:cubicBezTo>
                    <a:pt x="2208181" y="1365391"/>
                    <a:pt x="2221030" y="1368867"/>
                    <a:pt x="2231012" y="1363191"/>
                  </a:cubicBezTo>
                  <a:lnTo>
                    <a:pt x="2789273" y="1045046"/>
                  </a:lnTo>
                  <a:cubicBezTo>
                    <a:pt x="2799274" y="1039360"/>
                    <a:pt x="2802769" y="1026567"/>
                    <a:pt x="2797045" y="1016604"/>
                  </a:cubicBezTo>
                  <a:moveTo>
                    <a:pt x="3248587" y="1200132"/>
                  </a:moveTo>
                  <a:cubicBezTo>
                    <a:pt x="3245187" y="1189159"/>
                    <a:pt x="3233414" y="1182949"/>
                    <a:pt x="3222422" y="1186311"/>
                  </a:cubicBezTo>
                  <a:lnTo>
                    <a:pt x="2609212" y="1373792"/>
                  </a:lnTo>
                  <a:cubicBezTo>
                    <a:pt x="2598211" y="1377154"/>
                    <a:pt x="2591991" y="1388870"/>
                    <a:pt x="2595391" y="1399814"/>
                  </a:cubicBezTo>
                  <a:lnTo>
                    <a:pt x="2597001" y="1405015"/>
                  </a:lnTo>
                  <a:cubicBezTo>
                    <a:pt x="2600392" y="1415969"/>
                    <a:pt x="2612174" y="1422207"/>
                    <a:pt x="2623166" y="1418826"/>
                  </a:cubicBezTo>
                  <a:lnTo>
                    <a:pt x="3236367" y="1231345"/>
                  </a:lnTo>
                  <a:cubicBezTo>
                    <a:pt x="3247358" y="1227993"/>
                    <a:pt x="3253588" y="1216267"/>
                    <a:pt x="3250187" y="1205323"/>
                  </a:cubicBezTo>
                  <a:lnTo>
                    <a:pt x="3248587" y="1200132"/>
                  </a:lnTo>
                  <a:close/>
                  <a:moveTo>
                    <a:pt x="1630604" y="2725704"/>
                  </a:moveTo>
                  <a:lnTo>
                    <a:pt x="1506874" y="2725704"/>
                  </a:lnTo>
                  <a:cubicBezTo>
                    <a:pt x="1481461" y="2725704"/>
                    <a:pt x="1460678" y="2746449"/>
                    <a:pt x="1460678" y="2771776"/>
                  </a:cubicBezTo>
                  <a:lnTo>
                    <a:pt x="1460678" y="3361755"/>
                  </a:lnTo>
                  <a:cubicBezTo>
                    <a:pt x="1460678" y="3387091"/>
                    <a:pt x="1481461" y="3407818"/>
                    <a:pt x="1506874" y="3407818"/>
                  </a:cubicBezTo>
                  <a:lnTo>
                    <a:pt x="1630604" y="3407818"/>
                  </a:lnTo>
                  <a:cubicBezTo>
                    <a:pt x="1656026" y="3407818"/>
                    <a:pt x="1676810" y="3387091"/>
                    <a:pt x="1676810" y="3361755"/>
                  </a:cubicBezTo>
                  <a:lnTo>
                    <a:pt x="1676810" y="2771776"/>
                  </a:lnTo>
                  <a:cubicBezTo>
                    <a:pt x="1676810" y="2746449"/>
                    <a:pt x="1656026" y="2725704"/>
                    <a:pt x="1630604" y="2725704"/>
                  </a:cubicBezTo>
                  <a:moveTo>
                    <a:pt x="1566034" y="681624"/>
                  </a:moveTo>
                  <a:lnTo>
                    <a:pt x="1571454" y="681624"/>
                  </a:lnTo>
                  <a:cubicBezTo>
                    <a:pt x="1582893" y="681624"/>
                    <a:pt x="1592256" y="672280"/>
                    <a:pt x="1592256" y="660867"/>
                  </a:cubicBezTo>
                  <a:lnTo>
                    <a:pt x="1592256" y="20758"/>
                  </a:lnTo>
                  <a:cubicBezTo>
                    <a:pt x="1592256" y="9355"/>
                    <a:pt x="1582893" y="1"/>
                    <a:pt x="1571454" y="1"/>
                  </a:cubicBezTo>
                  <a:lnTo>
                    <a:pt x="1566034" y="1"/>
                  </a:lnTo>
                  <a:cubicBezTo>
                    <a:pt x="1554585" y="1"/>
                    <a:pt x="1545212" y="9355"/>
                    <a:pt x="1545212" y="20758"/>
                  </a:cubicBezTo>
                  <a:lnTo>
                    <a:pt x="1545212" y="660867"/>
                  </a:lnTo>
                  <a:cubicBezTo>
                    <a:pt x="1545212" y="672280"/>
                    <a:pt x="1554585" y="681624"/>
                    <a:pt x="1566034" y="681624"/>
                  </a:cubicBezTo>
                  <a:moveTo>
                    <a:pt x="1205465" y="1588542"/>
                  </a:moveTo>
                  <a:lnTo>
                    <a:pt x="1219267" y="1547995"/>
                  </a:lnTo>
                  <a:cubicBezTo>
                    <a:pt x="1224439" y="1532840"/>
                    <a:pt x="1216228" y="1516219"/>
                    <a:pt x="1201026" y="1511085"/>
                  </a:cubicBezTo>
                  <a:lnTo>
                    <a:pt x="365049" y="1227945"/>
                  </a:lnTo>
                  <a:cubicBezTo>
                    <a:pt x="349857" y="1222802"/>
                    <a:pt x="333209" y="1230983"/>
                    <a:pt x="328053" y="1246138"/>
                  </a:cubicBezTo>
                  <a:lnTo>
                    <a:pt x="314221" y="1286714"/>
                  </a:lnTo>
                  <a:cubicBezTo>
                    <a:pt x="309065" y="1301869"/>
                    <a:pt x="317284" y="1318480"/>
                    <a:pt x="332486" y="1323624"/>
                  </a:cubicBezTo>
                  <a:lnTo>
                    <a:pt x="1168432" y="1606726"/>
                  </a:lnTo>
                  <a:cubicBezTo>
                    <a:pt x="1183634" y="1611888"/>
                    <a:pt x="1200312" y="1603697"/>
                    <a:pt x="1205465" y="1588542"/>
                  </a:cubicBezTo>
                </a:path>
              </a:pathLst>
            </a:custGeom>
            <a:solidFill>
              <a:schemeClr val="bg1"/>
            </a:solidFill>
            <a:ln w="9525" cap="flat">
              <a:noFill/>
              <a:prstDash val="solid"/>
              <a:miter/>
            </a:ln>
          </p:spPr>
          <p:txBody>
            <a:bodyPr rtlCol="0" anchor="ctr">
              <a:noAutofit/>
            </a:bodyPr>
            <a:lstStyle/>
            <a:p>
              <a:endParaRPr lang="en-US"/>
            </a:p>
          </p:txBody>
        </p:sp>
        <p:sp>
          <p:nvSpPr>
            <p:cNvPr id="14" name="Freeform 8">
              <a:extLst>
                <a:ext uri="{FF2B5EF4-FFF2-40B4-BE49-F238E27FC236}">
                  <a16:creationId xmlns:a16="http://schemas.microsoft.com/office/drawing/2014/main" id="{CDFFC45E-5507-648F-03D7-25183734E573}"/>
                </a:ext>
              </a:extLst>
            </p:cNvPr>
            <p:cNvSpPr/>
            <p:nvPr/>
          </p:nvSpPr>
          <p:spPr>
            <a:xfrm>
              <a:off x="10468644" y="6000378"/>
              <a:ext cx="1210399" cy="449496"/>
            </a:xfrm>
            <a:custGeom>
              <a:avLst/>
              <a:gdLst>
                <a:gd name="connsiteX0" fmla="*/ 2111926 w 5569082"/>
                <a:gd name="connsiteY0" fmla="*/ 12957 h 2068144"/>
                <a:gd name="connsiteX1" fmla="*/ 2061424 w 5569082"/>
                <a:gd name="connsiteY1" fmla="*/ 12957 h 2068144"/>
                <a:gd name="connsiteX2" fmla="*/ 2025020 w 5569082"/>
                <a:gd name="connsiteY2" fmla="*/ 50440 h 2068144"/>
                <a:gd name="connsiteX3" fmla="*/ 2025020 w 5569082"/>
                <a:gd name="connsiteY3" fmla="*/ 654765 h 2068144"/>
                <a:gd name="connsiteX4" fmla="*/ 1803059 w 5569082"/>
                <a:gd name="connsiteY4" fmla="*/ 36380 h 2068144"/>
                <a:gd name="connsiteX5" fmla="*/ 1767826 w 5569082"/>
                <a:gd name="connsiteY5" fmla="*/ 12957 h 2068144"/>
                <a:gd name="connsiteX6" fmla="*/ 1663298 w 5569082"/>
                <a:gd name="connsiteY6" fmla="*/ 12957 h 2068144"/>
                <a:gd name="connsiteX7" fmla="*/ 1625713 w 5569082"/>
                <a:gd name="connsiteY7" fmla="*/ 49273 h 2068144"/>
                <a:gd name="connsiteX8" fmla="*/ 1625713 w 5569082"/>
                <a:gd name="connsiteY8" fmla="*/ 844471 h 2068144"/>
                <a:gd name="connsiteX9" fmla="*/ 1663298 w 5569082"/>
                <a:gd name="connsiteY9" fmla="*/ 881954 h 2068144"/>
                <a:gd name="connsiteX10" fmla="*/ 1713800 w 5569082"/>
                <a:gd name="connsiteY10" fmla="*/ 881954 h 2068144"/>
                <a:gd name="connsiteX11" fmla="*/ 1750224 w 5569082"/>
                <a:gd name="connsiteY11" fmla="*/ 844471 h 2068144"/>
                <a:gd name="connsiteX12" fmla="*/ 1750224 w 5569082"/>
                <a:gd name="connsiteY12" fmla="*/ 240156 h 2068144"/>
                <a:gd name="connsiteX13" fmla="*/ 1972175 w 5569082"/>
                <a:gd name="connsiteY13" fmla="*/ 857364 h 2068144"/>
                <a:gd name="connsiteX14" fmla="*/ 2007399 w 5569082"/>
                <a:gd name="connsiteY14" fmla="*/ 881954 h 2068144"/>
                <a:gd name="connsiteX15" fmla="*/ 2111926 w 5569082"/>
                <a:gd name="connsiteY15" fmla="*/ 881954 h 2068144"/>
                <a:gd name="connsiteX16" fmla="*/ 2149493 w 5569082"/>
                <a:gd name="connsiteY16" fmla="*/ 844471 h 2068144"/>
                <a:gd name="connsiteX17" fmla="*/ 2149493 w 5569082"/>
                <a:gd name="connsiteY17" fmla="*/ 50440 h 2068144"/>
                <a:gd name="connsiteX18" fmla="*/ 2111926 w 5569082"/>
                <a:gd name="connsiteY18" fmla="*/ 12957 h 2068144"/>
                <a:gd name="connsiteX19" fmla="*/ 214 w 5569082"/>
                <a:gd name="connsiteY19" fmla="*/ 965935 h 2068144"/>
                <a:gd name="connsiteX20" fmla="*/ 214 w 5569082"/>
                <a:gd name="connsiteY20" fmla="*/ 1089322 h 2068144"/>
                <a:gd name="connsiteX21" fmla="*/ 46420 w 5569082"/>
                <a:gd name="connsiteY21" fmla="*/ 1135404 h 2068144"/>
                <a:gd name="connsiteX22" fmla="*/ 893496 w 5569082"/>
                <a:gd name="connsiteY22" fmla="*/ 1135404 h 2068144"/>
                <a:gd name="connsiteX23" fmla="*/ 939700 w 5569082"/>
                <a:gd name="connsiteY23" fmla="*/ 1089322 h 2068144"/>
                <a:gd name="connsiteX24" fmla="*/ 939700 w 5569082"/>
                <a:gd name="connsiteY24" fmla="*/ 965935 h 2068144"/>
                <a:gd name="connsiteX25" fmla="*/ 893496 w 5569082"/>
                <a:gd name="connsiteY25" fmla="*/ 919864 h 2068144"/>
                <a:gd name="connsiteX26" fmla="*/ 46420 w 5569082"/>
                <a:gd name="connsiteY26" fmla="*/ 919864 h 2068144"/>
                <a:gd name="connsiteX27" fmla="*/ 214 w 5569082"/>
                <a:gd name="connsiteY27" fmla="*/ 965935 h 2068144"/>
                <a:gd name="connsiteX28" fmla="*/ 2952393 w 5569082"/>
                <a:gd name="connsiteY28" fmla="*/ 859710 h 2068144"/>
                <a:gd name="connsiteX29" fmla="*/ 2986454 w 5569082"/>
                <a:gd name="connsiteY29" fmla="*/ 881957 h 2068144"/>
                <a:gd name="connsiteX30" fmla="*/ 3040490 w 5569082"/>
                <a:gd name="connsiteY30" fmla="*/ 881957 h 2068144"/>
                <a:gd name="connsiteX31" fmla="*/ 3074532 w 5569082"/>
                <a:gd name="connsiteY31" fmla="*/ 829268 h 2068144"/>
                <a:gd name="connsiteX32" fmla="*/ 2893681 w 5569082"/>
                <a:gd name="connsiteY32" fmla="*/ 433404 h 2068144"/>
                <a:gd name="connsiteX33" fmla="*/ 3062807 w 5569082"/>
                <a:gd name="connsiteY33" fmla="*/ 65669 h 2068144"/>
                <a:gd name="connsiteX34" fmla="*/ 3028736 w 5569082"/>
                <a:gd name="connsiteY34" fmla="*/ 12960 h 2068144"/>
                <a:gd name="connsiteX35" fmla="*/ 2973548 w 5569082"/>
                <a:gd name="connsiteY35" fmla="*/ 12960 h 2068144"/>
                <a:gd name="connsiteX36" fmla="*/ 2939486 w 5569082"/>
                <a:gd name="connsiteY36" fmla="*/ 34049 h 2068144"/>
                <a:gd name="connsiteX37" fmla="*/ 2825568 w 5569082"/>
                <a:gd name="connsiteY37" fmla="*/ 283503 h 2068144"/>
                <a:gd name="connsiteX38" fmla="*/ 2711649 w 5569082"/>
                <a:gd name="connsiteY38" fmla="*/ 34049 h 2068144"/>
                <a:gd name="connsiteX39" fmla="*/ 2677578 w 5569082"/>
                <a:gd name="connsiteY39" fmla="*/ 12960 h 2068144"/>
                <a:gd name="connsiteX40" fmla="*/ 2622399 w 5569082"/>
                <a:gd name="connsiteY40" fmla="*/ 12960 h 2068144"/>
                <a:gd name="connsiteX41" fmla="*/ 2588338 w 5569082"/>
                <a:gd name="connsiteY41" fmla="*/ 65669 h 2068144"/>
                <a:gd name="connsiteX42" fmla="*/ 2757454 w 5569082"/>
                <a:gd name="connsiteY42" fmla="*/ 433404 h 2068144"/>
                <a:gd name="connsiteX43" fmla="*/ 2576594 w 5569082"/>
                <a:gd name="connsiteY43" fmla="*/ 829268 h 2068144"/>
                <a:gd name="connsiteX44" fmla="*/ 2610646 w 5569082"/>
                <a:gd name="connsiteY44" fmla="*/ 881957 h 2068144"/>
                <a:gd name="connsiteX45" fmla="*/ 2664671 w 5569082"/>
                <a:gd name="connsiteY45" fmla="*/ 881957 h 2068144"/>
                <a:gd name="connsiteX46" fmla="*/ 2698733 w 5569082"/>
                <a:gd name="connsiteY46" fmla="*/ 859710 h 2068144"/>
                <a:gd name="connsiteX47" fmla="*/ 2825568 w 5569082"/>
                <a:gd name="connsiteY47" fmla="*/ 583314 h 2068144"/>
                <a:gd name="connsiteX48" fmla="*/ 2952393 w 5569082"/>
                <a:gd name="connsiteY48" fmla="*/ 859710 h 2068144"/>
                <a:gd name="connsiteX49" fmla="*/ 3286673 w 5569082"/>
                <a:gd name="connsiteY49" fmla="*/ 682862 h 2068144"/>
                <a:gd name="connsiteX50" fmla="*/ 3286673 w 5569082"/>
                <a:gd name="connsiteY50" fmla="*/ 210896 h 2068144"/>
                <a:gd name="connsiteX51" fmla="*/ 3373598 w 5569082"/>
                <a:gd name="connsiteY51" fmla="*/ 124225 h 2068144"/>
                <a:gd name="connsiteX52" fmla="*/ 3411165 w 5569082"/>
                <a:gd name="connsiteY52" fmla="*/ 124225 h 2068144"/>
                <a:gd name="connsiteX53" fmla="*/ 3498071 w 5569082"/>
                <a:gd name="connsiteY53" fmla="*/ 210896 h 2068144"/>
                <a:gd name="connsiteX54" fmla="*/ 3498071 w 5569082"/>
                <a:gd name="connsiteY54" fmla="*/ 682862 h 2068144"/>
                <a:gd name="connsiteX55" fmla="*/ 3411165 w 5569082"/>
                <a:gd name="connsiteY55" fmla="*/ 770691 h 2068144"/>
                <a:gd name="connsiteX56" fmla="*/ 3373598 w 5569082"/>
                <a:gd name="connsiteY56" fmla="*/ 770691 h 2068144"/>
                <a:gd name="connsiteX57" fmla="*/ 3286673 w 5569082"/>
                <a:gd name="connsiteY57" fmla="*/ 682862 h 2068144"/>
                <a:gd name="connsiteX58" fmla="*/ 3622563 w 5569082"/>
                <a:gd name="connsiteY58" fmla="*/ 682862 h 2068144"/>
                <a:gd name="connsiteX59" fmla="*/ 3622563 w 5569082"/>
                <a:gd name="connsiteY59" fmla="*/ 210896 h 2068144"/>
                <a:gd name="connsiteX60" fmla="*/ 3411165 w 5569082"/>
                <a:gd name="connsiteY60" fmla="*/ 71 h 2068144"/>
                <a:gd name="connsiteX61" fmla="*/ 3373598 w 5569082"/>
                <a:gd name="connsiteY61" fmla="*/ 71 h 2068144"/>
                <a:gd name="connsiteX62" fmla="*/ 3162181 w 5569082"/>
                <a:gd name="connsiteY62" fmla="*/ 210896 h 2068144"/>
                <a:gd name="connsiteX63" fmla="*/ 3162181 w 5569082"/>
                <a:gd name="connsiteY63" fmla="*/ 682862 h 2068144"/>
                <a:gd name="connsiteX64" fmla="*/ 3373598 w 5569082"/>
                <a:gd name="connsiteY64" fmla="*/ 894853 h 2068144"/>
                <a:gd name="connsiteX65" fmla="*/ 3411165 w 5569082"/>
                <a:gd name="connsiteY65" fmla="*/ 894853 h 2068144"/>
                <a:gd name="connsiteX66" fmla="*/ 3622563 w 5569082"/>
                <a:gd name="connsiteY66" fmla="*/ 682862 h 2068144"/>
                <a:gd name="connsiteX67" fmla="*/ 4146885 w 5569082"/>
                <a:gd name="connsiteY67" fmla="*/ 881954 h 2068144"/>
                <a:gd name="connsiteX68" fmla="*/ 4251413 w 5569082"/>
                <a:gd name="connsiteY68" fmla="*/ 881954 h 2068144"/>
                <a:gd name="connsiteX69" fmla="*/ 4288989 w 5569082"/>
                <a:gd name="connsiteY69" fmla="*/ 844471 h 2068144"/>
                <a:gd name="connsiteX70" fmla="*/ 4288989 w 5569082"/>
                <a:gd name="connsiteY70" fmla="*/ 50440 h 2068144"/>
                <a:gd name="connsiteX71" fmla="*/ 4251413 w 5569082"/>
                <a:gd name="connsiteY71" fmla="*/ 12957 h 2068144"/>
                <a:gd name="connsiteX72" fmla="*/ 4200911 w 5569082"/>
                <a:gd name="connsiteY72" fmla="*/ 12957 h 2068144"/>
                <a:gd name="connsiteX73" fmla="*/ 4164506 w 5569082"/>
                <a:gd name="connsiteY73" fmla="*/ 50440 h 2068144"/>
                <a:gd name="connsiteX74" fmla="*/ 4164506 w 5569082"/>
                <a:gd name="connsiteY74" fmla="*/ 654765 h 2068144"/>
                <a:gd name="connsiteX75" fmla="*/ 3942545 w 5569082"/>
                <a:gd name="connsiteY75" fmla="*/ 36380 h 2068144"/>
                <a:gd name="connsiteX76" fmla="*/ 3907303 w 5569082"/>
                <a:gd name="connsiteY76" fmla="*/ 12957 h 2068144"/>
                <a:gd name="connsiteX77" fmla="*/ 3802795 w 5569082"/>
                <a:gd name="connsiteY77" fmla="*/ 12957 h 2068144"/>
                <a:gd name="connsiteX78" fmla="*/ 3765209 w 5569082"/>
                <a:gd name="connsiteY78" fmla="*/ 49273 h 2068144"/>
                <a:gd name="connsiteX79" fmla="*/ 3765209 w 5569082"/>
                <a:gd name="connsiteY79" fmla="*/ 844471 h 2068144"/>
                <a:gd name="connsiteX80" fmla="*/ 3802795 w 5569082"/>
                <a:gd name="connsiteY80" fmla="*/ 881954 h 2068144"/>
                <a:gd name="connsiteX81" fmla="*/ 3853287 w 5569082"/>
                <a:gd name="connsiteY81" fmla="*/ 881954 h 2068144"/>
                <a:gd name="connsiteX82" fmla="*/ 3889691 w 5569082"/>
                <a:gd name="connsiteY82" fmla="*/ 844471 h 2068144"/>
                <a:gd name="connsiteX83" fmla="*/ 3889691 w 5569082"/>
                <a:gd name="connsiteY83" fmla="*/ 240156 h 2068144"/>
                <a:gd name="connsiteX84" fmla="*/ 4111652 w 5569082"/>
                <a:gd name="connsiteY84" fmla="*/ 857364 h 2068144"/>
                <a:gd name="connsiteX85" fmla="*/ 4146885 w 5569082"/>
                <a:gd name="connsiteY85" fmla="*/ 881954 h 2068144"/>
                <a:gd name="connsiteX86" fmla="*/ 1948686 w 5569082"/>
                <a:gd name="connsiteY86" fmla="*/ 1570458 h 2068144"/>
                <a:gd name="connsiteX87" fmla="*/ 1861761 w 5569082"/>
                <a:gd name="connsiteY87" fmla="*/ 1658288 h 2068144"/>
                <a:gd name="connsiteX88" fmla="*/ 1750205 w 5569082"/>
                <a:gd name="connsiteY88" fmla="*/ 1658288 h 2068144"/>
                <a:gd name="connsiteX89" fmla="*/ 1750205 w 5569082"/>
                <a:gd name="connsiteY89" fmla="*/ 1310464 h 2068144"/>
                <a:gd name="connsiteX90" fmla="*/ 1861761 w 5569082"/>
                <a:gd name="connsiteY90" fmla="*/ 1310464 h 2068144"/>
                <a:gd name="connsiteX91" fmla="*/ 1948686 w 5569082"/>
                <a:gd name="connsiteY91" fmla="*/ 1397122 h 2068144"/>
                <a:gd name="connsiteX92" fmla="*/ 1948686 w 5569082"/>
                <a:gd name="connsiteY92" fmla="*/ 1570458 h 2068144"/>
                <a:gd name="connsiteX93" fmla="*/ 1861761 w 5569082"/>
                <a:gd name="connsiteY93" fmla="*/ 1186325 h 2068144"/>
                <a:gd name="connsiteX94" fmla="*/ 1662108 w 5569082"/>
                <a:gd name="connsiteY94" fmla="*/ 1186325 h 2068144"/>
                <a:gd name="connsiteX95" fmla="*/ 1625713 w 5569082"/>
                <a:gd name="connsiteY95" fmla="*/ 1222643 h 2068144"/>
                <a:gd name="connsiteX96" fmla="*/ 1625713 w 5569082"/>
                <a:gd name="connsiteY96" fmla="*/ 2017848 h 2068144"/>
                <a:gd name="connsiteX97" fmla="*/ 1662108 w 5569082"/>
                <a:gd name="connsiteY97" fmla="*/ 2055309 h 2068144"/>
                <a:gd name="connsiteX98" fmla="*/ 1712638 w 5569082"/>
                <a:gd name="connsiteY98" fmla="*/ 2055309 h 2068144"/>
                <a:gd name="connsiteX99" fmla="*/ 1750205 w 5569082"/>
                <a:gd name="connsiteY99" fmla="*/ 2017848 h 2068144"/>
                <a:gd name="connsiteX100" fmla="*/ 1750205 w 5569082"/>
                <a:gd name="connsiteY100" fmla="*/ 1782456 h 2068144"/>
                <a:gd name="connsiteX101" fmla="*/ 1861761 w 5569082"/>
                <a:gd name="connsiteY101" fmla="*/ 1782456 h 2068144"/>
                <a:gd name="connsiteX102" fmla="*/ 2073159 w 5569082"/>
                <a:gd name="connsiteY102" fmla="*/ 1570458 h 2068144"/>
                <a:gd name="connsiteX103" fmla="*/ 2073159 w 5569082"/>
                <a:gd name="connsiteY103" fmla="*/ 1397122 h 2068144"/>
                <a:gd name="connsiteX104" fmla="*/ 1861761 w 5569082"/>
                <a:gd name="connsiteY104" fmla="*/ 1186325 h 2068144"/>
                <a:gd name="connsiteX105" fmla="*/ 1861761 w 5569082"/>
                <a:gd name="connsiteY105" fmla="*/ 1186325 h 2068144"/>
                <a:gd name="connsiteX106" fmla="*/ 2602054 w 5569082"/>
                <a:gd name="connsiteY106" fmla="*/ 1186325 h 2068144"/>
                <a:gd name="connsiteX107" fmla="*/ 2227407 w 5569082"/>
                <a:gd name="connsiteY107" fmla="*/ 1186325 h 2068144"/>
                <a:gd name="connsiteX108" fmla="*/ 2191012 w 5569082"/>
                <a:gd name="connsiteY108" fmla="*/ 1222634 h 2068144"/>
                <a:gd name="connsiteX109" fmla="*/ 2191012 w 5569082"/>
                <a:gd name="connsiteY109" fmla="*/ 2017848 h 2068144"/>
                <a:gd name="connsiteX110" fmla="*/ 2227407 w 5569082"/>
                <a:gd name="connsiteY110" fmla="*/ 2055319 h 2068144"/>
                <a:gd name="connsiteX111" fmla="*/ 2602054 w 5569082"/>
                <a:gd name="connsiteY111" fmla="*/ 2055319 h 2068144"/>
                <a:gd name="connsiteX112" fmla="*/ 2639620 w 5569082"/>
                <a:gd name="connsiteY112" fmla="*/ 2017848 h 2068144"/>
                <a:gd name="connsiteX113" fmla="*/ 2639620 w 5569082"/>
                <a:gd name="connsiteY113" fmla="*/ 1968651 h 2068144"/>
                <a:gd name="connsiteX114" fmla="*/ 2602054 w 5569082"/>
                <a:gd name="connsiteY114" fmla="*/ 1931161 h 2068144"/>
                <a:gd name="connsiteX115" fmla="*/ 2315494 w 5569082"/>
                <a:gd name="connsiteY115" fmla="*/ 1931161 h 2068144"/>
                <a:gd name="connsiteX116" fmla="*/ 2315494 w 5569082"/>
                <a:gd name="connsiteY116" fmla="*/ 1682891 h 2068144"/>
                <a:gd name="connsiteX117" fmla="*/ 2576203 w 5569082"/>
                <a:gd name="connsiteY117" fmla="*/ 1682891 h 2068144"/>
                <a:gd name="connsiteX118" fmla="*/ 2613779 w 5569082"/>
                <a:gd name="connsiteY118" fmla="*/ 1645420 h 2068144"/>
                <a:gd name="connsiteX119" fmla="*/ 2613779 w 5569082"/>
                <a:gd name="connsiteY119" fmla="*/ 1596223 h 2068144"/>
                <a:gd name="connsiteX120" fmla="*/ 2576203 w 5569082"/>
                <a:gd name="connsiteY120" fmla="*/ 1558762 h 2068144"/>
                <a:gd name="connsiteX121" fmla="*/ 2315494 w 5569082"/>
                <a:gd name="connsiteY121" fmla="*/ 1558762 h 2068144"/>
                <a:gd name="connsiteX122" fmla="*/ 2315494 w 5569082"/>
                <a:gd name="connsiteY122" fmla="*/ 1310464 h 2068144"/>
                <a:gd name="connsiteX123" fmla="*/ 2602054 w 5569082"/>
                <a:gd name="connsiteY123" fmla="*/ 1310464 h 2068144"/>
                <a:gd name="connsiteX124" fmla="*/ 2639620 w 5569082"/>
                <a:gd name="connsiteY124" fmla="*/ 1272983 h 2068144"/>
                <a:gd name="connsiteX125" fmla="*/ 2639620 w 5569082"/>
                <a:gd name="connsiteY125" fmla="*/ 1222634 h 2068144"/>
                <a:gd name="connsiteX126" fmla="*/ 2602054 w 5569082"/>
                <a:gd name="connsiteY126" fmla="*/ 1186325 h 2068144"/>
                <a:gd name="connsiteX127" fmla="*/ 3712431 w 5569082"/>
                <a:gd name="connsiteY127" fmla="*/ 1844521 h 2068144"/>
                <a:gd name="connsiteX128" fmla="*/ 3625525 w 5569082"/>
                <a:gd name="connsiteY128" fmla="*/ 1931151 h 2068144"/>
                <a:gd name="connsiteX129" fmla="*/ 3501033 w 5569082"/>
                <a:gd name="connsiteY129" fmla="*/ 1931151 h 2068144"/>
                <a:gd name="connsiteX130" fmla="*/ 3501033 w 5569082"/>
                <a:gd name="connsiteY130" fmla="*/ 1682882 h 2068144"/>
                <a:gd name="connsiteX131" fmla="*/ 3625525 w 5569082"/>
                <a:gd name="connsiteY131" fmla="*/ 1682882 h 2068144"/>
                <a:gd name="connsiteX132" fmla="*/ 3712431 w 5569082"/>
                <a:gd name="connsiteY132" fmla="*/ 1769559 h 2068144"/>
                <a:gd name="connsiteX133" fmla="*/ 3712431 w 5569082"/>
                <a:gd name="connsiteY133" fmla="*/ 1844521 h 2068144"/>
                <a:gd name="connsiteX134" fmla="*/ 3501033 w 5569082"/>
                <a:gd name="connsiteY134" fmla="*/ 1310464 h 2068144"/>
                <a:gd name="connsiteX135" fmla="*/ 3612609 w 5569082"/>
                <a:gd name="connsiteY135" fmla="*/ 1310464 h 2068144"/>
                <a:gd name="connsiteX136" fmla="*/ 3699515 w 5569082"/>
                <a:gd name="connsiteY136" fmla="*/ 1397113 h 2068144"/>
                <a:gd name="connsiteX137" fmla="*/ 3699515 w 5569082"/>
                <a:gd name="connsiteY137" fmla="*/ 1470903 h 2068144"/>
                <a:gd name="connsiteX138" fmla="*/ 3612609 w 5569082"/>
                <a:gd name="connsiteY138" fmla="*/ 1558762 h 2068144"/>
                <a:gd name="connsiteX139" fmla="*/ 3501033 w 5569082"/>
                <a:gd name="connsiteY139" fmla="*/ 1558762 h 2068144"/>
                <a:gd name="connsiteX140" fmla="*/ 3501033 w 5569082"/>
                <a:gd name="connsiteY140" fmla="*/ 1310464 h 2068144"/>
                <a:gd name="connsiteX141" fmla="*/ 3768800 w 5569082"/>
                <a:gd name="connsiteY141" fmla="*/ 1613797 h 2068144"/>
                <a:gd name="connsiteX142" fmla="*/ 3824007 w 5569082"/>
                <a:gd name="connsiteY142" fmla="*/ 1470903 h 2068144"/>
                <a:gd name="connsiteX143" fmla="*/ 3824007 w 5569082"/>
                <a:gd name="connsiteY143" fmla="*/ 1397113 h 2068144"/>
                <a:gd name="connsiteX144" fmla="*/ 3612609 w 5569082"/>
                <a:gd name="connsiteY144" fmla="*/ 1186325 h 2068144"/>
                <a:gd name="connsiteX145" fmla="*/ 3412965 w 5569082"/>
                <a:gd name="connsiteY145" fmla="*/ 1186325 h 2068144"/>
                <a:gd name="connsiteX146" fmla="*/ 3376560 w 5569082"/>
                <a:gd name="connsiteY146" fmla="*/ 1222634 h 2068144"/>
                <a:gd name="connsiteX147" fmla="*/ 3376560 w 5569082"/>
                <a:gd name="connsiteY147" fmla="*/ 2017857 h 2068144"/>
                <a:gd name="connsiteX148" fmla="*/ 3412965 w 5569082"/>
                <a:gd name="connsiteY148" fmla="*/ 2055319 h 2068144"/>
                <a:gd name="connsiteX149" fmla="*/ 3625525 w 5569082"/>
                <a:gd name="connsiteY149" fmla="*/ 2055319 h 2068144"/>
                <a:gd name="connsiteX150" fmla="*/ 3836913 w 5569082"/>
                <a:gd name="connsiteY150" fmla="*/ 1844521 h 2068144"/>
                <a:gd name="connsiteX151" fmla="*/ 3836913 w 5569082"/>
                <a:gd name="connsiteY151" fmla="*/ 1769559 h 2068144"/>
                <a:gd name="connsiteX152" fmla="*/ 3768800 w 5569082"/>
                <a:gd name="connsiteY152" fmla="*/ 1613797 h 2068144"/>
                <a:gd name="connsiteX153" fmla="*/ 3768800 w 5569082"/>
                <a:gd name="connsiteY153" fmla="*/ 1613797 h 2068144"/>
                <a:gd name="connsiteX154" fmla="*/ 4303457 w 5569082"/>
                <a:gd name="connsiteY154" fmla="*/ 1856227 h 2068144"/>
                <a:gd name="connsiteX155" fmla="*/ 4216551 w 5569082"/>
                <a:gd name="connsiteY155" fmla="*/ 1944057 h 2068144"/>
                <a:gd name="connsiteX156" fmla="*/ 4178965 w 5569082"/>
                <a:gd name="connsiteY156" fmla="*/ 1944057 h 2068144"/>
                <a:gd name="connsiteX157" fmla="*/ 4092059 w 5569082"/>
                <a:gd name="connsiteY157" fmla="*/ 1856227 h 2068144"/>
                <a:gd name="connsiteX158" fmla="*/ 4092059 w 5569082"/>
                <a:gd name="connsiteY158" fmla="*/ 1384254 h 2068144"/>
                <a:gd name="connsiteX159" fmla="*/ 4178965 w 5569082"/>
                <a:gd name="connsiteY159" fmla="*/ 1297577 h 2068144"/>
                <a:gd name="connsiteX160" fmla="*/ 4216551 w 5569082"/>
                <a:gd name="connsiteY160" fmla="*/ 1297577 h 2068144"/>
                <a:gd name="connsiteX161" fmla="*/ 4303457 w 5569082"/>
                <a:gd name="connsiteY161" fmla="*/ 1384254 h 2068144"/>
                <a:gd name="connsiteX162" fmla="*/ 4303457 w 5569082"/>
                <a:gd name="connsiteY162" fmla="*/ 1856227 h 2068144"/>
                <a:gd name="connsiteX163" fmla="*/ 4216551 w 5569082"/>
                <a:gd name="connsiteY163" fmla="*/ 1173437 h 2068144"/>
                <a:gd name="connsiteX164" fmla="*/ 4178965 w 5569082"/>
                <a:gd name="connsiteY164" fmla="*/ 1173437 h 2068144"/>
                <a:gd name="connsiteX165" fmla="*/ 3967567 w 5569082"/>
                <a:gd name="connsiteY165" fmla="*/ 1384254 h 2068144"/>
                <a:gd name="connsiteX166" fmla="*/ 3967567 w 5569082"/>
                <a:gd name="connsiteY166" fmla="*/ 1856227 h 2068144"/>
                <a:gd name="connsiteX167" fmla="*/ 4178965 w 5569082"/>
                <a:gd name="connsiteY167" fmla="*/ 2068216 h 2068144"/>
                <a:gd name="connsiteX168" fmla="*/ 4216551 w 5569082"/>
                <a:gd name="connsiteY168" fmla="*/ 2068216 h 2068144"/>
                <a:gd name="connsiteX169" fmla="*/ 4427949 w 5569082"/>
                <a:gd name="connsiteY169" fmla="*/ 1856227 h 2068144"/>
                <a:gd name="connsiteX170" fmla="*/ 4427949 w 5569082"/>
                <a:gd name="connsiteY170" fmla="*/ 1384254 h 2068144"/>
                <a:gd name="connsiteX171" fmla="*/ 4216551 w 5569082"/>
                <a:gd name="connsiteY171" fmla="*/ 1173437 h 2068144"/>
                <a:gd name="connsiteX172" fmla="*/ 4216551 w 5569082"/>
                <a:gd name="connsiteY172" fmla="*/ 1173437 h 2068144"/>
                <a:gd name="connsiteX173" fmla="*/ 4894122 w 5569082"/>
                <a:gd name="connsiteY173" fmla="*/ 1844521 h 2068144"/>
                <a:gd name="connsiteX174" fmla="*/ 4807235 w 5569082"/>
                <a:gd name="connsiteY174" fmla="*/ 1931151 h 2068144"/>
                <a:gd name="connsiteX175" fmla="*/ 4695649 w 5569082"/>
                <a:gd name="connsiteY175" fmla="*/ 1931151 h 2068144"/>
                <a:gd name="connsiteX176" fmla="*/ 4695649 w 5569082"/>
                <a:gd name="connsiteY176" fmla="*/ 1310464 h 2068144"/>
                <a:gd name="connsiteX177" fmla="*/ 4807235 w 5569082"/>
                <a:gd name="connsiteY177" fmla="*/ 1310464 h 2068144"/>
                <a:gd name="connsiteX178" fmla="*/ 4894122 w 5569082"/>
                <a:gd name="connsiteY178" fmla="*/ 1397113 h 2068144"/>
                <a:gd name="connsiteX179" fmla="*/ 4894122 w 5569082"/>
                <a:gd name="connsiteY179" fmla="*/ 1844521 h 2068144"/>
                <a:gd name="connsiteX180" fmla="*/ 4807235 w 5569082"/>
                <a:gd name="connsiteY180" fmla="*/ 1186325 h 2068144"/>
                <a:gd name="connsiteX181" fmla="*/ 4607571 w 5569082"/>
                <a:gd name="connsiteY181" fmla="*/ 1186325 h 2068144"/>
                <a:gd name="connsiteX182" fmla="*/ 4571176 w 5569082"/>
                <a:gd name="connsiteY182" fmla="*/ 1222634 h 2068144"/>
                <a:gd name="connsiteX183" fmla="*/ 4571176 w 5569082"/>
                <a:gd name="connsiteY183" fmla="*/ 2017857 h 2068144"/>
                <a:gd name="connsiteX184" fmla="*/ 4607571 w 5569082"/>
                <a:gd name="connsiteY184" fmla="*/ 2055319 h 2068144"/>
                <a:gd name="connsiteX185" fmla="*/ 4807235 w 5569082"/>
                <a:gd name="connsiteY185" fmla="*/ 2055319 h 2068144"/>
                <a:gd name="connsiteX186" fmla="*/ 5018613 w 5569082"/>
                <a:gd name="connsiteY186" fmla="*/ 1844521 h 2068144"/>
                <a:gd name="connsiteX187" fmla="*/ 5018613 w 5569082"/>
                <a:gd name="connsiteY187" fmla="*/ 1397113 h 2068144"/>
                <a:gd name="connsiteX188" fmla="*/ 4807235 w 5569082"/>
                <a:gd name="connsiteY188" fmla="*/ 1186325 h 2068144"/>
                <a:gd name="connsiteX189" fmla="*/ 4807235 w 5569082"/>
                <a:gd name="connsiteY189" fmla="*/ 1186325 h 2068144"/>
                <a:gd name="connsiteX190" fmla="*/ 5530972 w 5569082"/>
                <a:gd name="connsiteY190" fmla="*/ 1186325 h 2068144"/>
                <a:gd name="connsiteX191" fmla="*/ 5478118 w 5569082"/>
                <a:gd name="connsiteY191" fmla="*/ 1186325 h 2068144"/>
                <a:gd name="connsiteX192" fmla="*/ 5442885 w 5569082"/>
                <a:gd name="connsiteY192" fmla="*/ 1209747 h 2068144"/>
                <a:gd name="connsiteX193" fmla="*/ 5331310 w 5569082"/>
                <a:gd name="connsiteY193" fmla="*/ 1518938 h 2068144"/>
                <a:gd name="connsiteX194" fmla="*/ 5219752 w 5569082"/>
                <a:gd name="connsiteY194" fmla="*/ 1209747 h 2068144"/>
                <a:gd name="connsiteX195" fmla="*/ 5184520 w 5569082"/>
                <a:gd name="connsiteY195" fmla="*/ 1186325 h 2068144"/>
                <a:gd name="connsiteX196" fmla="*/ 5131656 w 5569082"/>
                <a:gd name="connsiteY196" fmla="*/ 1186325 h 2068144"/>
                <a:gd name="connsiteX197" fmla="*/ 5096433 w 5569082"/>
                <a:gd name="connsiteY197" fmla="*/ 1236683 h 2068144"/>
                <a:gd name="connsiteX198" fmla="*/ 5269073 w 5569082"/>
                <a:gd name="connsiteY198" fmla="*/ 1675871 h 2068144"/>
                <a:gd name="connsiteX199" fmla="*/ 5269073 w 5569082"/>
                <a:gd name="connsiteY199" fmla="*/ 2017848 h 2068144"/>
                <a:gd name="connsiteX200" fmla="*/ 5306649 w 5569082"/>
                <a:gd name="connsiteY200" fmla="*/ 2055319 h 2068144"/>
                <a:gd name="connsiteX201" fmla="*/ 5355979 w 5569082"/>
                <a:gd name="connsiteY201" fmla="*/ 2055319 h 2068144"/>
                <a:gd name="connsiteX202" fmla="*/ 5393565 w 5569082"/>
                <a:gd name="connsiteY202" fmla="*/ 2017848 h 2068144"/>
                <a:gd name="connsiteX203" fmla="*/ 5393565 w 5569082"/>
                <a:gd name="connsiteY203" fmla="*/ 1675871 h 2068144"/>
                <a:gd name="connsiteX204" fmla="*/ 5566186 w 5569082"/>
                <a:gd name="connsiteY204" fmla="*/ 1236683 h 2068144"/>
                <a:gd name="connsiteX205" fmla="*/ 5530972 w 5569082"/>
                <a:gd name="connsiteY205" fmla="*/ 1186325 h 2068144"/>
                <a:gd name="connsiteX206" fmla="*/ 2451502 w 5569082"/>
                <a:gd name="connsiteY206" fmla="*/ 844469 h 2068144"/>
                <a:gd name="connsiteX207" fmla="*/ 2413916 w 5569082"/>
                <a:gd name="connsiteY207" fmla="*/ 881952 h 2068144"/>
                <a:gd name="connsiteX208" fmla="*/ 2364586 w 5569082"/>
                <a:gd name="connsiteY208" fmla="*/ 881952 h 2068144"/>
                <a:gd name="connsiteX209" fmla="*/ 2326991 w 5569082"/>
                <a:gd name="connsiteY209" fmla="*/ 844469 h 2068144"/>
                <a:gd name="connsiteX210" fmla="*/ 2326991 w 5569082"/>
                <a:gd name="connsiteY210" fmla="*/ 49176 h 2068144"/>
                <a:gd name="connsiteX211" fmla="*/ 2364586 w 5569082"/>
                <a:gd name="connsiteY211" fmla="*/ 12861 h 2068144"/>
                <a:gd name="connsiteX212" fmla="*/ 2413916 w 5569082"/>
                <a:gd name="connsiteY212" fmla="*/ 12861 h 2068144"/>
                <a:gd name="connsiteX213" fmla="*/ 2451502 w 5569082"/>
                <a:gd name="connsiteY213" fmla="*/ 49176 h 2068144"/>
                <a:gd name="connsiteX214" fmla="*/ 2451502 w 5569082"/>
                <a:gd name="connsiteY214" fmla="*/ 844469 h 2068144"/>
                <a:gd name="connsiteX215" fmla="*/ 2906101 w 5569082"/>
                <a:gd name="connsiteY215" fmla="*/ 1698741 h 2068144"/>
                <a:gd name="connsiteX216" fmla="*/ 3072884 w 5569082"/>
                <a:gd name="connsiteY216" fmla="*/ 1698741 h 2068144"/>
                <a:gd name="connsiteX217" fmla="*/ 2989502 w 5569082"/>
                <a:gd name="connsiteY217" fmla="*/ 1318065 h 2068144"/>
                <a:gd name="connsiteX218" fmla="*/ 2906101 w 5569082"/>
                <a:gd name="connsiteY218" fmla="*/ 1698741 h 2068144"/>
                <a:gd name="connsiteX219" fmla="*/ 3098716 w 5569082"/>
                <a:gd name="connsiteY219" fmla="*/ 1820547 h 2068144"/>
                <a:gd name="connsiteX220" fmla="*/ 2880260 w 5569082"/>
                <a:gd name="connsiteY220" fmla="*/ 1820547 h 2068144"/>
                <a:gd name="connsiteX221" fmla="*/ 2835626 w 5569082"/>
                <a:gd name="connsiteY221" fmla="*/ 2025515 h 2068144"/>
                <a:gd name="connsiteX222" fmla="*/ 2799222 w 5569082"/>
                <a:gd name="connsiteY222" fmla="*/ 2054795 h 2068144"/>
                <a:gd name="connsiteX223" fmla="*/ 2748720 w 5569082"/>
                <a:gd name="connsiteY223" fmla="*/ 2054795 h 2068144"/>
                <a:gd name="connsiteX224" fmla="*/ 2713487 w 5569082"/>
                <a:gd name="connsiteY224" fmla="*/ 2011475 h 2068144"/>
                <a:gd name="connsiteX225" fmla="*/ 2895529 w 5569082"/>
                <a:gd name="connsiteY225" fmla="*/ 1213814 h 2068144"/>
                <a:gd name="connsiteX226" fmla="*/ 2935467 w 5569082"/>
                <a:gd name="connsiteY226" fmla="*/ 1185705 h 2068144"/>
                <a:gd name="connsiteX227" fmla="*/ 3044690 w 5569082"/>
                <a:gd name="connsiteY227" fmla="*/ 1185705 h 2068144"/>
                <a:gd name="connsiteX228" fmla="*/ 3083447 w 5569082"/>
                <a:gd name="connsiteY228" fmla="*/ 1213814 h 2068144"/>
                <a:gd name="connsiteX229" fmla="*/ 3267861 w 5569082"/>
                <a:gd name="connsiteY229" fmla="*/ 2011475 h 2068144"/>
                <a:gd name="connsiteX230" fmla="*/ 3231447 w 5569082"/>
                <a:gd name="connsiteY230" fmla="*/ 2054795 h 2068144"/>
                <a:gd name="connsiteX231" fmla="*/ 3180945 w 5569082"/>
                <a:gd name="connsiteY231" fmla="*/ 2054795 h 2068144"/>
                <a:gd name="connsiteX232" fmla="*/ 3144531 w 5569082"/>
                <a:gd name="connsiteY232" fmla="*/ 2025515 h 2068144"/>
                <a:gd name="connsiteX233" fmla="*/ 3098716 w 5569082"/>
                <a:gd name="connsiteY233" fmla="*/ 1820547 h 206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5569082" h="2068144">
                  <a:moveTo>
                    <a:pt x="2111926" y="12957"/>
                  </a:moveTo>
                  <a:lnTo>
                    <a:pt x="2061424" y="12957"/>
                  </a:lnTo>
                  <a:cubicBezTo>
                    <a:pt x="2041460" y="12957"/>
                    <a:pt x="2025020" y="29360"/>
                    <a:pt x="2025020" y="50440"/>
                  </a:cubicBezTo>
                  <a:lnTo>
                    <a:pt x="2025020" y="654765"/>
                  </a:lnTo>
                  <a:lnTo>
                    <a:pt x="1803059" y="36380"/>
                  </a:lnTo>
                  <a:cubicBezTo>
                    <a:pt x="1798363" y="23507"/>
                    <a:pt x="1781923" y="12957"/>
                    <a:pt x="1767826" y="12957"/>
                  </a:cubicBezTo>
                  <a:lnTo>
                    <a:pt x="1663298" y="12957"/>
                  </a:lnTo>
                  <a:cubicBezTo>
                    <a:pt x="1643334" y="12957"/>
                    <a:pt x="1625713" y="29360"/>
                    <a:pt x="1625713" y="49273"/>
                  </a:cubicBezTo>
                  <a:lnTo>
                    <a:pt x="1625713" y="844471"/>
                  </a:lnTo>
                  <a:cubicBezTo>
                    <a:pt x="1625713" y="865570"/>
                    <a:pt x="1643334" y="881954"/>
                    <a:pt x="1663298" y="881954"/>
                  </a:cubicBezTo>
                  <a:lnTo>
                    <a:pt x="1713800" y="881954"/>
                  </a:lnTo>
                  <a:cubicBezTo>
                    <a:pt x="1733755" y="881954"/>
                    <a:pt x="1750224" y="865570"/>
                    <a:pt x="1750224" y="844471"/>
                  </a:cubicBezTo>
                  <a:lnTo>
                    <a:pt x="1750224" y="240156"/>
                  </a:lnTo>
                  <a:lnTo>
                    <a:pt x="1972175" y="857364"/>
                  </a:lnTo>
                  <a:cubicBezTo>
                    <a:pt x="1976871" y="871433"/>
                    <a:pt x="1993302" y="881954"/>
                    <a:pt x="2007399" y="881954"/>
                  </a:cubicBezTo>
                  <a:lnTo>
                    <a:pt x="2111926" y="881954"/>
                  </a:lnTo>
                  <a:cubicBezTo>
                    <a:pt x="2131881" y="881954"/>
                    <a:pt x="2149493" y="865570"/>
                    <a:pt x="2149493" y="844471"/>
                  </a:cubicBezTo>
                  <a:lnTo>
                    <a:pt x="2149493" y="50440"/>
                  </a:lnTo>
                  <a:cubicBezTo>
                    <a:pt x="2149493" y="29360"/>
                    <a:pt x="2131881" y="12957"/>
                    <a:pt x="2111926" y="12957"/>
                  </a:cubicBezTo>
                  <a:moveTo>
                    <a:pt x="214" y="965935"/>
                  </a:moveTo>
                  <a:lnTo>
                    <a:pt x="214" y="1089322"/>
                  </a:lnTo>
                  <a:cubicBezTo>
                    <a:pt x="214" y="1114678"/>
                    <a:pt x="21019" y="1135404"/>
                    <a:pt x="46420" y="1135404"/>
                  </a:cubicBezTo>
                  <a:lnTo>
                    <a:pt x="893496" y="1135404"/>
                  </a:lnTo>
                  <a:cubicBezTo>
                    <a:pt x="918895" y="1135404"/>
                    <a:pt x="939700" y="1114678"/>
                    <a:pt x="939700" y="1089322"/>
                  </a:cubicBezTo>
                  <a:lnTo>
                    <a:pt x="939700" y="965935"/>
                  </a:lnTo>
                  <a:cubicBezTo>
                    <a:pt x="939700" y="940592"/>
                    <a:pt x="918895" y="919864"/>
                    <a:pt x="893496" y="919864"/>
                  </a:cubicBezTo>
                  <a:lnTo>
                    <a:pt x="46420" y="919864"/>
                  </a:lnTo>
                  <a:cubicBezTo>
                    <a:pt x="21019" y="919864"/>
                    <a:pt x="214" y="940592"/>
                    <a:pt x="214" y="965935"/>
                  </a:cubicBezTo>
                  <a:moveTo>
                    <a:pt x="2952393" y="859710"/>
                  </a:moveTo>
                  <a:cubicBezTo>
                    <a:pt x="2957108" y="871426"/>
                    <a:pt x="2973548" y="881957"/>
                    <a:pt x="2986454" y="881957"/>
                  </a:cubicBezTo>
                  <a:lnTo>
                    <a:pt x="3040490" y="881957"/>
                  </a:lnTo>
                  <a:cubicBezTo>
                    <a:pt x="3069846" y="881957"/>
                    <a:pt x="3086295" y="855024"/>
                    <a:pt x="3074532" y="829268"/>
                  </a:cubicBezTo>
                  <a:lnTo>
                    <a:pt x="2893681" y="433404"/>
                  </a:lnTo>
                  <a:lnTo>
                    <a:pt x="3062807" y="65669"/>
                  </a:lnTo>
                  <a:cubicBezTo>
                    <a:pt x="3074532" y="38717"/>
                    <a:pt x="3056920" y="12960"/>
                    <a:pt x="3028736" y="12960"/>
                  </a:cubicBezTo>
                  <a:lnTo>
                    <a:pt x="2973548" y="12960"/>
                  </a:lnTo>
                  <a:cubicBezTo>
                    <a:pt x="2960613" y="12960"/>
                    <a:pt x="2945363" y="22333"/>
                    <a:pt x="2939486" y="34049"/>
                  </a:cubicBezTo>
                  <a:lnTo>
                    <a:pt x="2825568" y="283503"/>
                  </a:lnTo>
                  <a:lnTo>
                    <a:pt x="2711649" y="34049"/>
                  </a:lnTo>
                  <a:cubicBezTo>
                    <a:pt x="2705772" y="22333"/>
                    <a:pt x="2690513" y="12960"/>
                    <a:pt x="2677578" y="12960"/>
                  </a:cubicBezTo>
                  <a:lnTo>
                    <a:pt x="2622399" y="12960"/>
                  </a:lnTo>
                  <a:cubicBezTo>
                    <a:pt x="2594205" y="12960"/>
                    <a:pt x="2576594" y="38717"/>
                    <a:pt x="2588338" y="65669"/>
                  </a:cubicBezTo>
                  <a:lnTo>
                    <a:pt x="2757454" y="433404"/>
                  </a:lnTo>
                  <a:lnTo>
                    <a:pt x="2576594" y="829268"/>
                  </a:lnTo>
                  <a:cubicBezTo>
                    <a:pt x="2564840" y="855024"/>
                    <a:pt x="2581289" y="881957"/>
                    <a:pt x="2610646" y="881957"/>
                  </a:cubicBezTo>
                  <a:lnTo>
                    <a:pt x="2664671" y="881957"/>
                  </a:lnTo>
                  <a:cubicBezTo>
                    <a:pt x="2677578" y="881957"/>
                    <a:pt x="2694027" y="871426"/>
                    <a:pt x="2698733" y="859710"/>
                  </a:cubicBezTo>
                  <a:lnTo>
                    <a:pt x="2825568" y="583314"/>
                  </a:lnTo>
                  <a:lnTo>
                    <a:pt x="2952393" y="859710"/>
                  </a:lnTo>
                  <a:close/>
                  <a:moveTo>
                    <a:pt x="3286673" y="682862"/>
                  </a:moveTo>
                  <a:lnTo>
                    <a:pt x="3286673" y="210896"/>
                  </a:lnTo>
                  <a:cubicBezTo>
                    <a:pt x="3286673" y="162874"/>
                    <a:pt x="3325430" y="124225"/>
                    <a:pt x="3373598" y="124225"/>
                  </a:cubicBezTo>
                  <a:lnTo>
                    <a:pt x="3411165" y="124225"/>
                  </a:lnTo>
                  <a:cubicBezTo>
                    <a:pt x="3459313" y="124225"/>
                    <a:pt x="3498071" y="162874"/>
                    <a:pt x="3498071" y="210896"/>
                  </a:cubicBezTo>
                  <a:lnTo>
                    <a:pt x="3498071" y="682862"/>
                  </a:lnTo>
                  <a:cubicBezTo>
                    <a:pt x="3498071" y="730884"/>
                    <a:pt x="3459313" y="770691"/>
                    <a:pt x="3411165" y="770691"/>
                  </a:cubicBezTo>
                  <a:lnTo>
                    <a:pt x="3373598" y="770691"/>
                  </a:lnTo>
                  <a:cubicBezTo>
                    <a:pt x="3325430" y="770691"/>
                    <a:pt x="3286673" y="730884"/>
                    <a:pt x="3286673" y="682862"/>
                  </a:cubicBezTo>
                  <a:moveTo>
                    <a:pt x="3622563" y="682862"/>
                  </a:moveTo>
                  <a:lnTo>
                    <a:pt x="3622563" y="210896"/>
                  </a:lnTo>
                  <a:cubicBezTo>
                    <a:pt x="3622563" y="94949"/>
                    <a:pt x="3527436" y="71"/>
                    <a:pt x="3411165" y="71"/>
                  </a:cubicBezTo>
                  <a:lnTo>
                    <a:pt x="3373598" y="71"/>
                  </a:lnTo>
                  <a:cubicBezTo>
                    <a:pt x="3257317" y="71"/>
                    <a:pt x="3162181" y="94949"/>
                    <a:pt x="3162181" y="210896"/>
                  </a:cubicBezTo>
                  <a:lnTo>
                    <a:pt x="3162181" y="682862"/>
                  </a:lnTo>
                  <a:cubicBezTo>
                    <a:pt x="3162181" y="799976"/>
                    <a:pt x="3257317" y="894853"/>
                    <a:pt x="3373598" y="894853"/>
                  </a:cubicBezTo>
                  <a:lnTo>
                    <a:pt x="3411165" y="894853"/>
                  </a:lnTo>
                  <a:cubicBezTo>
                    <a:pt x="3527436" y="894853"/>
                    <a:pt x="3622563" y="799976"/>
                    <a:pt x="3622563" y="682862"/>
                  </a:cubicBezTo>
                  <a:moveTo>
                    <a:pt x="4146885" y="881954"/>
                  </a:moveTo>
                  <a:lnTo>
                    <a:pt x="4251413" y="881954"/>
                  </a:lnTo>
                  <a:cubicBezTo>
                    <a:pt x="4271377" y="881954"/>
                    <a:pt x="4288989" y="865561"/>
                    <a:pt x="4288989" y="844471"/>
                  </a:cubicBezTo>
                  <a:lnTo>
                    <a:pt x="4288989" y="50440"/>
                  </a:lnTo>
                  <a:cubicBezTo>
                    <a:pt x="4288989" y="29360"/>
                    <a:pt x="4271377" y="12957"/>
                    <a:pt x="4251413" y="12957"/>
                  </a:cubicBezTo>
                  <a:lnTo>
                    <a:pt x="4200911" y="12957"/>
                  </a:lnTo>
                  <a:cubicBezTo>
                    <a:pt x="4180946" y="12957"/>
                    <a:pt x="4164506" y="29360"/>
                    <a:pt x="4164506" y="50440"/>
                  </a:cubicBezTo>
                  <a:lnTo>
                    <a:pt x="4164506" y="654765"/>
                  </a:lnTo>
                  <a:lnTo>
                    <a:pt x="3942545" y="36380"/>
                  </a:lnTo>
                  <a:cubicBezTo>
                    <a:pt x="3937840" y="23507"/>
                    <a:pt x="3921409" y="12957"/>
                    <a:pt x="3907303" y="12957"/>
                  </a:cubicBezTo>
                  <a:lnTo>
                    <a:pt x="3802795" y="12957"/>
                  </a:lnTo>
                  <a:cubicBezTo>
                    <a:pt x="3782820" y="12957"/>
                    <a:pt x="3765209" y="29360"/>
                    <a:pt x="3765209" y="49273"/>
                  </a:cubicBezTo>
                  <a:lnTo>
                    <a:pt x="3765209" y="844471"/>
                  </a:lnTo>
                  <a:cubicBezTo>
                    <a:pt x="3765209" y="865561"/>
                    <a:pt x="3782820" y="881954"/>
                    <a:pt x="3802795" y="881954"/>
                  </a:cubicBezTo>
                  <a:lnTo>
                    <a:pt x="3853287" y="881954"/>
                  </a:lnTo>
                  <a:cubicBezTo>
                    <a:pt x="3873241" y="881954"/>
                    <a:pt x="3889691" y="865561"/>
                    <a:pt x="3889691" y="844471"/>
                  </a:cubicBezTo>
                  <a:lnTo>
                    <a:pt x="3889691" y="240156"/>
                  </a:lnTo>
                  <a:lnTo>
                    <a:pt x="4111652" y="857364"/>
                  </a:lnTo>
                  <a:cubicBezTo>
                    <a:pt x="4116357" y="871433"/>
                    <a:pt x="4132807" y="881954"/>
                    <a:pt x="4146885" y="881954"/>
                  </a:cubicBezTo>
                  <a:moveTo>
                    <a:pt x="1948686" y="1570458"/>
                  </a:moveTo>
                  <a:cubicBezTo>
                    <a:pt x="1948686" y="1618483"/>
                    <a:pt x="1909920" y="1658288"/>
                    <a:pt x="1861761" y="1658288"/>
                  </a:cubicBezTo>
                  <a:lnTo>
                    <a:pt x="1750205" y="1658288"/>
                  </a:lnTo>
                  <a:lnTo>
                    <a:pt x="1750205" y="1310464"/>
                  </a:lnTo>
                  <a:lnTo>
                    <a:pt x="1861761" y="1310464"/>
                  </a:lnTo>
                  <a:cubicBezTo>
                    <a:pt x="1909920" y="1310464"/>
                    <a:pt x="1948686" y="1349107"/>
                    <a:pt x="1948686" y="1397122"/>
                  </a:cubicBezTo>
                  <a:lnTo>
                    <a:pt x="1948686" y="1570458"/>
                  </a:lnTo>
                  <a:close/>
                  <a:moveTo>
                    <a:pt x="1861761" y="1186325"/>
                  </a:moveTo>
                  <a:lnTo>
                    <a:pt x="1662108" y="1186325"/>
                  </a:lnTo>
                  <a:cubicBezTo>
                    <a:pt x="1642162" y="1186325"/>
                    <a:pt x="1625713" y="1202727"/>
                    <a:pt x="1625713" y="1222643"/>
                  </a:cubicBezTo>
                  <a:lnTo>
                    <a:pt x="1625713" y="2017848"/>
                  </a:lnTo>
                  <a:cubicBezTo>
                    <a:pt x="1625713" y="2038926"/>
                    <a:pt x="1642162" y="2055309"/>
                    <a:pt x="1662108" y="2055309"/>
                  </a:cubicBezTo>
                  <a:lnTo>
                    <a:pt x="1712638" y="2055309"/>
                  </a:lnTo>
                  <a:cubicBezTo>
                    <a:pt x="1732593" y="2055309"/>
                    <a:pt x="1750205" y="2038926"/>
                    <a:pt x="1750205" y="2017848"/>
                  </a:cubicBezTo>
                  <a:lnTo>
                    <a:pt x="1750205" y="1782456"/>
                  </a:lnTo>
                  <a:lnTo>
                    <a:pt x="1861761" y="1782456"/>
                  </a:lnTo>
                  <a:cubicBezTo>
                    <a:pt x="1979224" y="1782456"/>
                    <a:pt x="2073159" y="1687578"/>
                    <a:pt x="2073159" y="1570458"/>
                  </a:cubicBezTo>
                  <a:lnTo>
                    <a:pt x="2073159" y="1397122"/>
                  </a:lnTo>
                  <a:cubicBezTo>
                    <a:pt x="2073159" y="1280012"/>
                    <a:pt x="1979224" y="1186325"/>
                    <a:pt x="1861761" y="1186325"/>
                  </a:cubicBezTo>
                  <a:lnTo>
                    <a:pt x="1861761" y="1186325"/>
                  </a:lnTo>
                  <a:close/>
                  <a:moveTo>
                    <a:pt x="2602054" y="1186325"/>
                  </a:moveTo>
                  <a:lnTo>
                    <a:pt x="2227407" y="1186325"/>
                  </a:lnTo>
                  <a:cubicBezTo>
                    <a:pt x="2207443" y="1186325"/>
                    <a:pt x="2191012" y="1202727"/>
                    <a:pt x="2191012" y="1222634"/>
                  </a:cubicBezTo>
                  <a:lnTo>
                    <a:pt x="2191012" y="2017848"/>
                  </a:lnTo>
                  <a:cubicBezTo>
                    <a:pt x="2191012" y="2038926"/>
                    <a:pt x="2207443" y="2055319"/>
                    <a:pt x="2227407" y="2055319"/>
                  </a:cubicBezTo>
                  <a:lnTo>
                    <a:pt x="2602054" y="2055319"/>
                  </a:lnTo>
                  <a:cubicBezTo>
                    <a:pt x="2622009" y="2055319"/>
                    <a:pt x="2639620" y="2038926"/>
                    <a:pt x="2639620" y="2017848"/>
                  </a:cubicBezTo>
                  <a:lnTo>
                    <a:pt x="2639620" y="1968651"/>
                  </a:lnTo>
                  <a:cubicBezTo>
                    <a:pt x="2639620" y="1947582"/>
                    <a:pt x="2622009" y="1931161"/>
                    <a:pt x="2602054" y="1931161"/>
                  </a:cubicBezTo>
                  <a:lnTo>
                    <a:pt x="2315494" y="1931161"/>
                  </a:lnTo>
                  <a:lnTo>
                    <a:pt x="2315494" y="1682891"/>
                  </a:lnTo>
                  <a:lnTo>
                    <a:pt x="2576203" y="1682891"/>
                  </a:lnTo>
                  <a:cubicBezTo>
                    <a:pt x="2597349" y="1682891"/>
                    <a:pt x="2613779" y="1665327"/>
                    <a:pt x="2613779" y="1645420"/>
                  </a:cubicBezTo>
                  <a:lnTo>
                    <a:pt x="2613779" y="1596223"/>
                  </a:lnTo>
                  <a:cubicBezTo>
                    <a:pt x="2613779" y="1575135"/>
                    <a:pt x="2597349" y="1558762"/>
                    <a:pt x="2576203" y="1558762"/>
                  </a:cubicBezTo>
                  <a:lnTo>
                    <a:pt x="2315494" y="1558762"/>
                  </a:lnTo>
                  <a:lnTo>
                    <a:pt x="2315494" y="1310464"/>
                  </a:lnTo>
                  <a:lnTo>
                    <a:pt x="2602054" y="1310464"/>
                  </a:lnTo>
                  <a:cubicBezTo>
                    <a:pt x="2622009" y="1310464"/>
                    <a:pt x="2639620" y="1292900"/>
                    <a:pt x="2639620" y="1272983"/>
                  </a:cubicBezTo>
                  <a:lnTo>
                    <a:pt x="2639620" y="1222634"/>
                  </a:lnTo>
                  <a:cubicBezTo>
                    <a:pt x="2639620" y="1202727"/>
                    <a:pt x="2622009" y="1186325"/>
                    <a:pt x="2602054" y="1186325"/>
                  </a:cubicBezTo>
                  <a:moveTo>
                    <a:pt x="3712431" y="1844521"/>
                  </a:moveTo>
                  <a:cubicBezTo>
                    <a:pt x="3712431" y="1892527"/>
                    <a:pt x="3673683" y="1931151"/>
                    <a:pt x="3625525" y="1931151"/>
                  </a:cubicBezTo>
                  <a:lnTo>
                    <a:pt x="3501033" y="1931151"/>
                  </a:lnTo>
                  <a:lnTo>
                    <a:pt x="3501033" y="1682882"/>
                  </a:lnTo>
                  <a:lnTo>
                    <a:pt x="3625525" y="1682882"/>
                  </a:lnTo>
                  <a:cubicBezTo>
                    <a:pt x="3673683" y="1682882"/>
                    <a:pt x="3712431" y="1721534"/>
                    <a:pt x="3712431" y="1769559"/>
                  </a:cubicBezTo>
                  <a:lnTo>
                    <a:pt x="3712431" y="1844521"/>
                  </a:lnTo>
                  <a:close/>
                  <a:moveTo>
                    <a:pt x="3501033" y="1310464"/>
                  </a:moveTo>
                  <a:lnTo>
                    <a:pt x="3612609" y="1310464"/>
                  </a:lnTo>
                  <a:cubicBezTo>
                    <a:pt x="3660748" y="1310464"/>
                    <a:pt x="3699515" y="1349116"/>
                    <a:pt x="3699515" y="1397113"/>
                  </a:cubicBezTo>
                  <a:lnTo>
                    <a:pt x="3699515" y="1470903"/>
                  </a:lnTo>
                  <a:cubicBezTo>
                    <a:pt x="3699515" y="1518938"/>
                    <a:pt x="3660748" y="1558762"/>
                    <a:pt x="3612609" y="1558762"/>
                  </a:cubicBezTo>
                  <a:lnTo>
                    <a:pt x="3501033" y="1558762"/>
                  </a:lnTo>
                  <a:lnTo>
                    <a:pt x="3501033" y="1310464"/>
                  </a:lnTo>
                  <a:close/>
                  <a:moveTo>
                    <a:pt x="3768800" y="1613797"/>
                  </a:moveTo>
                  <a:cubicBezTo>
                    <a:pt x="3802871" y="1576326"/>
                    <a:pt x="3824007" y="1527129"/>
                    <a:pt x="3824007" y="1470903"/>
                  </a:cubicBezTo>
                  <a:lnTo>
                    <a:pt x="3824007" y="1397113"/>
                  </a:lnTo>
                  <a:cubicBezTo>
                    <a:pt x="3824007" y="1280022"/>
                    <a:pt x="3730043" y="1186325"/>
                    <a:pt x="3612609" y="1186325"/>
                  </a:cubicBezTo>
                  <a:lnTo>
                    <a:pt x="3412965" y="1186325"/>
                  </a:lnTo>
                  <a:cubicBezTo>
                    <a:pt x="3392981" y="1186325"/>
                    <a:pt x="3376560" y="1202727"/>
                    <a:pt x="3376560" y="1222634"/>
                  </a:cubicBezTo>
                  <a:lnTo>
                    <a:pt x="3376560" y="2017857"/>
                  </a:lnTo>
                  <a:cubicBezTo>
                    <a:pt x="3376560" y="2038926"/>
                    <a:pt x="3392981" y="2055319"/>
                    <a:pt x="3412965" y="2055319"/>
                  </a:cubicBezTo>
                  <a:lnTo>
                    <a:pt x="3625525" y="2055319"/>
                  </a:lnTo>
                  <a:cubicBezTo>
                    <a:pt x="3741787" y="2055319"/>
                    <a:pt x="3836913" y="1960440"/>
                    <a:pt x="3836913" y="1844521"/>
                  </a:cubicBezTo>
                  <a:lnTo>
                    <a:pt x="3836913" y="1769559"/>
                  </a:lnTo>
                  <a:cubicBezTo>
                    <a:pt x="3836913" y="1708657"/>
                    <a:pt x="3811091" y="1652440"/>
                    <a:pt x="3768800" y="1613797"/>
                  </a:cubicBezTo>
                  <a:lnTo>
                    <a:pt x="3768800" y="1613797"/>
                  </a:lnTo>
                  <a:close/>
                  <a:moveTo>
                    <a:pt x="4303457" y="1856227"/>
                  </a:moveTo>
                  <a:cubicBezTo>
                    <a:pt x="4303457" y="1904243"/>
                    <a:pt x="4264700" y="1944057"/>
                    <a:pt x="4216551" y="1944057"/>
                  </a:cubicBezTo>
                  <a:lnTo>
                    <a:pt x="4178965" y="1944057"/>
                  </a:lnTo>
                  <a:cubicBezTo>
                    <a:pt x="4130836" y="1944057"/>
                    <a:pt x="4092059" y="1904243"/>
                    <a:pt x="4092059" y="1856227"/>
                  </a:cubicBezTo>
                  <a:lnTo>
                    <a:pt x="4092059" y="1384254"/>
                  </a:lnTo>
                  <a:cubicBezTo>
                    <a:pt x="4092059" y="1336229"/>
                    <a:pt x="4130836" y="1297577"/>
                    <a:pt x="4178965" y="1297577"/>
                  </a:cubicBezTo>
                  <a:lnTo>
                    <a:pt x="4216551" y="1297577"/>
                  </a:lnTo>
                  <a:cubicBezTo>
                    <a:pt x="4264700" y="1297577"/>
                    <a:pt x="4303457" y="1336229"/>
                    <a:pt x="4303457" y="1384254"/>
                  </a:cubicBezTo>
                  <a:lnTo>
                    <a:pt x="4303457" y="1856227"/>
                  </a:lnTo>
                  <a:close/>
                  <a:moveTo>
                    <a:pt x="4216551" y="1173437"/>
                  </a:moveTo>
                  <a:lnTo>
                    <a:pt x="4178965" y="1173437"/>
                  </a:lnTo>
                  <a:cubicBezTo>
                    <a:pt x="4062713" y="1173437"/>
                    <a:pt x="3967567" y="1268306"/>
                    <a:pt x="3967567" y="1384254"/>
                  </a:cubicBezTo>
                  <a:lnTo>
                    <a:pt x="3967567" y="1856227"/>
                  </a:lnTo>
                  <a:cubicBezTo>
                    <a:pt x="3967567" y="1973337"/>
                    <a:pt x="4062713" y="2068216"/>
                    <a:pt x="4178965" y="2068216"/>
                  </a:cubicBezTo>
                  <a:lnTo>
                    <a:pt x="4216551" y="2068216"/>
                  </a:lnTo>
                  <a:cubicBezTo>
                    <a:pt x="4332813" y="2068216"/>
                    <a:pt x="4427949" y="1973337"/>
                    <a:pt x="4427949" y="1856227"/>
                  </a:cubicBezTo>
                  <a:lnTo>
                    <a:pt x="4427949" y="1384254"/>
                  </a:lnTo>
                  <a:cubicBezTo>
                    <a:pt x="4427949" y="1268306"/>
                    <a:pt x="4332813" y="1173437"/>
                    <a:pt x="4216551" y="1173437"/>
                  </a:cubicBezTo>
                  <a:lnTo>
                    <a:pt x="4216551" y="1173437"/>
                  </a:lnTo>
                  <a:close/>
                  <a:moveTo>
                    <a:pt x="4894122" y="1844521"/>
                  </a:moveTo>
                  <a:cubicBezTo>
                    <a:pt x="4894122" y="1892527"/>
                    <a:pt x="4855364" y="1931151"/>
                    <a:pt x="4807235" y="1931151"/>
                  </a:cubicBezTo>
                  <a:lnTo>
                    <a:pt x="4695649" y="1931151"/>
                  </a:lnTo>
                  <a:lnTo>
                    <a:pt x="4695649" y="1310464"/>
                  </a:lnTo>
                  <a:lnTo>
                    <a:pt x="4807235" y="1310464"/>
                  </a:lnTo>
                  <a:cubicBezTo>
                    <a:pt x="4855364" y="1310464"/>
                    <a:pt x="4894122" y="1349116"/>
                    <a:pt x="4894122" y="1397113"/>
                  </a:cubicBezTo>
                  <a:lnTo>
                    <a:pt x="4894122" y="1844521"/>
                  </a:lnTo>
                  <a:close/>
                  <a:moveTo>
                    <a:pt x="4807235" y="1186325"/>
                  </a:moveTo>
                  <a:lnTo>
                    <a:pt x="4607571" y="1186325"/>
                  </a:lnTo>
                  <a:cubicBezTo>
                    <a:pt x="4587597" y="1186325"/>
                    <a:pt x="4571176" y="1202727"/>
                    <a:pt x="4571176" y="1222634"/>
                  </a:cubicBezTo>
                  <a:lnTo>
                    <a:pt x="4571176" y="2017857"/>
                  </a:lnTo>
                  <a:cubicBezTo>
                    <a:pt x="4571176" y="2038926"/>
                    <a:pt x="4587597" y="2055319"/>
                    <a:pt x="4607571" y="2055319"/>
                  </a:cubicBezTo>
                  <a:lnTo>
                    <a:pt x="4807235" y="2055319"/>
                  </a:lnTo>
                  <a:cubicBezTo>
                    <a:pt x="4924668" y="2055319"/>
                    <a:pt x="5018613" y="1960440"/>
                    <a:pt x="5018613" y="1844521"/>
                  </a:cubicBezTo>
                  <a:lnTo>
                    <a:pt x="5018613" y="1397113"/>
                  </a:lnTo>
                  <a:cubicBezTo>
                    <a:pt x="5018613" y="1280022"/>
                    <a:pt x="4924668" y="1186325"/>
                    <a:pt x="4807235" y="1186325"/>
                  </a:cubicBezTo>
                  <a:lnTo>
                    <a:pt x="4807235" y="1186325"/>
                  </a:lnTo>
                  <a:close/>
                  <a:moveTo>
                    <a:pt x="5530972" y="1186325"/>
                  </a:moveTo>
                  <a:lnTo>
                    <a:pt x="5478118" y="1186325"/>
                  </a:lnTo>
                  <a:cubicBezTo>
                    <a:pt x="5464031" y="1186325"/>
                    <a:pt x="5447581" y="1196859"/>
                    <a:pt x="5442885" y="1209747"/>
                  </a:cubicBezTo>
                  <a:lnTo>
                    <a:pt x="5331310" y="1518938"/>
                  </a:lnTo>
                  <a:lnTo>
                    <a:pt x="5219752" y="1209747"/>
                  </a:lnTo>
                  <a:cubicBezTo>
                    <a:pt x="5215047" y="1196859"/>
                    <a:pt x="5198607" y="1186325"/>
                    <a:pt x="5184520" y="1186325"/>
                  </a:cubicBezTo>
                  <a:lnTo>
                    <a:pt x="5131656" y="1186325"/>
                  </a:lnTo>
                  <a:cubicBezTo>
                    <a:pt x="5103481" y="1186325"/>
                    <a:pt x="5085860" y="1210918"/>
                    <a:pt x="5096433" y="1236683"/>
                  </a:cubicBezTo>
                  <a:lnTo>
                    <a:pt x="5269073" y="1675871"/>
                  </a:lnTo>
                  <a:lnTo>
                    <a:pt x="5269073" y="2017848"/>
                  </a:lnTo>
                  <a:cubicBezTo>
                    <a:pt x="5269073" y="2038926"/>
                    <a:pt x="5285504" y="2055319"/>
                    <a:pt x="5306649" y="2055319"/>
                  </a:cubicBezTo>
                  <a:lnTo>
                    <a:pt x="5355979" y="2055319"/>
                  </a:lnTo>
                  <a:cubicBezTo>
                    <a:pt x="5377115" y="2055319"/>
                    <a:pt x="5393565" y="2038926"/>
                    <a:pt x="5393565" y="2017848"/>
                  </a:cubicBezTo>
                  <a:lnTo>
                    <a:pt x="5393565" y="1675871"/>
                  </a:lnTo>
                  <a:lnTo>
                    <a:pt x="5566186" y="1236683"/>
                  </a:lnTo>
                  <a:cubicBezTo>
                    <a:pt x="5576778" y="1210918"/>
                    <a:pt x="5559157" y="1186325"/>
                    <a:pt x="5530972" y="1186325"/>
                  </a:cubicBezTo>
                  <a:moveTo>
                    <a:pt x="2451502" y="844469"/>
                  </a:moveTo>
                  <a:cubicBezTo>
                    <a:pt x="2451502" y="865549"/>
                    <a:pt x="2433881" y="881952"/>
                    <a:pt x="2413916" y="881952"/>
                  </a:cubicBezTo>
                  <a:lnTo>
                    <a:pt x="2364586" y="881952"/>
                  </a:lnTo>
                  <a:cubicBezTo>
                    <a:pt x="2344612" y="881952"/>
                    <a:pt x="2326991" y="865549"/>
                    <a:pt x="2326991" y="844469"/>
                  </a:cubicBezTo>
                  <a:lnTo>
                    <a:pt x="2326991" y="49176"/>
                  </a:lnTo>
                  <a:cubicBezTo>
                    <a:pt x="2326991" y="29263"/>
                    <a:pt x="2344612" y="12861"/>
                    <a:pt x="2364586" y="12861"/>
                  </a:cubicBezTo>
                  <a:lnTo>
                    <a:pt x="2413916" y="12861"/>
                  </a:lnTo>
                  <a:cubicBezTo>
                    <a:pt x="2433881" y="12861"/>
                    <a:pt x="2451502" y="29263"/>
                    <a:pt x="2451502" y="49176"/>
                  </a:cubicBezTo>
                  <a:lnTo>
                    <a:pt x="2451502" y="844469"/>
                  </a:lnTo>
                  <a:close/>
                  <a:moveTo>
                    <a:pt x="2906101" y="1698741"/>
                  </a:moveTo>
                  <a:lnTo>
                    <a:pt x="3072884" y="1698741"/>
                  </a:lnTo>
                  <a:lnTo>
                    <a:pt x="2989502" y="1318065"/>
                  </a:lnTo>
                  <a:lnTo>
                    <a:pt x="2906101" y="1698741"/>
                  </a:lnTo>
                  <a:close/>
                  <a:moveTo>
                    <a:pt x="3098716" y="1820547"/>
                  </a:moveTo>
                  <a:lnTo>
                    <a:pt x="2880260" y="1820547"/>
                  </a:lnTo>
                  <a:lnTo>
                    <a:pt x="2835626" y="2025515"/>
                  </a:lnTo>
                  <a:cubicBezTo>
                    <a:pt x="2829759" y="2041917"/>
                    <a:pt x="2821538" y="2054795"/>
                    <a:pt x="2799222" y="2054795"/>
                  </a:cubicBezTo>
                  <a:lnTo>
                    <a:pt x="2748720" y="2054795"/>
                  </a:lnTo>
                  <a:cubicBezTo>
                    <a:pt x="2720526" y="2054795"/>
                    <a:pt x="2705248" y="2036050"/>
                    <a:pt x="2713487" y="2011475"/>
                  </a:cubicBezTo>
                  <a:lnTo>
                    <a:pt x="2895529" y="1213814"/>
                  </a:lnTo>
                  <a:cubicBezTo>
                    <a:pt x="2900225" y="1195088"/>
                    <a:pt x="2914331" y="1185705"/>
                    <a:pt x="2935467" y="1185705"/>
                  </a:cubicBezTo>
                  <a:lnTo>
                    <a:pt x="3044690" y="1185705"/>
                  </a:lnTo>
                  <a:cubicBezTo>
                    <a:pt x="3067026" y="1185705"/>
                    <a:pt x="3078752" y="1195088"/>
                    <a:pt x="3083447" y="1213814"/>
                  </a:cubicBezTo>
                  <a:lnTo>
                    <a:pt x="3267861" y="2011475"/>
                  </a:lnTo>
                  <a:cubicBezTo>
                    <a:pt x="3276081" y="2036050"/>
                    <a:pt x="3259641" y="2054795"/>
                    <a:pt x="3231447" y="2054795"/>
                  </a:cubicBezTo>
                  <a:lnTo>
                    <a:pt x="3180945" y="2054795"/>
                  </a:lnTo>
                  <a:cubicBezTo>
                    <a:pt x="3159800" y="2054795"/>
                    <a:pt x="3149227" y="2041917"/>
                    <a:pt x="3144531" y="2025515"/>
                  </a:cubicBezTo>
                  <a:lnTo>
                    <a:pt x="3098716" y="1820547"/>
                  </a:lnTo>
                  <a:close/>
                </a:path>
              </a:pathLst>
            </a:custGeom>
            <a:solidFill>
              <a:schemeClr val="bg1"/>
            </a:solidFill>
            <a:ln w="9525" cap="flat">
              <a:noFill/>
              <a:prstDash val="solid"/>
              <a:miter/>
            </a:ln>
          </p:spPr>
          <p:txBody>
            <a:bodyPr rtlCol="0" anchor="ctr">
              <a:noAutofit/>
            </a:bodyPr>
            <a:lstStyle/>
            <a:p>
              <a:endParaRPr lang="en-US"/>
            </a:p>
          </p:txBody>
        </p:sp>
      </p:grpSp>
    </p:spTree>
    <p:extLst>
      <p:ext uri="{BB962C8B-B14F-4D97-AF65-F5344CB8AC3E}">
        <p14:creationId xmlns:p14="http://schemas.microsoft.com/office/powerpoint/2010/main" val="8968777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Section Header">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2E81810-7C12-B069-F2DC-41408A31F513}"/>
              </a:ext>
            </a:extLst>
          </p:cNvPr>
          <p:cNvSpPr>
            <a:spLocks noGrp="1"/>
          </p:cNvSpPr>
          <p:nvPr>
            <p:ph type="body" sz="quarter" idx="13" hasCustomPrompt="1"/>
          </p:nvPr>
        </p:nvSpPr>
        <p:spPr>
          <a:xfrm>
            <a:off x="0" y="0"/>
            <a:ext cx="12192000" cy="6858000"/>
          </a:xfrm>
          <a:solidFill>
            <a:schemeClr val="accent1"/>
          </a:solidFill>
        </p:spPr>
        <p:txBody>
          <a:bodyPr/>
          <a:lstStyle>
            <a:lvl1pPr>
              <a:defRPr/>
            </a:lvl1pPr>
          </a:lstStyle>
          <a:p>
            <a:pPr lvl="0"/>
            <a:r>
              <a:rPr lang="en-US" dirty="0"/>
              <a:t> </a:t>
            </a:r>
          </a:p>
        </p:txBody>
      </p:sp>
      <p:sp>
        <p:nvSpPr>
          <p:cNvPr id="13" name="Picture Placeholder 12">
            <a:extLst>
              <a:ext uri="{FF2B5EF4-FFF2-40B4-BE49-F238E27FC236}">
                <a16:creationId xmlns:a16="http://schemas.microsoft.com/office/drawing/2014/main" id="{30729DE9-E7CC-4551-DD09-8421AA7828C0}"/>
              </a:ext>
            </a:extLst>
          </p:cNvPr>
          <p:cNvSpPr>
            <a:spLocks noGrp="1"/>
          </p:cNvSpPr>
          <p:nvPr>
            <p:ph type="pic" sz="quarter" idx="15"/>
          </p:nvPr>
        </p:nvSpPr>
        <p:spPr>
          <a:xfrm>
            <a:off x="4309110" y="194310"/>
            <a:ext cx="7882890" cy="6663690"/>
          </a:xfrm>
          <a:solidFill>
            <a:schemeClr val="bg2"/>
          </a:solidFill>
        </p:spPr>
        <p:txBody>
          <a:bodyPr/>
          <a:lstStyle>
            <a:lvl1pPr>
              <a:defRPr sz="1100"/>
            </a:lvl1pPr>
          </a:lstStyle>
          <a:p>
            <a:endParaRPr lang="en-US" dirty="0"/>
          </a:p>
        </p:txBody>
      </p:sp>
      <p:sp>
        <p:nvSpPr>
          <p:cNvPr id="2" name="Title 1"/>
          <p:cNvSpPr>
            <a:spLocks noGrp="1"/>
          </p:cNvSpPr>
          <p:nvPr>
            <p:ph type="title" hasCustomPrompt="1"/>
          </p:nvPr>
        </p:nvSpPr>
        <p:spPr>
          <a:xfrm>
            <a:off x="683168" y="1879962"/>
            <a:ext cx="3111592" cy="1274718"/>
          </a:xfrm>
        </p:spPr>
        <p:txBody>
          <a:bodyPr anchor="t" anchorCtr="0">
            <a:noAutofit/>
          </a:bodyPr>
          <a:lstStyle>
            <a:lvl1pPr>
              <a:lnSpc>
                <a:spcPct val="80000"/>
              </a:lnSpc>
              <a:defRPr sz="4000" cap="none" baseline="0">
                <a:solidFill>
                  <a:schemeClr val="bg1"/>
                </a:solidFill>
              </a:defRPr>
            </a:lvl1pPr>
          </a:lstStyle>
          <a:p>
            <a:r>
              <a:rPr lang="en-US" dirty="0"/>
              <a:t>Section title</a:t>
            </a:r>
          </a:p>
        </p:txBody>
      </p:sp>
      <p:sp>
        <p:nvSpPr>
          <p:cNvPr id="3" name="Text Placeholder 2"/>
          <p:cNvSpPr>
            <a:spLocks noGrp="1"/>
          </p:cNvSpPr>
          <p:nvPr>
            <p:ph type="body" idx="1"/>
          </p:nvPr>
        </p:nvSpPr>
        <p:spPr>
          <a:xfrm>
            <a:off x="683168" y="3337561"/>
            <a:ext cx="3111588" cy="2560320"/>
          </a:xfrm>
        </p:spPr>
        <p:txBody>
          <a:bodyPr>
            <a:noAutofit/>
          </a:bodyPr>
          <a:lstStyle>
            <a:lvl1pPr marL="0" indent="0">
              <a:lnSpc>
                <a:spcPct val="110000"/>
              </a:lnSpc>
              <a:buNone/>
              <a:defRPr sz="1600" b="0">
                <a:solidFill>
                  <a:schemeClr val="accent6"/>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4489016" y="6356350"/>
            <a:ext cx="1191694" cy="387350"/>
          </a:xfrm>
        </p:spPr>
        <p:txBody>
          <a:bodyPr>
            <a:noAutofit/>
          </a:bodyPr>
          <a:lstStyle>
            <a:lvl1pPr>
              <a:defRPr>
                <a:solidFill>
                  <a:schemeClr val="bg2"/>
                </a:solidFill>
              </a:defRPr>
            </a:lvl1pPr>
          </a:lstStyle>
          <a:p>
            <a:fld id="{B6941E7E-3E25-45A7-9EE6-3D8C805B96CD}" type="datetimeFigureOut">
              <a:rPr lang="en-US" smtClean="0"/>
              <a:pPr/>
              <a:t>6/11/2025</a:t>
            </a:fld>
            <a:endParaRPr lang="en-US" dirty="0"/>
          </a:p>
        </p:txBody>
      </p:sp>
      <p:sp>
        <p:nvSpPr>
          <p:cNvPr id="5" name="Footer Placeholder 4"/>
          <p:cNvSpPr>
            <a:spLocks noGrp="1"/>
          </p:cNvSpPr>
          <p:nvPr>
            <p:ph type="ftr" sz="quarter" idx="11"/>
          </p:nvPr>
        </p:nvSpPr>
        <p:spPr>
          <a:xfrm>
            <a:off x="5840730" y="6356350"/>
            <a:ext cx="5680338" cy="375920"/>
          </a:xfrm>
        </p:spPr>
        <p:txBody>
          <a:bodyPr>
            <a:noAutofit/>
          </a:bodyPr>
          <a:lstStyle>
            <a:lvl1pPr>
              <a:defRPr>
                <a:solidFill>
                  <a:schemeClr val="bg2"/>
                </a:solidFill>
              </a:defRPr>
            </a:lvl1pPr>
          </a:lstStyle>
          <a:p>
            <a:endParaRPr lang="en-US" dirty="0"/>
          </a:p>
        </p:txBody>
      </p:sp>
      <p:sp>
        <p:nvSpPr>
          <p:cNvPr id="6" name="Slide Number Placeholder 5"/>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8" name="Graphic 102">
            <a:extLst>
              <a:ext uri="{FF2B5EF4-FFF2-40B4-BE49-F238E27FC236}">
                <a16:creationId xmlns:a16="http://schemas.microsoft.com/office/drawing/2014/main" id="{DB51642E-58B2-344B-AECF-0DF70BA4D3F3}"/>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sp>
        <p:nvSpPr>
          <p:cNvPr id="12" name="Text Placeholder 14">
            <a:extLst>
              <a:ext uri="{FF2B5EF4-FFF2-40B4-BE49-F238E27FC236}">
                <a16:creationId xmlns:a16="http://schemas.microsoft.com/office/drawing/2014/main" id="{BD4D2DF8-8FB2-4B0C-D68C-AF1A68604B74}"/>
              </a:ext>
            </a:extLst>
          </p:cNvPr>
          <p:cNvSpPr>
            <a:spLocks noGrp="1"/>
          </p:cNvSpPr>
          <p:nvPr>
            <p:ph type="body" sz="quarter" idx="14" hasCustomPrompt="1"/>
          </p:nvPr>
        </p:nvSpPr>
        <p:spPr>
          <a:xfrm rot="19382311">
            <a:off x="620698" y="1087967"/>
            <a:ext cx="926024" cy="101706"/>
          </a:xfrm>
          <a:prstGeom prst="roundRect">
            <a:avLst>
              <a:gd name="adj" fmla="val 23189"/>
            </a:avLst>
          </a:prstGeom>
          <a:solidFill>
            <a:schemeClr val="accent6"/>
          </a:solidFill>
        </p:spPr>
        <p:txBody>
          <a:bodyPr/>
          <a:lstStyle>
            <a:lvl1pPr>
              <a:defRPr sz="800"/>
            </a:lvl1pPr>
          </a:lstStyle>
          <a:p>
            <a:pPr lvl="0"/>
            <a:r>
              <a:rPr lang="en-US" dirty="0"/>
              <a:t> </a:t>
            </a:r>
          </a:p>
        </p:txBody>
      </p:sp>
      <p:sp>
        <p:nvSpPr>
          <p:cNvPr id="7" name="Picture Placeholder 19">
            <a:extLst>
              <a:ext uri="{FF2B5EF4-FFF2-40B4-BE49-F238E27FC236}">
                <a16:creationId xmlns:a16="http://schemas.microsoft.com/office/drawing/2014/main" id="{9EAEDEC0-C7F3-D901-DD05-A80A52DE908E}"/>
              </a:ext>
            </a:extLst>
          </p:cNvPr>
          <p:cNvSpPr>
            <a:spLocks noGrp="1"/>
          </p:cNvSpPr>
          <p:nvPr>
            <p:ph type="pic" sz="quarter" idx="30" hasCustomPrompt="1"/>
          </p:nvPr>
        </p:nvSpPr>
        <p:spPr>
          <a:xfrm>
            <a:off x="-17041" y="-19649"/>
            <a:ext cx="12207240" cy="228600"/>
          </a:xfrm>
          <a:blipFill>
            <a:blip r:embed="rId3"/>
            <a:stretch>
              <a:fillRect l="-2" t="-299089" r="2" b="-1612867"/>
            </a:stretch>
          </a:blipFill>
        </p:spPr>
        <p:txBody>
          <a:bodyPr/>
          <a:lstStyle>
            <a:lvl1pPr>
              <a:defRPr sz="100"/>
            </a:lvl1pPr>
          </a:lstStyle>
          <a:p>
            <a:r>
              <a:rPr lang="en-US" dirty="0"/>
              <a:t>.</a:t>
            </a:r>
          </a:p>
        </p:txBody>
      </p:sp>
    </p:spTree>
    <p:extLst>
      <p:ext uri="{BB962C8B-B14F-4D97-AF65-F5344CB8AC3E}">
        <p14:creationId xmlns:p14="http://schemas.microsoft.com/office/powerpoint/2010/main" val="1514501624"/>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2E81810-7C12-B069-F2DC-41408A31F513}"/>
              </a:ext>
            </a:extLst>
          </p:cNvPr>
          <p:cNvSpPr>
            <a:spLocks noGrp="1"/>
          </p:cNvSpPr>
          <p:nvPr>
            <p:ph type="body" sz="quarter" idx="13" hasCustomPrompt="1"/>
          </p:nvPr>
        </p:nvSpPr>
        <p:spPr>
          <a:xfrm>
            <a:off x="0" y="183798"/>
            <a:ext cx="12192000" cy="6674201"/>
          </a:xfrm>
          <a:solidFill>
            <a:schemeClr val="accent1"/>
          </a:solidFill>
        </p:spPr>
        <p:txBody>
          <a:bodyPr/>
          <a:lstStyle>
            <a:lvl1pPr>
              <a:defRPr/>
            </a:lvl1pPr>
          </a:lstStyle>
          <a:p>
            <a:pPr lvl="0"/>
            <a:r>
              <a:rPr lang="en-US" dirty="0"/>
              <a:t> </a:t>
            </a:r>
          </a:p>
        </p:txBody>
      </p:sp>
      <p:sp>
        <p:nvSpPr>
          <p:cNvPr id="2" name="Title 1"/>
          <p:cNvSpPr>
            <a:spLocks noGrp="1"/>
          </p:cNvSpPr>
          <p:nvPr>
            <p:ph type="title" hasCustomPrompt="1"/>
          </p:nvPr>
        </p:nvSpPr>
        <p:spPr>
          <a:xfrm>
            <a:off x="1197518" y="3091543"/>
            <a:ext cx="10149932" cy="620486"/>
          </a:xfrm>
        </p:spPr>
        <p:txBody>
          <a:bodyPr anchor="t" anchorCtr="0">
            <a:noAutofit/>
          </a:bodyPr>
          <a:lstStyle>
            <a:lvl1pPr>
              <a:lnSpc>
                <a:spcPct val="80000"/>
              </a:lnSpc>
              <a:defRPr sz="5400" cap="none" baseline="0">
                <a:solidFill>
                  <a:schemeClr val="bg1"/>
                </a:solidFill>
              </a:defRPr>
            </a:lvl1pPr>
          </a:lstStyle>
          <a:p>
            <a:r>
              <a:rPr lang="en-US" dirty="0"/>
              <a:t>Section title</a:t>
            </a:r>
          </a:p>
        </p:txBody>
      </p:sp>
      <p:sp>
        <p:nvSpPr>
          <p:cNvPr id="3" name="Text Placeholder 2"/>
          <p:cNvSpPr>
            <a:spLocks noGrp="1"/>
          </p:cNvSpPr>
          <p:nvPr>
            <p:ph type="body" idx="1"/>
          </p:nvPr>
        </p:nvSpPr>
        <p:spPr>
          <a:xfrm>
            <a:off x="1197518" y="3766459"/>
            <a:ext cx="10149932" cy="1175655"/>
          </a:xfrm>
        </p:spPr>
        <p:txBody>
          <a:bodyPr>
            <a:noAutofit/>
          </a:bodyPr>
          <a:lstStyle>
            <a:lvl1pPr marL="0" indent="0">
              <a:buNone/>
              <a:defRPr sz="2000" b="0">
                <a:solidFill>
                  <a:schemeClr val="accent6"/>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noAutofit/>
          </a:bodyPr>
          <a:lstStyle>
            <a:lvl1pPr>
              <a:defRPr>
                <a:solidFill>
                  <a:schemeClr val="bg2"/>
                </a:solidFill>
              </a:defRPr>
            </a:lvl1pPr>
          </a:lstStyle>
          <a:p>
            <a:fld id="{B6941E7E-3E25-45A7-9EE6-3D8C805B96CD}" type="datetimeFigureOut">
              <a:rPr lang="en-US" smtClean="0"/>
              <a:pPr/>
              <a:t>6/11/2025</a:t>
            </a:fld>
            <a:endParaRPr lang="en-US" dirty="0"/>
          </a:p>
        </p:txBody>
      </p:sp>
      <p:sp>
        <p:nvSpPr>
          <p:cNvPr id="5" name="Footer Placeholder 4"/>
          <p:cNvSpPr>
            <a:spLocks noGrp="1"/>
          </p:cNvSpPr>
          <p:nvPr>
            <p:ph type="ftr" sz="quarter" idx="11"/>
          </p:nvPr>
        </p:nvSpPr>
        <p:spPr/>
        <p:txBody>
          <a:bodyPr>
            <a:noAutofit/>
          </a:bodyPr>
          <a:lstStyle>
            <a:lvl1pPr>
              <a:defRPr>
                <a:solidFill>
                  <a:schemeClr val="bg2"/>
                </a:solidFill>
              </a:defRPr>
            </a:lvl1pPr>
          </a:lstStyle>
          <a:p>
            <a:endParaRPr lang="en-US" dirty="0"/>
          </a:p>
        </p:txBody>
      </p:sp>
      <p:sp>
        <p:nvSpPr>
          <p:cNvPr id="6" name="Slide Number Placeholder 5"/>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8" name="Graphic 102">
            <a:extLst>
              <a:ext uri="{FF2B5EF4-FFF2-40B4-BE49-F238E27FC236}">
                <a16:creationId xmlns:a16="http://schemas.microsoft.com/office/drawing/2014/main" id="{DB51642E-58B2-344B-AECF-0DF70BA4D3F3}"/>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pic>
        <p:nvPicPr>
          <p:cNvPr id="7" name="Picture 6">
            <a:extLst>
              <a:ext uri="{FF2B5EF4-FFF2-40B4-BE49-F238E27FC236}">
                <a16:creationId xmlns:a16="http://schemas.microsoft.com/office/drawing/2014/main" id="{FA1C6E32-2ECE-C04D-C9A3-0EBB38F05F8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8373" b="80015"/>
          <a:stretch/>
        </p:blipFill>
        <p:spPr>
          <a:xfrm>
            <a:off x="-18661" y="1"/>
            <a:ext cx="12210662" cy="188196"/>
          </a:xfrm>
          <a:prstGeom prst="rect">
            <a:avLst/>
          </a:prstGeom>
        </p:spPr>
      </p:pic>
      <p:sp>
        <p:nvSpPr>
          <p:cNvPr id="12" name="Text Placeholder 14">
            <a:extLst>
              <a:ext uri="{FF2B5EF4-FFF2-40B4-BE49-F238E27FC236}">
                <a16:creationId xmlns:a16="http://schemas.microsoft.com/office/drawing/2014/main" id="{BD4D2DF8-8FB2-4B0C-D68C-AF1A68604B74}"/>
              </a:ext>
            </a:extLst>
          </p:cNvPr>
          <p:cNvSpPr>
            <a:spLocks noGrp="1"/>
          </p:cNvSpPr>
          <p:nvPr>
            <p:ph type="body" sz="quarter" idx="14" hasCustomPrompt="1"/>
          </p:nvPr>
        </p:nvSpPr>
        <p:spPr>
          <a:xfrm rot="19382311">
            <a:off x="1132732" y="2110755"/>
            <a:ext cx="926024" cy="101706"/>
          </a:xfrm>
          <a:prstGeom prst="roundRect">
            <a:avLst>
              <a:gd name="adj" fmla="val 23189"/>
            </a:avLst>
          </a:prstGeom>
          <a:solidFill>
            <a:schemeClr val="accent6"/>
          </a:solidFill>
        </p:spPr>
        <p:txBody>
          <a:bodyPr/>
          <a:lstStyle>
            <a:lvl1pPr>
              <a:defRPr sz="800"/>
            </a:lvl1pPr>
          </a:lstStyle>
          <a:p>
            <a:pPr lvl="0"/>
            <a:r>
              <a:rPr lang="en-US" dirty="0"/>
              <a:t> </a:t>
            </a:r>
          </a:p>
        </p:txBody>
      </p:sp>
    </p:spTree>
    <p:extLst>
      <p:ext uri="{BB962C8B-B14F-4D97-AF65-F5344CB8AC3E}">
        <p14:creationId xmlns:p14="http://schemas.microsoft.com/office/powerpoint/2010/main" val="246823513"/>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2E81810-7C12-B069-F2DC-41408A31F513}"/>
              </a:ext>
            </a:extLst>
          </p:cNvPr>
          <p:cNvSpPr>
            <a:spLocks noGrp="1"/>
          </p:cNvSpPr>
          <p:nvPr>
            <p:ph type="body" sz="quarter" idx="13" hasCustomPrompt="1"/>
          </p:nvPr>
        </p:nvSpPr>
        <p:spPr>
          <a:xfrm>
            <a:off x="0" y="181280"/>
            <a:ext cx="12192000" cy="6676720"/>
          </a:xfrm>
          <a:solidFill>
            <a:schemeClr val="accent2"/>
          </a:solidFill>
        </p:spPr>
        <p:txBody>
          <a:bodyPr/>
          <a:lstStyle>
            <a:lvl1pPr>
              <a:defRPr/>
            </a:lvl1pPr>
          </a:lstStyle>
          <a:p>
            <a:pPr lvl="0"/>
            <a:r>
              <a:rPr lang="en-US" dirty="0"/>
              <a:t> </a:t>
            </a:r>
          </a:p>
        </p:txBody>
      </p:sp>
      <p:pic>
        <p:nvPicPr>
          <p:cNvPr id="11" name="Picture Placeholder 20">
            <a:extLst>
              <a:ext uri="{FF2B5EF4-FFF2-40B4-BE49-F238E27FC236}">
                <a16:creationId xmlns:a16="http://schemas.microsoft.com/office/drawing/2014/main" id="{E5287B22-BEBF-80B4-3D65-CACCF81DDB8B}"/>
              </a:ext>
            </a:extLst>
          </p:cNvPr>
          <p:cNvPicPr preferRelativeResize="0">
            <a:picLocks/>
          </p:cNvPicPr>
          <p:nvPr userDrawn="1"/>
        </p:nvPicPr>
        <p:blipFill rotWithShape="1">
          <a:blip r:embed="rId3" cstate="print">
            <a:extLst>
              <a:ext uri="{28A0092B-C50C-407E-A947-70E740481C1C}">
                <a14:useLocalDpi xmlns:a14="http://schemas.microsoft.com/office/drawing/2010/main" val="0"/>
              </a:ext>
            </a:extLst>
          </a:blip>
          <a:srcRect l="1124" t="22349" b="75310"/>
          <a:stretch/>
        </p:blipFill>
        <p:spPr>
          <a:xfrm>
            <a:off x="-34657" y="0"/>
            <a:ext cx="12223609" cy="182880"/>
          </a:xfrm>
          <a:prstGeom prst="rect">
            <a:avLst/>
          </a:prstGeom>
        </p:spPr>
      </p:pic>
      <p:sp>
        <p:nvSpPr>
          <p:cNvPr id="2" name="Title 1"/>
          <p:cNvSpPr>
            <a:spLocks noGrp="1"/>
          </p:cNvSpPr>
          <p:nvPr>
            <p:ph type="title" hasCustomPrompt="1"/>
          </p:nvPr>
        </p:nvSpPr>
        <p:spPr>
          <a:xfrm>
            <a:off x="1197518" y="3091543"/>
            <a:ext cx="10149932" cy="620486"/>
          </a:xfrm>
        </p:spPr>
        <p:txBody>
          <a:bodyPr anchor="t" anchorCtr="0">
            <a:noAutofit/>
          </a:bodyPr>
          <a:lstStyle>
            <a:lvl1pPr>
              <a:lnSpc>
                <a:spcPct val="80000"/>
              </a:lnSpc>
              <a:defRPr sz="5400" cap="none" baseline="0">
                <a:solidFill>
                  <a:schemeClr val="bg1"/>
                </a:solidFill>
              </a:defRPr>
            </a:lvl1pPr>
          </a:lstStyle>
          <a:p>
            <a:r>
              <a:rPr lang="en-US" dirty="0"/>
              <a:t>Section title</a:t>
            </a:r>
          </a:p>
        </p:txBody>
      </p:sp>
      <p:sp>
        <p:nvSpPr>
          <p:cNvPr id="3" name="Text Placeholder 2"/>
          <p:cNvSpPr>
            <a:spLocks noGrp="1"/>
          </p:cNvSpPr>
          <p:nvPr>
            <p:ph type="body" idx="1"/>
          </p:nvPr>
        </p:nvSpPr>
        <p:spPr>
          <a:xfrm>
            <a:off x="1197518" y="3766459"/>
            <a:ext cx="10149932" cy="1175655"/>
          </a:xfrm>
        </p:spPr>
        <p:txBody>
          <a:bodyPr>
            <a:noAutofit/>
          </a:bodyPr>
          <a:lstStyle>
            <a:lvl1pPr marL="0" indent="0">
              <a:buNone/>
              <a:defRPr sz="2000" b="0">
                <a:solidFill>
                  <a:schemeClr val="accent2">
                    <a:lumMod val="20000"/>
                    <a:lumOff val="8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noAutofit/>
          </a:bodyPr>
          <a:lstStyle>
            <a:lvl1pPr>
              <a:defRPr>
                <a:solidFill>
                  <a:schemeClr val="bg2"/>
                </a:solidFill>
              </a:defRPr>
            </a:lvl1pPr>
          </a:lstStyle>
          <a:p>
            <a:fld id="{B6941E7E-3E25-45A7-9EE6-3D8C805B96CD}" type="datetimeFigureOut">
              <a:rPr lang="en-US" smtClean="0"/>
              <a:pPr/>
              <a:t>6/11/2025</a:t>
            </a:fld>
            <a:endParaRPr lang="en-US" dirty="0"/>
          </a:p>
        </p:txBody>
      </p:sp>
      <p:sp>
        <p:nvSpPr>
          <p:cNvPr id="5" name="Footer Placeholder 4"/>
          <p:cNvSpPr>
            <a:spLocks noGrp="1"/>
          </p:cNvSpPr>
          <p:nvPr>
            <p:ph type="ftr" sz="quarter" idx="11"/>
          </p:nvPr>
        </p:nvSpPr>
        <p:spPr/>
        <p:txBody>
          <a:bodyPr>
            <a:noAutofit/>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8" name="Graphic 102">
            <a:extLst>
              <a:ext uri="{FF2B5EF4-FFF2-40B4-BE49-F238E27FC236}">
                <a16:creationId xmlns:a16="http://schemas.microsoft.com/office/drawing/2014/main" id="{DB51642E-58B2-344B-AECF-0DF70BA4D3F3}"/>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sp>
        <p:nvSpPr>
          <p:cNvPr id="12" name="Text Placeholder 14">
            <a:extLst>
              <a:ext uri="{FF2B5EF4-FFF2-40B4-BE49-F238E27FC236}">
                <a16:creationId xmlns:a16="http://schemas.microsoft.com/office/drawing/2014/main" id="{C78F3B02-F7BE-9A4C-E678-1B73B751DB2B}"/>
              </a:ext>
            </a:extLst>
          </p:cNvPr>
          <p:cNvSpPr>
            <a:spLocks noGrp="1"/>
          </p:cNvSpPr>
          <p:nvPr>
            <p:ph type="body" sz="quarter" idx="14" hasCustomPrompt="1"/>
          </p:nvPr>
        </p:nvSpPr>
        <p:spPr>
          <a:xfrm rot="19382311">
            <a:off x="1132732" y="2110755"/>
            <a:ext cx="926024" cy="101706"/>
          </a:xfrm>
          <a:prstGeom prst="roundRect">
            <a:avLst>
              <a:gd name="adj" fmla="val 23189"/>
            </a:avLst>
          </a:prstGeom>
          <a:solidFill>
            <a:schemeClr val="accent2">
              <a:lumMod val="20000"/>
              <a:lumOff val="80000"/>
            </a:schemeClr>
          </a:solidFill>
        </p:spPr>
        <p:txBody>
          <a:bodyPr/>
          <a:lstStyle>
            <a:lvl1pPr>
              <a:defRPr sz="800"/>
            </a:lvl1pPr>
          </a:lstStyle>
          <a:p>
            <a:pPr lvl="0"/>
            <a:r>
              <a:rPr lang="en-US" dirty="0"/>
              <a:t> </a:t>
            </a:r>
          </a:p>
        </p:txBody>
      </p:sp>
    </p:spTree>
    <p:extLst>
      <p:ext uri="{BB962C8B-B14F-4D97-AF65-F5344CB8AC3E}">
        <p14:creationId xmlns:p14="http://schemas.microsoft.com/office/powerpoint/2010/main" val="2984720335"/>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Section Header">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2E81810-7C12-B069-F2DC-41408A31F513}"/>
              </a:ext>
            </a:extLst>
          </p:cNvPr>
          <p:cNvSpPr>
            <a:spLocks noGrp="1"/>
          </p:cNvSpPr>
          <p:nvPr>
            <p:ph type="body" sz="quarter" idx="13" hasCustomPrompt="1"/>
          </p:nvPr>
        </p:nvSpPr>
        <p:spPr>
          <a:xfrm>
            <a:off x="0" y="178614"/>
            <a:ext cx="12192000" cy="6679385"/>
          </a:xfrm>
          <a:solidFill>
            <a:schemeClr val="accent3"/>
          </a:solidFill>
        </p:spPr>
        <p:txBody>
          <a:bodyPr/>
          <a:lstStyle>
            <a:lvl1pPr>
              <a:defRPr/>
            </a:lvl1pPr>
          </a:lstStyle>
          <a:p>
            <a:pPr lvl="0"/>
            <a:r>
              <a:rPr lang="en-US" dirty="0"/>
              <a:t> </a:t>
            </a:r>
          </a:p>
        </p:txBody>
      </p:sp>
      <p:pic>
        <p:nvPicPr>
          <p:cNvPr id="11" name="Picture Placeholder 19">
            <a:extLst>
              <a:ext uri="{FF2B5EF4-FFF2-40B4-BE49-F238E27FC236}">
                <a16:creationId xmlns:a16="http://schemas.microsoft.com/office/drawing/2014/main" id="{3C5E4FE3-CFD7-925F-56A1-79C209C891D4}"/>
              </a:ext>
            </a:extLst>
          </p:cNvPr>
          <p:cNvPicPr preferRelativeResize="0">
            <a:picLocks/>
          </p:cNvPicPr>
          <p:nvPr userDrawn="1"/>
        </p:nvPicPr>
        <p:blipFill rotWithShape="1">
          <a:blip r:embed="rId3" cstate="print">
            <a:extLst>
              <a:ext uri="{28A0092B-C50C-407E-A947-70E740481C1C}">
                <a14:useLocalDpi xmlns:a14="http://schemas.microsoft.com/office/drawing/2010/main" val="0"/>
              </a:ext>
            </a:extLst>
          </a:blip>
          <a:srcRect l="2830" t="16077" b="81095"/>
          <a:stretch/>
        </p:blipFill>
        <p:spPr>
          <a:xfrm>
            <a:off x="-42654" y="0"/>
            <a:ext cx="12231606" cy="182880"/>
          </a:xfrm>
          <a:prstGeom prst="rect">
            <a:avLst/>
          </a:prstGeom>
        </p:spPr>
      </p:pic>
      <p:sp>
        <p:nvSpPr>
          <p:cNvPr id="2" name="Title 1"/>
          <p:cNvSpPr>
            <a:spLocks noGrp="1"/>
          </p:cNvSpPr>
          <p:nvPr>
            <p:ph type="title" hasCustomPrompt="1"/>
          </p:nvPr>
        </p:nvSpPr>
        <p:spPr>
          <a:xfrm>
            <a:off x="1197518" y="3091543"/>
            <a:ext cx="10149932" cy="620486"/>
          </a:xfrm>
        </p:spPr>
        <p:txBody>
          <a:bodyPr anchor="t" anchorCtr="0">
            <a:noAutofit/>
          </a:bodyPr>
          <a:lstStyle>
            <a:lvl1pPr>
              <a:lnSpc>
                <a:spcPct val="80000"/>
              </a:lnSpc>
              <a:defRPr sz="5400" cap="none" baseline="0">
                <a:solidFill>
                  <a:schemeClr val="bg1"/>
                </a:solidFill>
              </a:defRPr>
            </a:lvl1pPr>
          </a:lstStyle>
          <a:p>
            <a:r>
              <a:rPr lang="en-US" dirty="0"/>
              <a:t>Section title</a:t>
            </a:r>
          </a:p>
        </p:txBody>
      </p:sp>
      <p:sp>
        <p:nvSpPr>
          <p:cNvPr id="3" name="Text Placeholder 2"/>
          <p:cNvSpPr>
            <a:spLocks noGrp="1"/>
          </p:cNvSpPr>
          <p:nvPr>
            <p:ph type="body" idx="1"/>
          </p:nvPr>
        </p:nvSpPr>
        <p:spPr>
          <a:xfrm>
            <a:off x="1197518" y="3766459"/>
            <a:ext cx="10149932" cy="1175655"/>
          </a:xfrm>
        </p:spPr>
        <p:txBody>
          <a:bodyPr>
            <a:noAutofit/>
          </a:bodyPr>
          <a:lstStyle>
            <a:lvl1pPr marL="0" indent="0">
              <a:buNone/>
              <a:defRPr sz="2000" b="0">
                <a:solidFill>
                  <a:schemeClr val="accent3">
                    <a:lumMod val="20000"/>
                    <a:lumOff val="8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noAutofit/>
          </a:bodyPr>
          <a:lstStyle>
            <a:lvl1pPr>
              <a:defRPr>
                <a:solidFill>
                  <a:schemeClr val="bg2"/>
                </a:solidFill>
              </a:defRPr>
            </a:lvl1pPr>
          </a:lstStyle>
          <a:p>
            <a:fld id="{B6941E7E-3E25-45A7-9EE6-3D8C805B96CD}" type="datetimeFigureOut">
              <a:rPr lang="en-US" smtClean="0"/>
              <a:pPr/>
              <a:t>6/11/2025</a:t>
            </a:fld>
            <a:endParaRPr lang="en-US" dirty="0"/>
          </a:p>
        </p:txBody>
      </p:sp>
      <p:sp>
        <p:nvSpPr>
          <p:cNvPr id="5" name="Footer Placeholder 4"/>
          <p:cNvSpPr>
            <a:spLocks noGrp="1"/>
          </p:cNvSpPr>
          <p:nvPr>
            <p:ph type="ftr" sz="quarter" idx="11"/>
          </p:nvPr>
        </p:nvSpPr>
        <p:spPr/>
        <p:txBody>
          <a:bodyPr>
            <a:noAutofit/>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8" name="Graphic 102">
            <a:extLst>
              <a:ext uri="{FF2B5EF4-FFF2-40B4-BE49-F238E27FC236}">
                <a16:creationId xmlns:a16="http://schemas.microsoft.com/office/drawing/2014/main" id="{DB51642E-58B2-344B-AECF-0DF70BA4D3F3}"/>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sp>
        <p:nvSpPr>
          <p:cNvPr id="12" name="Text Placeholder 14">
            <a:extLst>
              <a:ext uri="{FF2B5EF4-FFF2-40B4-BE49-F238E27FC236}">
                <a16:creationId xmlns:a16="http://schemas.microsoft.com/office/drawing/2014/main" id="{6043A04D-3947-FF5B-DC05-4B8D46B29C2D}"/>
              </a:ext>
            </a:extLst>
          </p:cNvPr>
          <p:cNvSpPr>
            <a:spLocks noGrp="1"/>
          </p:cNvSpPr>
          <p:nvPr>
            <p:ph type="body" sz="quarter" idx="14" hasCustomPrompt="1"/>
          </p:nvPr>
        </p:nvSpPr>
        <p:spPr>
          <a:xfrm rot="19382311">
            <a:off x="1132732" y="2110755"/>
            <a:ext cx="926024" cy="101706"/>
          </a:xfrm>
          <a:prstGeom prst="roundRect">
            <a:avLst>
              <a:gd name="adj" fmla="val 23189"/>
            </a:avLst>
          </a:prstGeom>
          <a:solidFill>
            <a:schemeClr val="accent3">
              <a:lumMod val="20000"/>
              <a:lumOff val="80000"/>
            </a:schemeClr>
          </a:solidFill>
        </p:spPr>
        <p:txBody>
          <a:bodyPr/>
          <a:lstStyle>
            <a:lvl1pPr>
              <a:defRPr sz="800"/>
            </a:lvl1pPr>
          </a:lstStyle>
          <a:p>
            <a:pPr lvl="0"/>
            <a:r>
              <a:rPr lang="en-US" dirty="0"/>
              <a:t> </a:t>
            </a:r>
          </a:p>
        </p:txBody>
      </p:sp>
    </p:spTree>
    <p:extLst>
      <p:ext uri="{BB962C8B-B14F-4D97-AF65-F5344CB8AC3E}">
        <p14:creationId xmlns:p14="http://schemas.microsoft.com/office/powerpoint/2010/main" val="955402040"/>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Section Header">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2E81810-7C12-B069-F2DC-41408A31F513}"/>
              </a:ext>
            </a:extLst>
          </p:cNvPr>
          <p:cNvSpPr>
            <a:spLocks noGrp="1"/>
          </p:cNvSpPr>
          <p:nvPr>
            <p:ph type="body" sz="quarter" idx="13" hasCustomPrompt="1"/>
          </p:nvPr>
        </p:nvSpPr>
        <p:spPr>
          <a:xfrm>
            <a:off x="0" y="175948"/>
            <a:ext cx="12192000" cy="6682051"/>
          </a:xfrm>
          <a:solidFill>
            <a:schemeClr val="accent4"/>
          </a:solidFill>
        </p:spPr>
        <p:txBody>
          <a:bodyPr/>
          <a:lstStyle>
            <a:lvl1pPr>
              <a:defRPr/>
            </a:lvl1pPr>
          </a:lstStyle>
          <a:p>
            <a:pPr lvl="0"/>
            <a:r>
              <a:rPr lang="en-US" dirty="0"/>
              <a:t> </a:t>
            </a:r>
          </a:p>
        </p:txBody>
      </p:sp>
      <p:pic>
        <p:nvPicPr>
          <p:cNvPr id="11" name="Picture Placeholder 19">
            <a:extLst>
              <a:ext uri="{FF2B5EF4-FFF2-40B4-BE49-F238E27FC236}">
                <a16:creationId xmlns:a16="http://schemas.microsoft.com/office/drawing/2014/main" id="{3C5E4FE3-CFD7-925F-56A1-79C209C891D4}"/>
              </a:ext>
            </a:extLst>
          </p:cNvPr>
          <p:cNvPicPr preferRelativeResize="0">
            <a:picLocks/>
          </p:cNvPicPr>
          <p:nvPr userDrawn="1"/>
        </p:nvPicPr>
        <p:blipFill rotWithShape="1">
          <a:blip r:embed="rId3" cstate="print">
            <a:extLst>
              <a:ext uri="{28A0092B-C50C-407E-A947-70E740481C1C}">
                <a14:useLocalDpi xmlns:a14="http://schemas.microsoft.com/office/drawing/2010/main" val="0"/>
              </a:ext>
            </a:extLst>
          </a:blip>
          <a:srcRect t="24949" b="73084"/>
          <a:stretch/>
        </p:blipFill>
        <p:spPr>
          <a:xfrm>
            <a:off x="-31991" y="0"/>
            <a:ext cx="12220943" cy="182880"/>
          </a:xfrm>
          <a:prstGeom prst="rect">
            <a:avLst/>
          </a:prstGeom>
        </p:spPr>
      </p:pic>
      <p:sp>
        <p:nvSpPr>
          <p:cNvPr id="2" name="Title 1"/>
          <p:cNvSpPr>
            <a:spLocks noGrp="1"/>
          </p:cNvSpPr>
          <p:nvPr>
            <p:ph type="title" hasCustomPrompt="1"/>
          </p:nvPr>
        </p:nvSpPr>
        <p:spPr>
          <a:xfrm>
            <a:off x="1197518" y="3091543"/>
            <a:ext cx="10149932" cy="620486"/>
          </a:xfrm>
        </p:spPr>
        <p:txBody>
          <a:bodyPr anchor="t" anchorCtr="0">
            <a:noAutofit/>
          </a:bodyPr>
          <a:lstStyle>
            <a:lvl1pPr>
              <a:lnSpc>
                <a:spcPct val="80000"/>
              </a:lnSpc>
              <a:defRPr sz="5400" cap="none" baseline="0">
                <a:solidFill>
                  <a:schemeClr val="bg1"/>
                </a:solidFill>
              </a:defRPr>
            </a:lvl1pPr>
          </a:lstStyle>
          <a:p>
            <a:r>
              <a:rPr lang="en-US" dirty="0"/>
              <a:t>Section title</a:t>
            </a:r>
          </a:p>
        </p:txBody>
      </p:sp>
      <p:sp>
        <p:nvSpPr>
          <p:cNvPr id="3" name="Text Placeholder 2"/>
          <p:cNvSpPr>
            <a:spLocks noGrp="1"/>
          </p:cNvSpPr>
          <p:nvPr>
            <p:ph type="body" idx="1"/>
          </p:nvPr>
        </p:nvSpPr>
        <p:spPr>
          <a:xfrm>
            <a:off x="1197518" y="3766459"/>
            <a:ext cx="10149932" cy="1175655"/>
          </a:xfrm>
        </p:spPr>
        <p:txBody>
          <a:bodyPr>
            <a:noAutofit/>
          </a:bodyPr>
          <a:lstStyle>
            <a:lvl1pPr marL="0" indent="0">
              <a:buNone/>
              <a:defRPr sz="2000" b="0">
                <a:solidFill>
                  <a:schemeClr val="accent4">
                    <a:lumMod val="20000"/>
                    <a:lumOff val="8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noAutofit/>
          </a:bodyPr>
          <a:lstStyle>
            <a:lvl1pPr>
              <a:defRPr>
                <a:solidFill>
                  <a:schemeClr val="bg2"/>
                </a:solidFill>
              </a:defRPr>
            </a:lvl1pPr>
          </a:lstStyle>
          <a:p>
            <a:fld id="{B6941E7E-3E25-45A7-9EE6-3D8C805B96CD}" type="datetimeFigureOut">
              <a:rPr lang="en-US" smtClean="0"/>
              <a:pPr/>
              <a:t>6/11/2025</a:t>
            </a:fld>
            <a:endParaRPr lang="en-US"/>
          </a:p>
        </p:txBody>
      </p:sp>
      <p:sp>
        <p:nvSpPr>
          <p:cNvPr id="5" name="Footer Placeholder 4"/>
          <p:cNvSpPr>
            <a:spLocks noGrp="1"/>
          </p:cNvSpPr>
          <p:nvPr>
            <p:ph type="ftr" sz="quarter" idx="11"/>
          </p:nvPr>
        </p:nvSpPr>
        <p:spPr/>
        <p:txBody>
          <a:bodyPr>
            <a:noAutofit/>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8" name="Graphic 102">
            <a:extLst>
              <a:ext uri="{FF2B5EF4-FFF2-40B4-BE49-F238E27FC236}">
                <a16:creationId xmlns:a16="http://schemas.microsoft.com/office/drawing/2014/main" id="{DB51642E-58B2-344B-AECF-0DF70BA4D3F3}"/>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sp>
        <p:nvSpPr>
          <p:cNvPr id="12" name="Text Placeholder 14">
            <a:extLst>
              <a:ext uri="{FF2B5EF4-FFF2-40B4-BE49-F238E27FC236}">
                <a16:creationId xmlns:a16="http://schemas.microsoft.com/office/drawing/2014/main" id="{310642C4-D3D9-CBF7-B0B7-AF9A7537FDF0}"/>
              </a:ext>
            </a:extLst>
          </p:cNvPr>
          <p:cNvSpPr>
            <a:spLocks noGrp="1"/>
          </p:cNvSpPr>
          <p:nvPr>
            <p:ph type="body" sz="quarter" idx="14" hasCustomPrompt="1"/>
          </p:nvPr>
        </p:nvSpPr>
        <p:spPr>
          <a:xfrm rot="19382311">
            <a:off x="1132732" y="2110755"/>
            <a:ext cx="926024" cy="101706"/>
          </a:xfrm>
          <a:prstGeom prst="roundRect">
            <a:avLst>
              <a:gd name="adj" fmla="val 23189"/>
            </a:avLst>
          </a:prstGeom>
          <a:solidFill>
            <a:schemeClr val="accent4">
              <a:lumMod val="20000"/>
              <a:lumOff val="80000"/>
            </a:schemeClr>
          </a:solidFill>
        </p:spPr>
        <p:txBody>
          <a:bodyPr/>
          <a:lstStyle>
            <a:lvl1pPr>
              <a:defRPr sz="800"/>
            </a:lvl1pPr>
          </a:lstStyle>
          <a:p>
            <a:pPr lvl="0"/>
            <a:r>
              <a:rPr lang="en-US" dirty="0"/>
              <a:t> </a:t>
            </a:r>
          </a:p>
        </p:txBody>
      </p:sp>
    </p:spTree>
    <p:extLst>
      <p:ext uri="{BB962C8B-B14F-4D97-AF65-F5344CB8AC3E}">
        <p14:creationId xmlns:p14="http://schemas.microsoft.com/office/powerpoint/2010/main" val="2427564034"/>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with Photo">
    <p:bg>
      <p:bgRef idx="1001">
        <a:schemeClr val="bg1"/>
      </p:bgRef>
    </p:bg>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7CD236A9-31F4-DA4D-A43E-CEA888844868}"/>
              </a:ext>
            </a:extLst>
          </p:cNvPr>
          <p:cNvSpPr>
            <a:spLocks noGrp="1"/>
          </p:cNvSpPr>
          <p:nvPr>
            <p:ph type="pic" sz="quarter" idx="16"/>
          </p:nvPr>
        </p:nvSpPr>
        <p:spPr>
          <a:xfrm>
            <a:off x="-328" y="204788"/>
            <a:ext cx="12192328" cy="6653211"/>
          </a:xfrm>
          <a:solidFill>
            <a:schemeClr val="bg1">
              <a:lumMod val="50000"/>
            </a:schemeClr>
          </a:solidFill>
        </p:spPr>
        <p:txBody>
          <a:bodyPr>
            <a:noAutofit/>
          </a:bodyPr>
          <a:lstStyle>
            <a:lvl1pPr>
              <a:defRPr>
                <a:noFill/>
              </a:defRPr>
            </a:lvl1pPr>
          </a:lstStyle>
          <a:p>
            <a:endParaRPr lang="en-US" dirty="0"/>
          </a:p>
        </p:txBody>
      </p:sp>
      <p:sp>
        <p:nvSpPr>
          <p:cNvPr id="11" name="Text Placeholder 6">
            <a:extLst>
              <a:ext uri="{FF2B5EF4-FFF2-40B4-BE49-F238E27FC236}">
                <a16:creationId xmlns:a16="http://schemas.microsoft.com/office/drawing/2014/main" id="{FE5E784C-7928-AD4F-AC0A-DDA300516542}"/>
              </a:ext>
            </a:extLst>
          </p:cNvPr>
          <p:cNvSpPr>
            <a:spLocks noGrp="1"/>
          </p:cNvSpPr>
          <p:nvPr>
            <p:ph type="body" sz="quarter" idx="27" hasCustomPrompt="1"/>
          </p:nvPr>
        </p:nvSpPr>
        <p:spPr>
          <a:xfrm>
            <a:off x="-2" y="0"/>
            <a:ext cx="9761036" cy="6858000"/>
          </a:xfrm>
          <a:gradFill>
            <a:gsLst>
              <a:gs pos="0">
                <a:schemeClr val="tx2">
                  <a:alpha val="30000"/>
                </a:schemeClr>
              </a:gs>
              <a:gs pos="100000">
                <a:schemeClr val="tx2">
                  <a:alpha val="0"/>
                </a:schemeClr>
              </a:gs>
            </a:gsLst>
            <a:lin ang="0" scaled="1"/>
          </a:gradFill>
        </p:spPr>
        <p:txBody>
          <a:bodyPr>
            <a:noAutofit/>
          </a:bodyPr>
          <a:lstStyle>
            <a:lvl1pPr>
              <a:defRPr>
                <a:noFill/>
              </a:defRPr>
            </a:lvl1pPr>
          </a:lstStyle>
          <a:p>
            <a:pPr lvl="0"/>
            <a:r>
              <a:rPr lang="en-US" dirty="0"/>
              <a:t> </a:t>
            </a:r>
          </a:p>
        </p:txBody>
      </p:sp>
      <p:sp>
        <p:nvSpPr>
          <p:cNvPr id="13" name="Text Placeholder 23">
            <a:extLst>
              <a:ext uri="{FF2B5EF4-FFF2-40B4-BE49-F238E27FC236}">
                <a16:creationId xmlns:a16="http://schemas.microsoft.com/office/drawing/2014/main" id="{051306FD-CD9F-814D-93E9-73DEC813696F}"/>
              </a:ext>
            </a:extLst>
          </p:cNvPr>
          <p:cNvSpPr>
            <a:spLocks noGrp="1"/>
          </p:cNvSpPr>
          <p:nvPr>
            <p:ph type="body" sz="quarter" idx="32"/>
          </p:nvPr>
        </p:nvSpPr>
        <p:spPr>
          <a:xfrm>
            <a:off x="169517" y="6216764"/>
            <a:ext cx="782384" cy="522790"/>
          </a:xfrm>
          <a:custGeom>
            <a:avLst/>
            <a:gdLst>
              <a:gd name="connsiteX0" fmla="*/ 230525 w 782384"/>
              <a:gd name="connsiteY0" fmla="*/ 418148 h 522790"/>
              <a:gd name="connsiteX1" fmla="*/ 249457 w 782384"/>
              <a:gd name="connsiteY1" fmla="*/ 418148 h 522790"/>
              <a:gd name="connsiteX2" fmla="*/ 256525 w 782384"/>
              <a:gd name="connsiteY2" fmla="*/ 425216 h 522790"/>
              <a:gd name="connsiteX3" fmla="*/ 256525 w 782384"/>
              <a:gd name="connsiteY3" fmla="*/ 515722 h 522790"/>
              <a:gd name="connsiteX4" fmla="*/ 249457 w 782384"/>
              <a:gd name="connsiteY4" fmla="*/ 522790 h 522790"/>
              <a:gd name="connsiteX5" fmla="*/ 230525 w 782384"/>
              <a:gd name="connsiteY5" fmla="*/ 522790 h 522790"/>
              <a:gd name="connsiteX6" fmla="*/ 223458 w 782384"/>
              <a:gd name="connsiteY6" fmla="*/ 515722 h 522790"/>
              <a:gd name="connsiteX7" fmla="*/ 223458 w 782384"/>
              <a:gd name="connsiteY7" fmla="*/ 425216 h 522790"/>
              <a:gd name="connsiteX8" fmla="*/ 230525 w 782384"/>
              <a:gd name="connsiteY8" fmla="*/ 418148 h 522790"/>
              <a:gd name="connsiteX9" fmla="*/ 194999 w 782384"/>
              <a:gd name="connsiteY9" fmla="*/ 352154 h 522790"/>
              <a:gd name="connsiteX10" fmla="*/ 212010 w 782384"/>
              <a:gd name="connsiteY10" fmla="*/ 360459 h 522790"/>
              <a:gd name="connsiteX11" fmla="*/ 215255 w 782384"/>
              <a:gd name="connsiteY11" fmla="*/ 369905 h 522790"/>
              <a:gd name="connsiteX12" fmla="*/ 175545 w 782384"/>
              <a:gd name="connsiteY12" fmla="*/ 450973 h 522790"/>
              <a:gd name="connsiteX13" fmla="*/ 166085 w 782384"/>
              <a:gd name="connsiteY13" fmla="*/ 454221 h 522790"/>
              <a:gd name="connsiteX14" fmla="*/ 149072 w 782384"/>
              <a:gd name="connsiteY14" fmla="*/ 445917 h 522790"/>
              <a:gd name="connsiteX15" fmla="*/ 145830 w 782384"/>
              <a:gd name="connsiteY15" fmla="*/ 436467 h 522790"/>
              <a:gd name="connsiteX16" fmla="*/ 185539 w 782384"/>
              <a:gd name="connsiteY16" fmla="*/ 355400 h 522790"/>
              <a:gd name="connsiteX17" fmla="*/ 194999 w 782384"/>
              <a:gd name="connsiteY17" fmla="*/ 352154 h 522790"/>
              <a:gd name="connsiteX18" fmla="*/ 341467 w 782384"/>
              <a:gd name="connsiteY18" fmla="*/ 321657 h 522790"/>
              <a:gd name="connsiteX19" fmla="*/ 411358 w 782384"/>
              <a:gd name="connsiteY19" fmla="*/ 379416 h 522790"/>
              <a:gd name="connsiteX20" fmla="*/ 412315 w 782384"/>
              <a:gd name="connsiteY20" fmla="*/ 389375 h 522790"/>
              <a:gd name="connsiteX21" fmla="*/ 400288 w 782384"/>
              <a:gd name="connsiteY21" fmla="*/ 403998 h 522790"/>
              <a:gd name="connsiteX22" fmla="*/ 390349 w 782384"/>
              <a:gd name="connsiteY22" fmla="*/ 404955 h 522790"/>
              <a:gd name="connsiteX23" fmla="*/ 320464 w 782384"/>
              <a:gd name="connsiteY23" fmla="*/ 347193 h 522790"/>
              <a:gd name="connsiteX24" fmla="*/ 319504 w 782384"/>
              <a:gd name="connsiteY24" fmla="*/ 337233 h 522790"/>
              <a:gd name="connsiteX25" fmla="*/ 331528 w 782384"/>
              <a:gd name="connsiteY25" fmla="*/ 322613 h 522790"/>
              <a:gd name="connsiteX26" fmla="*/ 341467 w 782384"/>
              <a:gd name="connsiteY26" fmla="*/ 321657 h 522790"/>
              <a:gd name="connsiteX27" fmla="*/ 276906 w 782384"/>
              <a:gd name="connsiteY27" fmla="*/ 320174 h 522790"/>
              <a:gd name="connsiteX28" fmla="*/ 285907 w 782384"/>
              <a:gd name="connsiteY28" fmla="*/ 324513 h 522790"/>
              <a:gd name="connsiteX29" fmla="*/ 328671 w 782384"/>
              <a:gd name="connsiteY29" fmla="*/ 446901 h 522790"/>
              <a:gd name="connsiteX30" fmla="*/ 324329 w 782384"/>
              <a:gd name="connsiteY30" fmla="*/ 455907 h 522790"/>
              <a:gd name="connsiteX31" fmla="*/ 306457 w 782384"/>
              <a:gd name="connsiteY31" fmla="*/ 462149 h 522790"/>
              <a:gd name="connsiteX32" fmla="*/ 297456 w 782384"/>
              <a:gd name="connsiteY32" fmla="*/ 457810 h 522790"/>
              <a:gd name="connsiteX33" fmla="*/ 254696 w 782384"/>
              <a:gd name="connsiteY33" fmla="*/ 335423 h 522790"/>
              <a:gd name="connsiteX34" fmla="*/ 259035 w 782384"/>
              <a:gd name="connsiteY34" fmla="*/ 326419 h 522790"/>
              <a:gd name="connsiteX35" fmla="*/ 92436 w 782384"/>
              <a:gd name="connsiteY35" fmla="*/ 308338 h 522790"/>
              <a:gd name="connsiteX36" fmla="*/ 98195 w 782384"/>
              <a:gd name="connsiteY36" fmla="*/ 310929 h 522790"/>
              <a:gd name="connsiteX37" fmla="*/ 100528 w 782384"/>
              <a:gd name="connsiteY37" fmla="*/ 317074 h 522790"/>
              <a:gd name="connsiteX38" fmla="*/ 97937 w 782384"/>
              <a:gd name="connsiteY38" fmla="*/ 322829 h 522790"/>
              <a:gd name="connsiteX39" fmla="*/ 8379 w 782384"/>
              <a:gd name="connsiteY39" fmla="*/ 356808 h 522790"/>
              <a:gd name="connsiteX40" fmla="*/ 2621 w 782384"/>
              <a:gd name="connsiteY40" fmla="*/ 354218 h 522790"/>
              <a:gd name="connsiteX41" fmla="*/ 289 w 782384"/>
              <a:gd name="connsiteY41" fmla="*/ 348073 h 522790"/>
              <a:gd name="connsiteX42" fmla="*/ 2876 w 782384"/>
              <a:gd name="connsiteY42" fmla="*/ 342319 h 522790"/>
              <a:gd name="connsiteX43" fmla="*/ 406341 w 782384"/>
              <a:gd name="connsiteY43" fmla="*/ 301011 h 522790"/>
              <a:gd name="connsiteX44" fmla="*/ 492370 w 782384"/>
              <a:gd name="connsiteY44" fmla="*/ 329389 h 522790"/>
              <a:gd name="connsiteX45" fmla="*/ 496867 w 782384"/>
              <a:gd name="connsiteY45" fmla="*/ 338314 h 522790"/>
              <a:gd name="connsiteX46" fmla="*/ 490939 w 782384"/>
              <a:gd name="connsiteY46" fmla="*/ 356292 h 522790"/>
              <a:gd name="connsiteX47" fmla="*/ 482010 w 782384"/>
              <a:gd name="connsiteY47" fmla="*/ 360788 h 522790"/>
              <a:gd name="connsiteX48" fmla="*/ 395984 w 782384"/>
              <a:gd name="connsiteY48" fmla="*/ 332413 h 522790"/>
              <a:gd name="connsiteX49" fmla="*/ 391488 w 782384"/>
              <a:gd name="connsiteY49" fmla="*/ 323488 h 522790"/>
              <a:gd name="connsiteX50" fmla="*/ 397416 w 782384"/>
              <a:gd name="connsiteY50" fmla="*/ 305511 h 522790"/>
              <a:gd name="connsiteX51" fmla="*/ 406341 w 782384"/>
              <a:gd name="connsiteY51" fmla="*/ 301011 h 522790"/>
              <a:gd name="connsiteX52" fmla="*/ 186886 w 782384"/>
              <a:gd name="connsiteY52" fmla="*/ 297607 h 522790"/>
              <a:gd name="connsiteX53" fmla="*/ 193152 w 782384"/>
              <a:gd name="connsiteY53" fmla="*/ 298365 h 522790"/>
              <a:gd name="connsiteX54" fmla="*/ 197205 w 782384"/>
              <a:gd name="connsiteY54" fmla="*/ 303532 h 522790"/>
              <a:gd name="connsiteX55" fmla="*/ 196448 w 782384"/>
              <a:gd name="connsiteY55" fmla="*/ 309801 h 522790"/>
              <a:gd name="connsiteX56" fmla="*/ 90071 w 782384"/>
              <a:gd name="connsiteY56" fmla="*/ 393256 h 522790"/>
              <a:gd name="connsiteX57" fmla="*/ 83802 w 782384"/>
              <a:gd name="connsiteY57" fmla="*/ 392499 h 522790"/>
              <a:gd name="connsiteX58" fmla="*/ 79745 w 782384"/>
              <a:gd name="connsiteY58" fmla="*/ 387328 h 522790"/>
              <a:gd name="connsiteX59" fmla="*/ 80505 w 782384"/>
              <a:gd name="connsiteY59" fmla="*/ 381063 h 522790"/>
              <a:gd name="connsiteX60" fmla="*/ 42512 w 782384"/>
              <a:gd name="connsiteY60" fmla="*/ 261686 h 522790"/>
              <a:gd name="connsiteX61" fmla="*/ 138123 w 782384"/>
              <a:gd name="connsiteY61" fmla="*/ 261686 h 522790"/>
              <a:gd name="connsiteX62" fmla="*/ 142586 w 782384"/>
              <a:gd name="connsiteY62" fmla="*/ 266148 h 522790"/>
              <a:gd name="connsiteX63" fmla="*/ 142586 w 782384"/>
              <a:gd name="connsiteY63" fmla="*/ 272720 h 522790"/>
              <a:gd name="connsiteX64" fmla="*/ 138123 w 782384"/>
              <a:gd name="connsiteY64" fmla="*/ 277185 h 522790"/>
              <a:gd name="connsiteX65" fmla="*/ 42512 w 782384"/>
              <a:gd name="connsiteY65" fmla="*/ 277185 h 522790"/>
              <a:gd name="connsiteX66" fmla="*/ 38047 w 782384"/>
              <a:gd name="connsiteY66" fmla="*/ 272720 h 522790"/>
              <a:gd name="connsiteX67" fmla="*/ 38047 w 782384"/>
              <a:gd name="connsiteY67" fmla="*/ 266148 h 522790"/>
              <a:gd name="connsiteX68" fmla="*/ 42512 w 782384"/>
              <a:gd name="connsiteY68" fmla="*/ 261686 h 522790"/>
              <a:gd name="connsiteX69" fmla="*/ 319369 w 782384"/>
              <a:gd name="connsiteY69" fmla="*/ 244120 h 522790"/>
              <a:gd name="connsiteX70" fmla="*/ 448959 w 782384"/>
              <a:gd name="connsiteY70" fmla="*/ 244120 h 522790"/>
              <a:gd name="connsiteX71" fmla="*/ 456028 w 782384"/>
              <a:gd name="connsiteY71" fmla="*/ 251187 h 522790"/>
              <a:gd name="connsiteX72" fmla="*/ 456028 w 782384"/>
              <a:gd name="connsiteY72" fmla="*/ 270118 h 522790"/>
              <a:gd name="connsiteX73" fmla="*/ 448959 w 782384"/>
              <a:gd name="connsiteY73" fmla="*/ 277187 h 522790"/>
              <a:gd name="connsiteX74" fmla="*/ 319369 w 782384"/>
              <a:gd name="connsiteY74" fmla="*/ 277187 h 522790"/>
              <a:gd name="connsiteX75" fmla="*/ 312302 w 782384"/>
              <a:gd name="connsiteY75" fmla="*/ 270118 h 522790"/>
              <a:gd name="connsiteX76" fmla="*/ 312302 w 782384"/>
              <a:gd name="connsiteY76" fmla="*/ 251187 h 522790"/>
              <a:gd name="connsiteX77" fmla="*/ 319369 w 782384"/>
              <a:gd name="connsiteY77" fmla="*/ 244120 h 522790"/>
              <a:gd name="connsiteX78" fmla="*/ 55847 w 782384"/>
              <a:gd name="connsiteY78" fmla="*/ 188378 h 522790"/>
              <a:gd name="connsiteX79" fmla="*/ 183737 w 782384"/>
              <a:gd name="connsiteY79" fmla="*/ 231813 h 522790"/>
              <a:gd name="connsiteX80" fmla="*/ 186528 w 782384"/>
              <a:gd name="connsiteY80" fmla="*/ 237476 h 522790"/>
              <a:gd name="connsiteX81" fmla="*/ 184416 w 782384"/>
              <a:gd name="connsiteY81" fmla="*/ 243696 h 522790"/>
              <a:gd name="connsiteX82" fmla="*/ 178753 w 782384"/>
              <a:gd name="connsiteY82" fmla="*/ 246487 h 522790"/>
              <a:gd name="connsiteX83" fmla="*/ 50864 w 782384"/>
              <a:gd name="connsiteY83" fmla="*/ 203055 h 522790"/>
              <a:gd name="connsiteX84" fmla="*/ 48072 w 782384"/>
              <a:gd name="connsiteY84" fmla="*/ 197393 h 522790"/>
              <a:gd name="connsiteX85" fmla="*/ 50184 w 782384"/>
              <a:gd name="connsiteY85" fmla="*/ 191168 h 522790"/>
              <a:gd name="connsiteX86" fmla="*/ 55847 w 782384"/>
              <a:gd name="connsiteY86" fmla="*/ 188378 h 522790"/>
              <a:gd name="connsiteX87" fmla="*/ 492977 w 782384"/>
              <a:gd name="connsiteY87" fmla="*/ 181989 h 522790"/>
              <a:gd name="connsiteX88" fmla="*/ 496980 w 782384"/>
              <a:gd name="connsiteY88" fmla="*/ 184111 h 522790"/>
              <a:gd name="connsiteX89" fmla="*/ 497227 w 782384"/>
              <a:gd name="connsiteY89" fmla="*/ 184906 h 522790"/>
              <a:gd name="connsiteX90" fmla="*/ 495113 w 782384"/>
              <a:gd name="connsiteY90" fmla="*/ 188899 h 522790"/>
              <a:gd name="connsiteX91" fmla="*/ 401301 w 782384"/>
              <a:gd name="connsiteY91" fmla="*/ 217663 h 522790"/>
              <a:gd name="connsiteX92" fmla="*/ 397298 w 782384"/>
              <a:gd name="connsiteY92" fmla="*/ 215543 h 522790"/>
              <a:gd name="connsiteX93" fmla="*/ 397052 w 782384"/>
              <a:gd name="connsiteY93" fmla="*/ 214746 h 522790"/>
              <a:gd name="connsiteX94" fmla="*/ 399167 w 782384"/>
              <a:gd name="connsiteY94" fmla="*/ 210752 h 522790"/>
              <a:gd name="connsiteX95" fmla="*/ 423122 w 782384"/>
              <a:gd name="connsiteY95" fmla="*/ 154044 h 522790"/>
              <a:gd name="connsiteX96" fmla="*/ 427489 w 782384"/>
              <a:gd name="connsiteY96" fmla="*/ 155231 h 522790"/>
              <a:gd name="connsiteX97" fmla="*/ 427903 w 782384"/>
              <a:gd name="connsiteY97" fmla="*/ 155956 h 522790"/>
              <a:gd name="connsiteX98" fmla="*/ 426717 w 782384"/>
              <a:gd name="connsiteY98" fmla="*/ 160319 h 522790"/>
              <a:gd name="connsiteX99" fmla="*/ 341310 w 782384"/>
              <a:gd name="connsiteY99" fmla="*/ 209125 h 522790"/>
              <a:gd name="connsiteX100" fmla="*/ 336941 w 782384"/>
              <a:gd name="connsiteY100" fmla="*/ 207935 h 522790"/>
              <a:gd name="connsiteX101" fmla="*/ 336526 w 782384"/>
              <a:gd name="connsiteY101" fmla="*/ 207210 h 522790"/>
              <a:gd name="connsiteX102" fmla="*/ 337716 w 782384"/>
              <a:gd name="connsiteY102" fmla="*/ 202847 h 522790"/>
              <a:gd name="connsiteX103" fmla="*/ 718514 w 782384"/>
              <a:gd name="connsiteY103" fmla="*/ 129408 h 522790"/>
              <a:gd name="connsiteX104" fmla="*/ 718514 w 782384"/>
              <a:gd name="connsiteY104" fmla="*/ 198389 h 522790"/>
              <a:gd name="connsiteX105" fmla="*/ 740577 w 782384"/>
              <a:gd name="connsiteY105" fmla="*/ 198389 h 522790"/>
              <a:gd name="connsiteX106" fmla="*/ 757765 w 782384"/>
              <a:gd name="connsiteY106" fmla="*/ 180970 h 522790"/>
              <a:gd name="connsiteX107" fmla="*/ 757765 w 782384"/>
              <a:gd name="connsiteY107" fmla="*/ 146598 h 522790"/>
              <a:gd name="connsiteX108" fmla="*/ 740577 w 782384"/>
              <a:gd name="connsiteY108" fmla="*/ 129408 h 522790"/>
              <a:gd name="connsiteX109" fmla="*/ 40178 w 782384"/>
              <a:gd name="connsiteY109" fmla="*/ 109000 h 522790"/>
              <a:gd name="connsiteX110" fmla="*/ 118967 w 782384"/>
              <a:gd name="connsiteY110" fmla="*/ 163053 h 522790"/>
              <a:gd name="connsiteX111" fmla="*/ 120123 w 782384"/>
              <a:gd name="connsiteY111" fmla="*/ 169260 h 522790"/>
              <a:gd name="connsiteX112" fmla="*/ 116405 w 782384"/>
              <a:gd name="connsiteY112" fmla="*/ 174680 h 522790"/>
              <a:gd name="connsiteX113" fmla="*/ 110200 w 782384"/>
              <a:gd name="connsiteY113" fmla="*/ 175835 h 522790"/>
              <a:gd name="connsiteX114" fmla="*/ 31411 w 782384"/>
              <a:gd name="connsiteY114" fmla="*/ 121783 h 522790"/>
              <a:gd name="connsiteX115" fmla="*/ 30256 w 782384"/>
              <a:gd name="connsiteY115" fmla="*/ 115577 h 522790"/>
              <a:gd name="connsiteX116" fmla="*/ 33973 w 782384"/>
              <a:gd name="connsiteY116" fmla="*/ 110158 h 522790"/>
              <a:gd name="connsiteX117" fmla="*/ 40178 w 782384"/>
              <a:gd name="connsiteY117" fmla="*/ 109000 h 522790"/>
              <a:gd name="connsiteX118" fmla="*/ 701094 w 782384"/>
              <a:gd name="connsiteY118" fmla="*/ 104790 h 522790"/>
              <a:gd name="connsiteX119" fmla="*/ 740577 w 782384"/>
              <a:gd name="connsiteY119" fmla="*/ 104790 h 522790"/>
              <a:gd name="connsiteX120" fmla="*/ 782384 w 782384"/>
              <a:gd name="connsiteY120" fmla="*/ 146598 h 522790"/>
              <a:gd name="connsiteX121" fmla="*/ 782384 w 782384"/>
              <a:gd name="connsiteY121" fmla="*/ 180970 h 522790"/>
              <a:gd name="connsiteX122" fmla="*/ 740577 w 782384"/>
              <a:gd name="connsiteY122" fmla="*/ 223010 h 522790"/>
              <a:gd name="connsiteX123" fmla="*/ 718514 w 782384"/>
              <a:gd name="connsiteY123" fmla="*/ 223010 h 522790"/>
              <a:gd name="connsiteX124" fmla="*/ 718514 w 782384"/>
              <a:gd name="connsiteY124" fmla="*/ 269694 h 522790"/>
              <a:gd name="connsiteX125" fmla="*/ 711081 w 782384"/>
              <a:gd name="connsiteY125" fmla="*/ 277124 h 522790"/>
              <a:gd name="connsiteX126" fmla="*/ 701094 w 782384"/>
              <a:gd name="connsiteY126" fmla="*/ 277124 h 522790"/>
              <a:gd name="connsiteX127" fmla="*/ 693893 w 782384"/>
              <a:gd name="connsiteY127" fmla="*/ 269694 h 522790"/>
              <a:gd name="connsiteX128" fmla="*/ 693893 w 782384"/>
              <a:gd name="connsiteY128" fmla="*/ 111989 h 522790"/>
              <a:gd name="connsiteX129" fmla="*/ 701094 w 782384"/>
              <a:gd name="connsiteY129" fmla="*/ 104790 h 522790"/>
              <a:gd name="connsiteX130" fmla="*/ 569875 w 782384"/>
              <a:gd name="connsiteY130" fmla="*/ 104790 h 522790"/>
              <a:gd name="connsiteX131" fmla="*/ 590547 w 782384"/>
              <a:gd name="connsiteY131" fmla="*/ 104790 h 522790"/>
              <a:gd name="connsiteX132" fmla="*/ 597515 w 782384"/>
              <a:gd name="connsiteY132" fmla="*/ 109436 h 522790"/>
              <a:gd name="connsiteX133" fmla="*/ 641412 w 782384"/>
              <a:gd name="connsiteY133" fmla="*/ 232066 h 522790"/>
              <a:gd name="connsiteX134" fmla="*/ 641412 w 782384"/>
              <a:gd name="connsiteY134" fmla="*/ 112222 h 522790"/>
              <a:gd name="connsiteX135" fmla="*/ 648611 w 782384"/>
              <a:gd name="connsiteY135" fmla="*/ 104790 h 522790"/>
              <a:gd name="connsiteX136" fmla="*/ 658598 w 782384"/>
              <a:gd name="connsiteY136" fmla="*/ 104790 h 522790"/>
              <a:gd name="connsiteX137" fmla="*/ 666029 w 782384"/>
              <a:gd name="connsiteY137" fmla="*/ 112222 h 522790"/>
              <a:gd name="connsiteX138" fmla="*/ 666029 w 782384"/>
              <a:gd name="connsiteY138" fmla="*/ 269694 h 522790"/>
              <a:gd name="connsiteX139" fmla="*/ 658598 w 782384"/>
              <a:gd name="connsiteY139" fmla="*/ 277124 h 522790"/>
              <a:gd name="connsiteX140" fmla="*/ 637926 w 782384"/>
              <a:gd name="connsiteY140" fmla="*/ 277124 h 522790"/>
              <a:gd name="connsiteX141" fmla="*/ 630959 w 782384"/>
              <a:gd name="connsiteY141" fmla="*/ 272246 h 522790"/>
              <a:gd name="connsiteX142" fmla="*/ 587063 w 782384"/>
              <a:gd name="connsiteY142" fmla="*/ 149847 h 522790"/>
              <a:gd name="connsiteX143" fmla="*/ 587063 w 782384"/>
              <a:gd name="connsiteY143" fmla="*/ 269694 h 522790"/>
              <a:gd name="connsiteX144" fmla="*/ 579864 w 782384"/>
              <a:gd name="connsiteY144" fmla="*/ 277124 h 522790"/>
              <a:gd name="connsiteX145" fmla="*/ 569875 w 782384"/>
              <a:gd name="connsiteY145" fmla="*/ 277124 h 522790"/>
              <a:gd name="connsiteX146" fmla="*/ 562442 w 782384"/>
              <a:gd name="connsiteY146" fmla="*/ 269694 h 522790"/>
              <a:gd name="connsiteX147" fmla="*/ 562442 w 782384"/>
              <a:gd name="connsiteY147" fmla="*/ 111988 h 522790"/>
              <a:gd name="connsiteX148" fmla="*/ 569875 w 782384"/>
              <a:gd name="connsiteY148" fmla="*/ 104790 h 522790"/>
              <a:gd name="connsiteX149" fmla="*/ 119363 w 782384"/>
              <a:gd name="connsiteY149" fmla="*/ 95356 h 522790"/>
              <a:gd name="connsiteX150" fmla="*/ 125627 w 782384"/>
              <a:gd name="connsiteY150" fmla="*/ 96085 h 522790"/>
              <a:gd name="connsiteX151" fmla="*/ 184966 w 782384"/>
              <a:gd name="connsiteY151" fmla="*/ 171236 h 522790"/>
              <a:gd name="connsiteX152" fmla="*/ 184233 w 782384"/>
              <a:gd name="connsiteY152" fmla="*/ 177514 h 522790"/>
              <a:gd name="connsiteX153" fmla="*/ 179085 w 782384"/>
              <a:gd name="connsiteY153" fmla="*/ 181596 h 522790"/>
              <a:gd name="connsiteX154" fmla="*/ 172820 w 782384"/>
              <a:gd name="connsiteY154" fmla="*/ 180867 h 522790"/>
              <a:gd name="connsiteX155" fmla="*/ 113478 w 782384"/>
              <a:gd name="connsiteY155" fmla="*/ 105715 h 522790"/>
              <a:gd name="connsiteX156" fmla="*/ 114212 w 782384"/>
              <a:gd name="connsiteY156" fmla="*/ 99437 h 522790"/>
              <a:gd name="connsiteX157" fmla="*/ 357526 w 782384"/>
              <a:gd name="connsiteY157" fmla="*/ 83647 h 522790"/>
              <a:gd name="connsiteX158" fmla="*/ 358227 w 782384"/>
              <a:gd name="connsiteY158" fmla="*/ 84095 h 522790"/>
              <a:gd name="connsiteX159" fmla="*/ 359187 w 782384"/>
              <a:gd name="connsiteY159" fmla="*/ 88515 h 522790"/>
              <a:gd name="connsiteX160" fmla="*/ 284564 w 782384"/>
              <a:gd name="connsiteY160" fmla="*/ 204119 h 522790"/>
              <a:gd name="connsiteX161" fmla="*/ 280139 w 782384"/>
              <a:gd name="connsiteY161" fmla="*/ 205079 h 522790"/>
              <a:gd name="connsiteX162" fmla="*/ 279437 w 782384"/>
              <a:gd name="connsiteY162" fmla="*/ 204628 h 522790"/>
              <a:gd name="connsiteX163" fmla="*/ 278479 w 782384"/>
              <a:gd name="connsiteY163" fmla="*/ 200211 h 522790"/>
              <a:gd name="connsiteX164" fmla="*/ 353098 w 782384"/>
              <a:gd name="connsiteY164" fmla="*/ 84607 h 522790"/>
              <a:gd name="connsiteX165" fmla="*/ 357526 w 782384"/>
              <a:gd name="connsiteY165" fmla="*/ 83647 h 522790"/>
              <a:gd name="connsiteX166" fmla="*/ 432840 w 782384"/>
              <a:gd name="connsiteY166" fmla="*/ 77458 h 522790"/>
              <a:gd name="connsiteX167" fmla="*/ 433433 w 782384"/>
              <a:gd name="connsiteY167" fmla="*/ 78047 h 522790"/>
              <a:gd name="connsiteX168" fmla="*/ 433453 w 782384"/>
              <a:gd name="connsiteY168" fmla="*/ 82570 h 522790"/>
              <a:gd name="connsiteX169" fmla="*/ 364342 w 782384"/>
              <a:gd name="connsiteY169" fmla="*/ 152344 h 522790"/>
              <a:gd name="connsiteX170" fmla="*/ 359817 w 782384"/>
              <a:gd name="connsiteY170" fmla="*/ 152365 h 522790"/>
              <a:gd name="connsiteX171" fmla="*/ 359223 w 782384"/>
              <a:gd name="connsiteY171" fmla="*/ 151777 h 522790"/>
              <a:gd name="connsiteX172" fmla="*/ 359201 w 782384"/>
              <a:gd name="connsiteY172" fmla="*/ 147254 h 522790"/>
              <a:gd name="connsiteX173" fmla="*/ 428315 w 782384"/>
              <a:gd name="connsiteY173" fmla="*/ 77478 h 522790"/>
              <a:gd name="connsiteX174" fmla="*/ 432840 w 782384"/>
              <a:gd name="connsiteY174" fmla="*/ 77458 h 522790"/>
              <a:gd name="connsiteX175" fmla="*/ 189002 w 782384"/>
              <a:gd name="connsiteY175" fmla="*/ 60135 h 522790"/>
              <a:gd name="connsiteX176" fmla="*/ 192969 w 782384"/>
              <a:gd name="connsiteY176" fmla="*/ 62316 h 522790"/>
              <a:gd name="connsiteX177" fmla="*/ 231391 w 782384"/>
              <a:gd name="connsiteY177" fmla="*/ 194428 h 522790"/>
              <a:gd name="connsiteX178" fmla="*/ 229210 w 782384"/>
              <a:gd name="connsiteY178" fmla="*/ 198393 h 522790"/>
              <a:gd name="connsiteX179" fmla="*/ 228409 w 782384"/>
              <a:gd name="connsiteY179" fmla="*/ 198624 h 522790"/>
              <a:gd name="connsiteX180" fmla="*/ 224444 w 782384"/>
              <a:gd name="connsiteY180" fmla="*/ 196445 h 522790"/>
              <a:gd name="connsiteX181" fmla="*/ 186021 w 782384"/>
              <a:gd name="connsiteY181" fmla="*/ 64331 h 522790"/>
              <a:gd name="connsiteX182" fmla="*/ 188202 w 782384"/>
              <a:gd name="connsiteY182" fmla="*/ 60368 h 522790"/>
              <a:gd name="connsiteX183" fmla="*/ 288473 w 782384"/>
              <a:gd name="connsiteY183" fmla="*/ 56427 h 522790"/>
              <a:gd name="connsiteX184" fmla="*/ 289288 w 782384"/>
              <a:gd name="connsiteY184" fmla="*/ 56598 h 522790"/>
              <a:gd name="connsiteX185" fmla="*/ 291745 w 782384"/>
              <a:gd name="connsiteY185" fmla="*/ 60390 h 522790"/>
              <a:gd name="connsiteX186" fmla="*/ 271129 w 782384"/>
              <a:gd name="connsiteY186" fmla="*/ 156521 h 522790"/>
              <a:gd name="connsiteX187" fmla="*/ 267329 w 782384"/>
              <a:gd name="connsiteY187" fmla="*/ 158983 h 522790"/>
              <a:gd name="connsiteX188" fmla="*/ 266512 w 782384"/>
              <a:gd name="connsiteY188" fmla="*/ 158811 h 522790"/>
              <a:gd name="connsiteX189" fmla="*/ 264054 w 782384"/>
              <a:gd name="connsiteY189" fmla="*/ 155017 h 522790"/>
              <a:gd name="connsiteX190" fmla="*/ 284674 w 782384"/>
              <a:gd name="connsiteY190" fmla="*/ 58890 h 522790"/>
              <a:gd name="connsiteX191" fmla="*/ 288473 w 782384"/>
              <a:gd name="connsiteY191" fmla="*/ 56427 h 522790"/>
              <a:gd name="connsiteX192" fmla="*/ 239577 w 782384"/>
              <a:gd name="connsiteY192" fmla="*/ 0 h 522790"/>
              <a:gd name="connsiteX193" fmla="*/ 240406 w 782384"/>
              <a:gd name="connsiteY193" fmla="*/ 0 h 522790"/>
              <a:gd name="connsiteX194" fmla="*/ 243590 w 782384"/>
              <a:gd name="connsiteY194" fmla="*/ 3186 h 522790"/>
              <a:gd name="connsiteX195" fmla="*/ 243590 w 782384"/>
              <a:gd name="connsiteY195" fmla="*/ 101382 h 522790"/>
              <a:gd name="connsiteX196" fmla="*/ 240406 w 782384"/>
              <a:gd name="connsiteY196" fmla="*/ 104567 h 522790"/>
              <a:gd name="connsiteX197" fmla="*/ 239577 w 782384"/>
              <a:gd name="connsiteY197" fmla="*/ 104567 h 522790"/>
              <a:gd name="connsiteX198" fmla="*/ 236392 w 782384"/>
              <a:gd name="connsiteY198" fmla="*/ 101382 h 522790"/>
              <a:gd name="connsiteX199" fmla="*/ 236392 w 782384"/>
              <a:gd name="connsiteY199" fmla="*/ 3186 h 522790"/>
              <a:gd name="connsiteX200" fmla="*/ 239577 w 782384"/>
              <a:gd name="connsiteY200" fmla="*/ 0 h 52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782384" h="522790">
                <a:moveTo>
                  <a:pt x="230525" y="418148"/>
                </a:moveTo>
                <a:lnTo>
                  <a:pt x="249457" y="418148"/>
                </a:lnTo>
                <a:cubicBezTo>
                  <a:pt x="253343" y="418148"/>
                  <a:pt x="256525" y="421331"/>
                  <a:pt x="256525" y="425216"/>
                </a:cubicBezTo>
                <a:lnTo>
                  <a:pt x="256525" y="515722"/>
                </a:lnTo>
                <a:cubicBezTo>
                  <a:pt x="256525" y="519610"/>
                  <a:pt x="253343" y="522790"/>
                  <a:pt x="249457" y="522790"/>
                </a:cubicBezTo>
                <a:lnTo>
                  <a:pt x="230525" y="522790"/>
                </a:lnTo>
                <a:cubicBezTo>
                  <a:pt x="226640" y="522790"/>
                  <a:pt x="223458" y="519610"/>
                  <a:pt x="223458" y="515722"/>
                </a:cubicBezTo>
                <a:lnTo>
                  <a:pt x="223458" y="425216"/>
                </a:lnTo>
                <a:cubicBezTo>
                  <a:pt x="223458" y="421331"/>
                  <a:pt x="226640" y="418148"/>
                  <a:pt x="230525" y="418148"/>
                </a:cubicBezTo>
                <a:close/>
                <a:moveTo>
                  <a:pt x="194999" y="352154"/>
                </a:moveTo>
                <a:lnTo>
                  <a:pt x="212010" y="360459"/>
                </a:lnTo>
                <a:cubicBezTo>
                  <a:pt x="215502" y="362164"/>
                  <a:pt x="216962" y="366415"/>
                  <a:pt x="215255" y="369905"/>
                </a:cubicBezTo>
                <a:lnTo>
                  <a:pt x="175545" y="450973"/>
                </a:lnTo>
                <a:cubicBezTo>
                  <a:pt x="173835" y="454466"/>
                  <a:pt x="169579" y="455926"/>
                  <a:pt x="166085" y="454221"/>
                </a:cubicBezTo>
                <a:lnTo>
                  <a:pt x="149072" y="445917"/>
                </a:lnTo>
                <a:cubicBezTo>
                  <a:pt x="145578" y="444210"/>
                  <a:pt x="144119" y="439958"/>
                  <a:pt x="145830" y="436467"/>
                </a:cubicBezTo>
                <a:lnTo>
                  <a:pt x="185539" y="355400"/>
                </a:lnTo>
                <a:cubicBezTo>
                  <a:pt x="187250" y="351910"/>
                  <a:pt x="191508" y="350447"/>
                  <a:pt x="194999" y="352154"/>
                </a:cubicBezTo>
                <a:close/>
                <a:moveTo>
                  <a:pt x="341467" y="321657"/>
                </a:moveTo>
                <a:lnTo>
                  <a:pt x="411358" y="379416"/>
                </a:lnTo>
                <a:cubicBezTo>
                  <a:pt x="414355" y="381891"/>
                  <a:pt x="414784" y="386374"/>
                  <a:pt x="412315" y="389375"/>
                </a:cubicBezTo>
                <a:lnTo>
                  <a:pt x="400288" y="403998"/>
                </a:lnTo>
                <a:cubicBezTo>
                  <a:pt x="397818" y="407000"/>
                  <a:pt x="393346" y="407430"/>
                  <a:pt x="390349" y="404955"/>
                </a:cubicBezTo>
                <a:lnTo>
                  <a:pt x="320464" y="347193"/>
                </a:lnTo>
                <a:cubicBezTo>
                  <a:pt x="317465" y="344717"/>
                  <a:pt x="317034" y="340234"/>
                  <a:pt x="319504" y="337233"/>
                </a:cubicBezTo>
                <a:lnTo>
                  <a:pt x="331528" y="322613"/>
                </a:lnTo>
                <a:cubicBezTo>
                  <a:pt x="333998" y="319612"/>
                  <a:pt x="338470" y="319182"/>
                  <a:pt x="341467" y="321657"/>
                </a:cubicBezTo>
                <a:close/>
                <a:moveTo>
                  <a:pt x="276906" y="320174"/>
                </a:moveTo>
                <a:cubicBezTo>
                  <a:pt x="280574" y="318890"/>
                  <a:pt x="284625" y="320843"/>
                  <a:pt x="285907" y="324513"/>
                </a:cubicBezTo>
                <a:lnTo>
                  <a:pt x="328671" y="446901"/>
                </a:lnTo>
                <a:cubicBezTo>
                  <a:pt x="329952" y="450571"/>
                  <a:pt x="327997" y="454623"/>
                  <a:pt x="324329" y="455907"/>
                </a:cubicBezTo>
                <a:lnTo>
                  <a:pt x="306457" y="462149"/>
                </a:lnTo>
                <a:cubicBezTo>
                  <a:pt x="302790" y="463431"/>
                  <a:pt x="298740" y="461480"/>
                  <a:pt x="297456" y="457810"/>
                </a:cubicBezTo>
                <a:lnTo>
                  <a:pt x="254696" y="335423"/>
                </a:lnTo>
                <a:cubicBezTo>
                  <a:pt x="253414" y="331753"/>
                  <a:pt x="255364" y="327703"/>
                  <a:pt x="259035" y="326419"/>
                </a:cubicBezTo>
                <a:close/>
                <a:moveTo>
                  <a:pt x="92436" y="308338"/>
                </a:moveTo>
                <a:cubicBezTo>
                  <a:pt x="94732" y="307469"/>
                  <a:pt x="97322" y="308634"/>
                  <a:pt x="98195" y="310929"/>
                </a:cubicBezTo>
                <a:lnTo>
                  <a:pt x="100528" y="317074"/>
                </a:lnTo>
                <a:cubicBezTo>
                  <a:pt x="101398" y="319368"/>
                  <a:pt x="100233" y="321959"/>
                  <a:pt x="97937" y="322829"/>
                </a:cubicBezTo>
                <a:lnTo>
                  <a:pt x="8379" y="356808"/>
                </a:lnTo>
                <a:cubicBezTo>
                  <a:pt x="6083" y="357677"/>
                  <a:pt x="3493" y="356512"/>
                  <a:pt x="2621" y="354218"/>
                </a:cubicBezTo>
                <a:lnTo>
                  <a:pt x="289" y="348073"/>
                </a:lnTo>
                <a:cubicBezTo>
                  <a:pt x="-582" y="345780"/>
                  <a:pt x="582" y="343189"/>
                  <a:pt x="2876" y="342319"/>
                </a:cubicBezTo>
                <a:close/>
                <a:moveTo>
                  <a:pt x="406341" y="301011"/>
                </a:moveTo>
                <a:lnTo>
                  <a:pt x="492370" y="329389"/>
                </a:lnTo>
                <a:cubicBezTo>
                  <a:pt x="496063" y="330607"/>
                  <a:pt x="498086" y="334624"/>
                  <a:pt x="496867" y="338314"/>
                </a:cubicBezTo>
                <a:lnTo>
                  <a:pt x="490939" y="356292"/>
                </a:lnTo>
                <a:cubicBezTo>
                  <a:pt x="489720" y="359983"/>
                  <a:pt x="485701" y="362007"/>
                  <a:pt x="482010" y="360788"/>
                </a:cubicBezTo>
                <a:lnTo>
                  <a:pt x="395984" y="332413"/>
                </a:lnTo>
                <a:cubicBezTo>
                  <a:pt x="392295" y="331194"/>
                  <a:pt x="390269" y="327178"/>
                  <a:pt x="391488" y="323488"/>
                </a:cubicBezTo>
                <a:lnTo>
                  <a:pt x="397416" y="305511"/>
                </a:lnTo>
                <a:cubicBezTo>
                  <a:pt x="398635" y="301816"/>
                  <a:pt x="402651" y="299792"/>
                  <a:pt x="406341" y="301011"/>
                </a:cubicBezTo>
                <a:close/>
                <a:moveTo>
                  <a:pt x="186886" y="297607"/>
                </a:moveTo>
                <a:cubicBezTo>
                  <a:pt x="188817" y="296093"/>
                  <a:pt x="191637" y="296432"/>
                  <a:pt x="193152" y="298365"/>
                </a:cubicBezTo>
                <a:lnTo>
                  <a:pt x="197205" y="303532"/>
                </a:lnTo>
                <a:cubicBezTo>
                  <a:pt x="198722" y="305466"/>
                  <a:pt x="198381" y="308286"/>
                  <a:pt x="196448" y="309801"/>
                </a:cubicBezTo>
                <a:lnTo>
                  <a:pt x="90071" y="393256"/>
                </a:lnTo>
                <a:cubicBezTo>
                  <a:pt x="88137" y="394771"/>
                  <a:pt x="85316" y="394433"/>
                  <a:pt x="83802" y="392499"/>
                </a:cubicBezTo>
                <a:lnTo>
                  <a:pt x="79745" y="387328"/>
                </a:lnTo>
                <a:cubicBezTo>
                  <a:pt x="78230" y="385396"/>
                  <a:pt x="78570" y="382578"/>
                  <a:pt x="80505" y="381063"/>
                </a:cubicBezTo>
                <a:close/>
                <a:moveTo>
                  <a:pt x="42512" y="261686"/>
                </a:moveTo>
                <a:lnTo>
                  <a:pt x="138123" y="261686"/>
                </a:lnTo>
                <a:cubicBezTo>
                  <a:pt x="140578" y="261686"/>
                  <a:pt x="142586" y="263695"/>
                  <a:pt x="142586" y="266148"/>
                </a:cubicBezTo>
                <a:lnTo>
                  <a:pt x="142586" y="272720"/>
                </a:lnTo>
                <a:cubicBezTo>
                  <a:pt x="142586" y="275177"/>
                  <a:pt x="140578" y="277185"/>
                  <a:pt x="138123" y="277185"/>
                </a:cubicBezTo>
                <a:lnTo>
                  <a:pt x="42512" y="277185"/>
                </a:lnTo>
                <a:cubicBezTo>
                  <a:pt x="40057" y="277185"/>
                  <a:pt x="38047" y="275177"/>
                  <a:pt x="38047" y="272720"/>
                </a:cubicBezTo>
                <a:lnTo>
                  <a:pt x="38047" y="266148"/>
                </a:lnTo>
                <a:cubicBezTo>
                  <a:pt x="38047" y="263695"/>
                  <a:pt x="40057" y="261686"/>
                  <a:pt x="42512" y="261686"/>
                </a:cubicBezTo>
                <a:close/>
                <a:moveTo>
                  <a:pt x="319369" y="244120"/>
                </a:moveTo>
                <a:lnTo>
                  <a:pt x="448959" y="244120"/>
                </a:lnTo>
                <a:cubicBezTo>
                  <a:pt x="452846" y="244120"/>
                  <a:pt x="456028" y="247300"/>
                  <a:pt x="456028" y="251187"/>
                </a:cubicBezTo>
                <a:lnTo>
                  <a:pt x="456028" y="270118"/>
                </a:lnTo>
                <a:cubicBezTo>
                  <a:pt x="456028" y="274006"/>
                  <a:pt x="452846" y="277187"/>
                  <a:pt x="448959" y="277187"/>
                </a:cubicBezTo>
                <a:lnTo>
                  <a:pt x="319369" y="277187"/>
                </a:lnTo>
                <a:cubicBezTo>
                  <a:pt x="315483" y="277187"/>
                  <a:pt x="312302" y="274006"/>
                  <a:pt x="312302" y="270118"/>
                </a:cubicBezTo>
                <a:lnTo>
                  <a:pt x="312302" y="251187"/>
                </a:lnTo>
                <a:cubicBezTo>
                  <a:pt x="312302" y="247300"/>
                  <a:pt x="315483" y="244120"/>
                  <a:pt x="319369" y="244120"/>
                </a:cubicBezTo>
                <a:close/>
                <a:moveTo>
                  <a:pt x="55847" y="188378"/>
                </a:moveTo>
                <a:lnTo>
                  <a:pt x="183737" y="231813"/>
                </a:lnTo>
                <a:cubicBezTo>
                  <a:pt x="186062" y="232602"/>
                  <a:pt x="187318" y="235150"/>
                  <a:pt x="186528" y="237476"/>
                </a:cubicBezTo>
                <a:lnTo>
                  <a:pt x="184416" y="243696"/>
                </a:lnTo>
                <a:cubicBezTo>
                  <a:pt x="183627" y="246021"/>
                  <a:pt x="181078" y="247278"/>
                  <a:pt x="178753" y="246487"/>
                </a:cubicBezTo>
                <a:lnTo>
                  <a:pt x="50864" y="203055"/>
                </a:lnTo>
                <a:cubicBezTo>
                  <a:pt x="48538" y="202266"/>
                  <a:pt x="47283" y="199718"/>
                  <a:pt x="48072" y="197393"/>
                </a:cubicBezTo>
                <a:lnTo>
                  <a:pt x="50184" y="191168"/>
                </a:lnTo>
                <a:cubicBezTo>
                  <a:pt x="50974" y="188844"/>
                  <a:pt x="53522" y="187589"/>
                  <a:pt x="55847" y="188378"/>
                </a:cubicBezTo>
                <a:close/>
                <a:moveTo>
                  <a:pt x="492977" y="181989"/>
                </a:moveTo>
                <a:cubicBezTo>
                  <a:pt x="494661" y="181475"/>
                  <a:pt x="496462" y="182427"/>
                  <a:pt x="496980" y="184111"/>
                </a:cubicBezTo>
                <a:lnTo>
                  <a:pt x="497227" y="184906"/>
                </a:lnTo>
                <a:cubicBezTo>
                  <a:pt x="497746" y="186586"/>
                  <a:pt x="496794" y="188385"/>
                  <a:pt x="495113" y="188899"/>
                </a:cubicBezTo>
                <a:lnTo>
                  <a:pt x="401301" y="217663"/>
                </a:lnTo>
                <a:cubicBezTo>
                  <a:pt x="399619" y="218178"/>
                  <a:pt x="397818" y="217223"/>
                  <a:pt x="397298" y="215543"/>
                </a:cubicBezTo>
                <a:lnTo>
                  <a:pt x="397052" y="214746"/>
                </a:lnTo>
                <a:cubicBezTo>
                  <a:pt x="396532" y="213065"/>
                  <a:pt x="397483" y="211267"/>
                  <a:pt x="399167" y="210752"/>
                </a:cubicBezTo>
                <a:close/>
                <a:moveTo>
                  <a:pt x="423122" y="154044"/>
                </a:moveTo>
                <a:cubicBezTo>
                  <a:pt x="424649" y="153169"/>
                  <a:pt x="426615" y="153706"/>
                  <a:pt x="427489" y="155231"/>
                </a:cubicBezTo>
                <a:lnTo>
                  <a:pt x="427903" y="155956"/>
                </a:lnTo>
                <a:cubicBezTo>
                  <a:pt x="428779" y="157484"/>
                  <a:pt x="428243" y="159446"/>
                  <a:pt x="426717" y="160319"/>
                </a:cubicBezTo>
                <a:lnTo>
                  <a:pt x="341310" y="209125"/>
                </a:lnTo>
                <a:cubicBezTo>
                  <a:pt x="339781" y="209997"/>
                  <a:pt x="337815" y="209463"/>
                  <a:pt x="336941" y="207935"/>
                </a:cubicBezTo>
                <a:lnTo>
                  <a:pt x="336526" y="207210"/>
                </a:lnTo>
                <a:cubicBezTo>
                  <a:pt x="335651" y="205684"/>
                  <a:pt x="336188" y="203721"/>
                  <a:pt x="337716" y="202847"/>
                </a:cubicBezTo>
                <a:close/>
                <a:moveTo>
                  <a:pt x="718514" y="129408"/>
                </a:moveTo>
                <a:lnTo>
                  <a:pt x="718514" y="198389"/>
                </a:lnTo>
                <a:lnTo>
                  <a:pt x="740577" y="198389"/>
                </a:lnTo>
                <a:cubicBezTo>
                  <a:pt x="750099" y="198389"/>
                  <a:pt x="757765" y="190492"/>
                  <a:pt x="757765" y="180970"/>
                </a:cubicBezTo>
                <a:lnTo>
                  <a:pt x="757765" y="146598"/>
                </a:lnTo>
                <a:cubicBezTo>
                  <a:pt x="757765" y="137073"/>
                  <a:pt x="750099" y="129408"/>
                  <a:pt x="740577" y="129408"/>
                </a:cubicBezTo>
                <a:close/>
                <a:moveTo>
                  <a:pt x="40178" y="109000"/>
                </a:moveTo>
                <a:lnTo>
                  <a:pt x="118967" y="163053"/>
                </a:lnTo>
                <a:cubicBezTo>
                  <a:pt x="120992" y="164441"/>
                  <a:pt x="121514" y="167234"/>
                  <a:pt x="120123" y="169260"/>
                </a:cubicBezTo>
                <a:lnTo>
                  <a:pt x="116405" y="174680"/>
                </a:lnTo>
                <a:cubicBezTo>
                  <a:pt x="115019" y="176706"/>
                  <a:pt x="112226" y="177224"/>
                  <a:pt x="110200" y="175835"/>
                </a:cubicBezTo>
                <a:lnTo>
                  <a:pt x="31411" y="121783"/>
                </a:lnTo>
                <a:cubicBezTo>
                  <a:pt x="29386" y="120393"/>
                  <a:pt x="28865" y="117600"/>
                  <a:pt x="30256" y="115577"/>
                </a:cubicBezTo>
                <a:lnTo>
                  <a:pt x="33973" y="110158"/>
                </a:lnTo>
                <a:cubicBezTo>
                  <a:pt x="35360" y="108132"/>
                  <a:pt x="38153" y="107610"/>
                  <a:pt x="40178" y="109000"/>
                </a:cubicBezTo>
                <a:close/>
                <a:moveTo>
                  <a:pt x="701094" y="104790"/>
                </a:moveTo>
                <a:lnTo>
                  <a:pt x="740577" y="104790"/>
                </a:lnTo>
                <a:cubicBezTo>
                  <a:pt x="763802" y="104790"/>
                  <a:pt x="782384" y="123369"/>
                  <a:pt x="782384" y="146598"/>
                </a:cubicBezTo>
                <a:lnTo>
                  <a:pt x="782384" y="180970"/>
                </a:lnTo>
                <a:cubicBezTo>
                  <a:pt x="782384" y="204195"/>
                  <a:pt x="763802" y="223010"/>
                  <a:pt x="740577" y="223010"/>
                </a:cubicBezTo>
                <a:lnTo>
                  <a:pt x="718514" y="223010"/>
                </a:lnTo>
                <a:lnTo>
                  <a:pt x="718514" y="269694"/>
                </a:lnTo>
                <a:cubicBezTo>
                  <a:pt x="718514" y="273873"/>
                  <a:pt x="715029" y="277124"/>
                  <a:pt x="711081" y="277124"/>
                </a:cubicBezTo>
                <a:lnTo>
                  <a:pt x="701094" y="277124"/>
                </a:lnTo>
                <a:cubicBezTo>
                  <a:pt x="697146" y="277124"/>
                  <a:pt x="693893" y="273873"/>
                  <a:pt x="693893" y="269694"/>
                </a:cubicBezTo>
                <a:lnTo>
                  <a:pt x="693893" y="111989"/>
                </a:lnTo>
                <a:cubicBezTo>
                  <a:pt x="693893" y="108041"/>
                  <a:pt x="697146" y="104790"/>
                  <a:pt x="701094" y="104790"/>
                </a:cubicBezTo>
                <a:close/>
                <a:moveTo>
                  <a:pt x="569875" y="104790"/>
                </a:moveTo>
                <a:lnTo>
                  <a:pt x="590547" y="104790"/>
                </a:lnTo>
                <a:cubicBezTo>
                  <a:pt x="593332" y="104790"/>
                  <a:pt x="596586" y="106880"/>
                  <a:pt x="597515" y="109436"/>
                </a:cubicBezTo>
                <a:lnTo>
                  <a:pt x="641412" y="232066"/>
                </a:lnTo>
                <a:lnTo>
                  <a:pt x="641412" y="112222"/>
                </a:lnTo>
                <a:cubicBezTo>
                  <a:pt x="641412" y="108040"/>
                  <a:pt x="644663" y="104790"/>
                  <a:pt x="648611" y="104790"/>
                </a:cubicBezTo>
                <a:lnTo>
                  <a:pt x="658598" y="104790"/>
                </a:lnTo>
                <a:cubicBezTo>
                  <a:pt x="662546" y="104790"/>
                  <a:pt x="666029" y="108040"/>
                  <a:pt x="666029" y="112222"/>
                </a:cubicBezTo>
                <a:lnTo>
                  <a:pt x="666029" y="269694"/>
                </a:lnTo>
                <a:cubicBezTo>
                  <a:pt x="666029" y="273874"/>
                  <a:pt x="662546" y="277124"/>
                  <a:pt x="658598" y="277124"/>
                </a:cubicBezTo>
                <a:lnTo>
                  <a:pt x="637926" y="277124"/>
                </a:lnTo>
                <a:cubicBezTo>
                  <a:pt x="635140" y="277124"/>
                  <a:pt x="631889" y="275036"/>
                  <a:pt x="630959" y="272246"/>
                </a:cubicBezTo>
                <a:lnTo>
                  <a:pt x="587063" y="149847"/>
                </a:lnTo>
                <a:lnTo>
                  <a:pt x="587063" y="269694"/>
                </a:lnTo>
                <a:cubicBezTo>
                  <a:pt x="587063" y="273874"/>
                  <a:pt x="583812" y="277124"/>
                  <a:pt x="579864" y="277124"/>
                </a:cubicBezTo>
                <a:lnTo>
                  <a:pt x="569875" y="277124"/>
                </a:lnTo>
                <a:cubicBezTo>
                  <a:pt x="565928" y="277124"/>
                  <a:pt x="562442" y="273874"/>
                  <a:pt x="562442" y="269694"/>
                </a:cubicBezTo>
                <a:lnTo>
                  <a:pt x="562442" y="111988"/>
                </a:lnTo>
                <a:cubicBezTo>
                  <a:pt x="562442" y="108040"/>
                  <a:pt x="565928" y="104790"/>
                  <a:pt x="569875" y="104790"/>
                </a:cubicBezTo>
                <a:close/>
                <a:moveTo>
                  <a:pt x="119363" y="95356"/>
                </a:moveTo>
                <a:cubicBezTo>
                  <a:pt x="121285" y="93829"/>
                  <a:pt x="124106" y="94158"/>
                  <a:pt x="125627" y="96085"/>
                </a:cubicBezTo>
                <a:lnTo>
                  <a:pt x="184966" y="171236"/>
                </a:lnTo>
                <a:cubicBezTo>
                  <a:pt x="186488" y="173164"/>
                  <a:pt x="186157" y="175989"/>
                  <a:pt x="184233" y="177514"/>
                </a:cubicBezTo>
                <a:lnTo>
                  <a:pt x="179085" y="181596"/>
                </a:lnTo>
                <a:cubicBezTo>
                  <a:pt x="177160" y="183122"/>
                  <a:pt x="174341" y="182795"/>
                  <a:pt x="172820" y="180867"/>
                </a:cubicBezTo>
                <a:lnTo>
                  <a:pt x="113478" y="105715"/>
                </a:lnTo>
                <a:cubicBezTo>
                  <a:pt x="111958" y="103789"/>
                  <a:pt x="112287" y="100965"/>
                  <a:pt x="114212" y="99437"/>
                </a:cubicBezTo>
                <a:close/>
                <a:moveTo>
                  <a:pt x="357526" y="83647"/>
                </a:moveTo>
                <a:lnTo>
                  <a:pt x="358227" y="84095"/>
                </a:lnTo>
                <a:cubicBezTo>
                  <a:pt x="359708" y="85047"/>
                  <a:pt x="360139" y="87036"/>
                  <a:pt x="359187" y="88515"/>
                </a:cubicBezTo>
                <a:lnTo>
                  <a:pt x="284564" y="204119"/>
                </a:lnTo>
                <a:cubicBezTo>
                  <a:pt x="283612" y="205598"/>
                  <a:pt x="281620" y="206029"/>
                  <a:pt x="280139" y="205079"/>
                </a:cubicBezTo>
                <a:lnTo>
                  <a:pt x="279437" y="204628"/>
                </a:lnTo>
                <a:cubicBezTo>
                  <a:pt x="277956" y="203677"/>
                  <a:pt x="277527" y="201689"/>
                  <a:pt x="278479" y="200211"/>
                </a:cubicBezTo>
                <a:lnTo>
                  <a:pt x="353098" y="84607"/>
                </a:lnTo>
                <a:cubicBezTo>
                  <a:pt x="354052" y="83128"/>
                  <a:pt x="356046" y="82697"/>
                  <a:pt x="357526" y="83647"/>
                </a:cubicBezTo>
                <a:close/>
                <a:moveTo>
                  <a:pt x="432840" y="77458"/>
                </a:moveTo>
                <a:lnTo>
                  <a:pt x="433433" y="78047"/>
                </a:lnTo>
                <a:cubicBezTo>
                  <a:pt x="434682" y="79285"/>
                  <a:pt x="434693" y="81319"/>
                  <a:pt x="433453" y="82570"/>
                </a:cubicBezTo>
                <a:lnTo>
                  <a:pt x="364342" y="152344"/>
                </a:lnTo>
                <a:cubicBezTo>
                  <a:pt x="363104" y="153596"/>
                  <a:pt x="361068" y="153603"/>
                  <a:pt x="359817" y="152365"/>
                </a:cubicBezTo>
                <a:lnTo>
                  <a:pt x="359223" y="151777"/>
                </a:lnTo>
                <a:cubicBezTo>
                  <a:pt x="357972" y="150537"/>
                  <a:pt x="357963" y="148501"/>
                  <a:pt x="359201" y="147254"/>
                </a:cubicBezTo>
                <a:lnTo>
                  <a:pt x="428315" y="77478"/>
                </a:lnTo>
                <a:cubicBezTo>
                  <a:pt x="429553" y="76230"/>
                  <a:pt x="431589" y="76218"/>
                  <a:pt x="432840" y="77458"/>
                </a:cubicBezTo>
                <a:close/>
                <a:moveTo>
                  <a:pt x="189002" y="60135"/>
                </a:moveTo>
                <a:cubicBezTo>
                  <a:pt x="190692" y="59645"/>
                  <a:pt x="192478" y="60625"/>
                  <a:pt x="192969" y="62316"/>
                </a:cubicBezTo>
                <a:lnTo>
                  <a:pt x="231391" y="194428"/>
                </a:lnTo>
                <a:cubicBezTo>
                  <a:pt x="231882" y="196118"/>
                  <a:pt x="230902" y="197903"/>
                  <a:pt x="229210" y="198393"/>
                </a:cubicBezTo>
                <a:lnTo>
                  <a:pt x="228409" y="198624"/>
                </a:lnTo>
                <a:cubicBezTo>
                  <a:pt x="226720" y="199114"/>
                  <a:pt x="224935" y="198134"/>
                  <a:pt x="224444" y="196445"/>
                </a:cubicBezTo>
                <a:lnTo>
                  <a:pt x="186021" y="64331"/>
                </a:lnTo>
                <a:cubicBezTo>
                  <a:pt x="185530" y="62644"/>
                  <a:pt x="186510" y="60858"/>
                  <a:pt x="188202" y="60368"/>
                </a:cubicBezTo>
                <a:close/>
                <a:moveTo>
                  <a:pt x="288473" y="56427"/>
                </a:moveTo>
                <a:lnTo>
                  <a:pt x="289288" y="56598"/>
                </a:lnTo>
                <a:cubicBezTo>
                  <a:pt x="291008" y="56963"/>
                  <a:pt x="292115" y="58672"/>
                  <a:pt x="291745" y="60390"/>
                </a:cubicBezTo>
                <a:lnTo>
                  <a:pt x="271129" y="156521"/>
                </a:lnTo>
                <a:cubicBezTo>
                  <a:pt x="270759" y="158241"/>
                  <a:pt x="269050" y="159351"/>
                  <a:pt x="267329" y="158983"/>
                </a:cubicBezTo>
                <a:lnTo>
                  <a:pt x="266512" y="158811"/>
                </a:lnTo>
                <a:cubicBezTo>
                  <a:pt x="264790" y="158445"/>
                  <a:pt x="263685" y="156738"/>
                  <a:pt x="264054" y="155017"/>
                </a:cubicBezTo>
                <a:lnTo>
                  <a:pt x="284674" y="58890"/>
                </a:lnTo>
                <a:cubicBezTo>
                  <a:pt x="285042" y="57170"/>
                  <a:pt x="286751" y="56059"/>
                  <a:pt x="288473" y="56427"/>
                </a:cubicBezTo>
                <a:close/>
                <a:moveTo>
                  <a:pt x="239577" y="0"/>
                </a:moveTo>
                <a:lnTo>
                  <a:pt x="240406" y="0"/>
                </a:lnTo>
                <a:cubicBezTo>
                  <a:pt x="242158" y="0"/>
                  <a:pt x="243590" y="1433"/>
                  <a:pt x="243590" y="3186"/>
                </a:cubicBezTo>
                <a:lnTo>
                  <a:pt x="243590" y="101382"/>
                </a:lnTo>
                <a:cubicBezTo>
                  <a:pt x="243590" y="103133"/>
                  <a:pt x="242158" y="104567"/>
                  <a:pt x="240406" y="104567"/>
                </a:cubicBezTo>
                <a:lnTo>
                  <a:pt x="239577" y="104567"/>
                </a:lnTo>
                <a:cubicBezTo>
                  <a:pt x="237825" y="104567"/>
                  <a:pt x="236392" y="103133"/>
                  <a:pt x="236392" y="101382"/>
                </a:cubicBezTo>
                <a:lnTo>
                  <a:pt x="236392" y="3186"/>
                </a:lnTo>
                <a:cubicBezTo>
                  <a:pt x="236392" y="1433"/>
                  <a:pt x="237825" y="0"/>
                  <a:pt x="239577" y="0"/>
                </a:cubicBezTo>
                <a:close/>
              </a:path>
            </a:pathLst>
          </a:custGeom>
          <a:solidFill>
            <a:schemeClr val="bg2"/>
          </a:solidFill>
        </p:spPr>
        <p:txBody>
          <a:bodyPr wrap="square">
            <a:noAutofit/>
          </a:bodyPr>
          <a:lstStyle>
            <a:lvl1pPr>
              <a:defRPr sz="800" b="0" i="0">
                <a:noFill/>
                <a:latin typeface="Soleil Lt" panose="02000503000000020003" pitchFamily="2" charset="77"/>
              </a:defRPr>
            </a:lvl1pPr>
            <a:lvl2pPr>
              <a:defRPr sz="800" b="0" i="0">
                <a:latin typeface="Soleil Lt" panose="02000503000000020003" pitchFamily="2" charset="77"/>
              </a:defRPr>
            </a:lvl2pPr>
            <a:lvl3pPr>
              <a:defRPr sz="800" b="0" i="0">
                <a:latin typeface="Soleil Lt" panose="02000503000000020003" pitchFamily="2" charset="77"/>
              </a:defRPr>
            </a:lvl3pPr>
            <a:lvl4pPr>
              <a:defRPr sz="800" b="0" i="0">
                <a:latin typeface="Soleil Lt" panose="02000503000000020003" pitchFamily="2" charset="77"/>
              </a:defRPr>
            </a:lvl4pPr>
            <a:lvl5pPr>
              <a:defRPr sz="800" b="0" i="0">
                <a:latin typeface="Soleil Lt" panose="02000503000000020003" pitchFamily="2" charset="77"/>
              </a:defRPr>
            </a:lvl5pPr>
          </a:lstStyle>
          <a:p>
            <a:pPr lvl="0"/>
            <a:endParaRPr lang="en-US" dirty="0"/>
          </a:p>
        </p:txBody>
      </p:sp>
      <p:sp>
        <p:nvSpPr>
          <p:cNvPr id="2" name="Title 1"/>
          <p:cNvSpPr>
            <a:spLocks noGrp="1"/>
          </p:cNvSpPr>
          <p:nvPr>
            <p:ph type="title" hasCustomPrompt="1"/>
          </p:nvPr>
        </p:nvSpPr>
        <p:spPr>
          <a:xfrm>
            <a:off x="1197518" y="3091543"/>
            <a:ext cx="10149932" cy="620486"/>
          </a:xfrm>
        </p:spPr>
        <p:txBody>
          <a:bodyPr anchor="t" anchorCtr="0">
            <a:noAutofit/>
          </a:bodyPr>
          <a:lstStyle>
            <a:lvl1pPr>
              <a:lnSpc>
                <a:spcPct val="80000"/>
              </a:lnSpc>
              <a:defRPr sz="5400">
                <a:solidFill>
                  <a:schemeClr val="bg1"/>
                </a:solidFill>
              </a:defRPr>
            </a:lvl1pPr>
          </a:lstStyle>
          <a:p>
            <a:r>
              <a:rPr lang="en-US" dirty="0"/>
              <a:t>Section title</a:t>
            </a:r>
          </a:p>
        </p:txBody>
      </p:sp>
      <p:sp>
        <p:nvSpPr>
          <p:cNvPr id="3" name="Text Placeholder 2"/>
          <p:cNvSpPr>
            <a:spLocks noGrp="1"/>
          </p:cNvSpPr>
          <p:nvPr>
            <p:ph type="body" idx="1"/>
          </p:nvPr>
        </p:nvSpPr>
        <p:spPr>
          <a:xfrm>
            <a:off x="1197518" y="3766459"/>
            <a:ext cx="10149932" cy="1175655"/>
          </a:xfrm>
        </p:spPr>
        <p:txBody>
          <a:bodyPr>
            <a:noAutofit/>
          </a:bodyPr>
          <a:lstStyle>
            <a:lvl1pPr marL="0" indent="0">
              <a:buNone/>
              <a:defRPr sz="2000" b="0">
                <a:solidFill>
                  <a:schemeClr val="bg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noAutofit/>
          </a:bodyPr>
          <a:lstStyle>
            <a:lvl1pPr>
              <a:defRPr>
                <a:solidFill>
                  <a:schemeClr val="bg2"/>
                </a:solidFill>
              </a:defRPr>
            </a:lvl1pPr>
          </a:lstStyle>
          <a:p>
            <a:fld id="{B6941E7E-3E25-45A7-9EE6-3D8C805B96CD}" type="datetimeFigureOut">
              <a:rPr lang="en-US" smtClean="0"/>
              <a:pPr/>
              <a:t>6/11/2025</a:t>
            </a:fld>
            <a:endParaRPr lang="en-US"/>
          </a:p>
        </p:txBody>
      </p:sp>
      <p:sp>
        <p:nvSpPr>
          <p:cNvPr id="5" name="Footer Placeholder 4"/>
          <p:cNvSpPr>
            <a:spLocks noGrp="1"/>
          </p:cNvSpPr>
          <p:nvPr>
            <p:ph type="ftr" sz="quarter" idx="11"/>
          </p:nvPr>
        </p:nvSpPr>
        <p:spPr/>
        <p:txBody>
          <a:bodyPr>
            <a:noAutofit/>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7" name="Picture Placeholder 3">
            <a:extLst>
              <a:ext uri="{FF2B5EF4-FFF2-40B4-BE49-F238E27FC236}">
                <a16:creationId xmlns:a16="http://schemas.microsoft.com/office/drawing/2014/main" id="{AB680487-E489-CA72-E340-0B85F8B7335A}"/>
              </a:ext>
            </a:extLst>
          </p:cNvPr>
          <p:cNvSpPr>
            <a:spLocks noGrp="1"/>
          </p:cNvSpPr>
          <p:nvPr>
            <p:ph type="pic" sz="quarter" idx="33"/>
          </p:nvPr>
        </p:nvSpPr>
        <p:spPr>
          <a:xfrm>
            <a:off x="1" y="0"/>
            <a:ext cx="12191998" cy="201336"/>
          </a:xfr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p:spPr>
        <p:txBody>
          <a:bodyPr/>
          <a:lstStyle>
            <a:lvl1pPr>
              <a:defRPr sz="800">
                <a:solidFill>
                  <a:schemeClr val="bg1">
                    <a:lumMod val="50000"/>
                  </a:schemeClr>
                </a:solidFill>
              </a:defRPr>
            </a:lvl1pPr>
          </a:lstStyle>
          <a:p>
            <a:endParaRPr lang="en-US" dirty="0"/>
          </a:p>
        </p:txBody>
      </p:sp>
      <p:sp>
        <p:nvSpPr>
          <p:cNvPr id="9" name="Text Placeholder 14">
            <a:extLst>
              <a:ext uri="{FF2B5EF4-FFF2-40B4-BE49-F238E27FC236}">
                <a16:creationId xmlns:a16="http://schemas.microsoft.com/office/drawing/2014/main" id="{34B22921-C063-2634-D939-C7E7850C565A}"/>
              </a:ext>
            </a:extLst>
          </p:cNvPr>
          <p:cNvSpPr>
            <a:spLocks noGrp="1"/>
          </p:cNvSpPr>
          <p:nvPr>
            <p:ph type="body" sz="quarter" idx="13" hasCustomPrompt="1"/>
          </p:nvPr>
        </p:nvSpPr>
        <p:spPr>
          <a:xfrm rot="19382311">
            <a:off x="1132732" y="2110755"/>
            <a:ext cx="926024" cy="101706"/>
          </a:xfrm>
          <a:prstGeom prst="roundRect">
            <a:avLst>
              <a:gd name="adj" fmla="val 23189"/>
            </a:avLst>
          </a:prstGeom>
          <a:solidFill>
            <a:schemeClr val="bg2"/>
          </a:solidFill>
        </p:spPr>
        <p:txBody>
          <a:bodyPr/>
          <a:lstStyle>
            <a:lvl1pPr>
              <a:defRPr sz="800"/>
            </a:lvl1pPr>
          </a:lstStyle>
          <a:p>
            <a:pPr lvl="0"/>
            <a:r>
              <a:rPr lang="en-US" dirty="0"/>
              <a:t> </a:t>
            </a:r>
          </a:p>
        </p:txBody>
      </p:sp>
    </p:spTree>
    <p:extLst>
      <p:ext uri="{BB962C8B-B14F-4D97-AF65-F5344CB8AC3E}">
        <p14:creationId xmlns:p14="http://schemas.microsoft.com/office/powerpoint/2010/main" val="1592689127"/>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accent1"/>
        </a:solidFill>
        <a:effectLst/>
      </p:bgPr>
    </p:bg>
    <p:spTree>
      <p:nvGrpSpPr>
        <p:cNvPr id="1" name=""/>
        <p:cNvGrpSpPr/>
        <p:nvPr/>
      </p:nvGrpSpPr>
      <p:grpSpPr>
        <a:xfrm>
          <a:off x="0" y="0"/>
          <a:ext cx="0" cy="0"/>
          <a:chOff x="0" y="0"/>
          <a:chExt cx="0" cy="0"/>
        </a:xfrm>
      </p:grpSpPr>
      <p:pic>
        <p:nvPicPr>
          <p:cNvPr id="31" name="Graphic 30">
            <a:extLst>
              <a:ext uri="{FF2B5EF4-FFF2-40B4-BE49-F238E27FC236}">
                <a16:creationId xmlns:a16="http://schemas.microsoft.com/office/drawing/2014/main" id="{DB4F9193-A47B-E1FA-ABA3-970220D388E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18038" y="-1104407"/>
            <a:ext cx="9169963" cy="9596473"/>
          </a:xfrm>
          <a:prstGeom prst="rect">
            <a:avLst/>
          </a:prstGeom>
        </p:spPr>
      </p:pic>
      <p:sp>
        <p:nvSpPr>
          <p:cNvPr id="4" name="Date Placeholder 3"/>
          <p:cNvSpPr>
            <a:spLocks noGrp="1"/>
          </p:cNvSpPr>
          <p:nvPr>
            <p:ph type="dt" sz="half" idx="10"/>
          </p:nvPr>
        </p:nvSpPr>
        <p:spPr/>
        <p:txBody>
          <a:bodyPr>
            <a:noAutofit/>
          </a:bodyPr>
          <a:lstStyle>
            <a:lvl1pPr>
              <a:defRPr>
                <a:solidFill>
                  <a:schemeClr val="bg2"/>
                </a:solidFill>
              </a:defRPr>
            </a:lvl1pPr>
          </a:lstStyle>
          <a:p>
            <a:fld id="{B6941E7E-3E25-45A7-9EE6-3D8C805B96CD}" type="datetimeFigureOut">
              <a:rPr lang="en-US" smtClean="0"/>
              <a:pPr/>
              <a:t>6/11/2025</a:t>
            </a:fld>
            <a:endParaRPr lang="en-US"/>
          </a:p>
        </p:txBody>
      </p:sp>
      <p:sp>
        <p:nvSpPr>
          <p:cNvPr id="2" name="Title 1"/>
          <p:cNvSpPr>
            <a:spLocks noGrp="1"/>
          </p:cNvSpPr>
          <p:nvPr>
            <p:ph type="title" hasCustomPrompt="1"/>
          </p:nvPr>
        </p:nvSpPr>
        <p:spPr>
          <a:xfrm>
            <a:off x="1197518" y="3091543"/>
            <a:ext cx="10149932" cy="620486"/>
          </a:xfrm>
        </p:spPr>
        <p:txBody>
          <a:bodyPr anchor="t" anchorCtr="0">
            <a:noAutofit/>
          </a:bodyPr>
          <a:lstStyle>
            <a:lvl1pPr>
              <a:lnSpc>
                <a:spcPct val="80000"/>
              </a:lnSpc>
              <a:defRPr sz="5400" cap="none" baseline="0">
                <a:solidFill>
                  <a:schemeClr val="bg1"/>
                </a:solidFill>
              </a:defRPr>
            </a:lvl1pPr>
          </a:lstStyle>
          <a:p>
            <a:r>
              <a:rPr lang="en-US" dirty="0"/>
              <a:t>Section title</a:t>
            </a:r>
          </a:p>
        </p:txBody>
      </p:sp>
      <p:sp>
        <p:nvSpPr>
          <p:cNvPr id="3" name="Text Placeholder 2"/>
          <p:cNvSpPr>
            <a:spLocks noGrp="1"/>
          </p:cNvSpPr>
          <p:nvPr>
            <p:ph type="body" idx="1"/>
          </p:nvPr>
        </p:nvSpPr>
        <p:spPr>
          <a:xfrm>
            <a:off x="1197518" y="3766459"/>
            <a:ext cx="10149932" cy="1175655"/>
          </a:xfrm>
        </p:spPr>
        <p:txBody>
          <a:bodyPr>
            <a:noAutofit/>
          </a:bodyPr>
          <a:lstStyle>
            <a:lvl1pPr marL="0" indent="0">
              <a:buNone/>
              <a:defRPr sz="2000" b="0">
                <a:solidFill>
                  <a:schemeClr val="accent6"/>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p:cNvSpPr>
            <a:spLocks noGrp="1"/>
          </p:cNvSpPr>
          <p:nvPr>
            <p:ph type="ftr" sz="quarter" idx="11"/>
          </p:nvPr>
        </p:nvSpPr>
        <p:spPr/>
        <p:txBody>
          <a:bodyPr>
            <a:noAutofit/>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8" name="Graphic 102">
            <a:extLst>
              <a:ext uri="{FF2B5EF4-FFF2-40B4-BE49-F238E27FC236}">
                <a16:creationId xmlns:a16="http://schemas.microsoft.com/office/drawing/2014/main" id="{DB51642E-58B2-344B-AECF-0DF70BA4D3F3}"/>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pic>
        <p:nvPicPr>
          <p:cNvPr id="7" name="Picture 6">
            <a:extLst>
              <a:ext uri="{FF2B5EF4-FFF2-40B4-BE49-F238E27FC236}">
                <a16:creationId xmlns:a16="http://schemas.microsoft.com/office/drawing/2014/main" id="{FA1C6E32-2ECE-C04D-C9A3-0EBB38F05F8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18373" b="80015"/>
          <a:stretch/>
        </p:blipFill>
        <p:spPr>
          <a:xfrm>
            <a:off x="-26226" y="0"/>
            <a:ext cx="12218226" cy="183807"/>
          </a:xfrm>
          <a:prstGeom prst="rect">
            <a:avLst/>
          </a:prstGeom>
        </p:spPr>
      </p:pic>
      <p:sp>
        <p:nvSpPr>
          <p:cNvPr id="12" name="Text Placeholder 14">
            <a:extLst>
              <a:ext uri="{FF2B5EF4-FFF2-40B4-BE49-F238E27FC236}">
                <a16:creationId xmlns:a16="http://schemas.microsoft.com/office/drawing/2014/main" id="{B964B0D0-0B68-05BF-5380-F2EC01439394}"/>
              </a:ext>
            </a:extLst>
          </p:cNvPr>
          <p:cNvSpPr>
            <a:spLocks noGrp="1"/>
          </p:cNvSpPr>
          <p:nvPr>
            <p:ph type="body" sz="quarter" idx="13" hasCustomPrompt="1"/>
          </p:nvPr>
        </p:nvSpPr>
        <p:spPr>
          <a:xfrm rot="19382311">
            <a:off x="1132732" y="2110755"/>
            <a:ext cx="926024" cy="101706"/>
          </a:xfrm>
          <a:prstGeom prst="roundRect">
            <a:avLst>
              <a:gd name="adj" fmla="val 23189"/>
            </a:avLst>
          </a:prstGeom>
          <a:solidFill>
            <a:schemeClr val="accent6"/>
          </a:solidFill>
        </p:spPr>
        <p:txBody>
          <a:bodyPr/>
          <a:lstStyle>
            <a:lvl1pPr>
              <a:defRPr sz="800"/>
            </a:lvl1pPr>
          </a:lstStyle>
          <a:p>
            <a:pPr lvl="0"/>
            <a:r>
              <a:rPr lang="en-US" dirty="0"/>
              <a:t> </a:t>
            </a:r>
          </a:p>
        </p:txBody>
      </p:sp>
    </p:spTree>
    <p:extLst>
      <p:ext uri="{BB962C8B-B14F-4D97-AF65-F5344CB8AC3E}">
        <p14:creationId xmlns:p14="http://schemas.microsoft.com/office/powerpoint/2010/main" val="1804262090"/>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chemeClr val="accent2"/>
        </a:solidFill>
        <a:effectLst/>
      </p:bgPr>
    </p:bg>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46FFFE3A-8FE6-9ED2-31D6-1444EA2F16B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18038" y="-1104407"/>
            <a:ext cx="9169963" cy="9596473"/>
          </a:xfrm>
          <a:prstGeom prst="rect">
            <a:avLst/>
          </a:prstGeom>
        </p:spPr>
      </p:pic>
      <p:sp>
        <p:nvSpPr>
          <p:cNvPr id="2" name="Title 1"/>
          <p:cNvSpPr>
            <a:spLocks noGrp="1"/>
          </p:cNvSpPr>
          <p:nvPr>
            <p:ph type="title" hasCustomPrompt="1"/>
          </p:nvPr>
        </p:nvSpPr>
        <p:spPr>
          <a:xfrm>
            <a:off x="1197518" y="3091543"/>
            <a:ext cx="10149932" cy="620486"/>
          </a:xfrm>
        </p:spPr>
        <p:txBody>
          <a:bodyPr anchor="t" anchorCtr="0">
            <a:noAutofit/>
          </a:bodyPr>
          <a:lstStyle>
            <a:lvl1pPr>
              <a:lnSpc>
                <a:spcPct val="80000"/>
              </a:lnSpc>
              <a:defRPr sz="5400" cap="none" baseline="0">
                <a:solidFill>
                  <a:schemeClr val="bg1"/>
                </a:solidFill>
              </a:defRPr>
            </a:lvl1pPr>
          </a:lstStyle>
          <a:p>
            <a:r>
              <a:rPr lang="en-US" dirty="0"/>
              <a:t>Section title</a:t>
            </a:r>
          </a:p>
        </p:txBody>
      </p:sp>
      <p:sp>
        <p:nvSpPr>
          <p:cNvPr id="3" name="Text Placeholder 2"/>
          <p:cNvSpPr>
            <a:spLocks noGrp="1"/>
          </p:cNvSpPr>
          <p:nvPr>
            <p:ph type="body" idx="1"/>
          </p:nvPr>
        </p:nvSpPr>
        <p:spPr>
          <a:xfrm>
            <a:off x="1197518" y="3766459"/>
            <a:ext cx="10149932" cy="1175655"/>
          </a:xfrm>
        </p:spPr>
        <p:txBody>
          <a:bodyPr>
            <a:noAutofit/>
          </a:bodyPr>
          <a:lstStyle>
            <a:lvl1pPr marL="0" indent="0">
              <a:buNone/>
              <a:defRPr sz="2000" b="0">
                <a:solidFill>
                  <a:schemeClr val="accent2">
                    <a:lumMod val="20000"/>
                    <a:lumOff val="8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noAutofit/>
          </a:bodyPr>
          <a:lstStyle>
            <a:lvl1pPr>
              <a:defRPr>
                <a:solidFill>
                  <a:schemeClr val="bg2"/>
                </a:solidFill>
              </a:defRPr>
            </a:lvl1pPr>
          </a:lstStyle>
          <a:p>
            <a:fld id="{B6941E7E-3E25-45A7-9EE6-3D8C805B96CD}" type="datetimeFigureOut">
              <a:rPr lang="en-US" smtClean="0"/>
              <a:pPr/>
              <a:t>6/11/2025</a:t>
            </a:fld>
            <a:endParaRPr lang="en-US"/>
          </a:p>
        </p:txBody>
      </p:sp>
      <p:sp>
        <p:nvSpPr>
          <p:cNvPr id="5" name="Footer Placeholder 4"/>
          <p:cNvSpPr>
            <a:spLocks noGrp="1"/>
          </p:cNvSpPr>
          <p:nvPr>
            <p:ph type="ftr" sz="quarter" idx="11"/>
          </p:nvPr>
        </p:nvSpPr>
        <p:spPr/>
        <p:txBody>
          <a:bodyPr>
            <a:noAutofit/>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8" name="Graphic 102">
            <a:extLst>
              <a:ext uri="{FF2B5EF4-FFF2-40B4-BE49-F238E27FC236}">
                <a16:creationId xmlns:a16="http://schemas.microsoft.com/office/drawing/2014/main" id="{DB51642E-58B2-344B-AECF-0DF70BA4D3F3}"/>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pic>
        <p:nvPicPr>
          <p:cNvPr id="11" name="Picture Placeholder 20">
            <a:extLst>
              <a:ext uri="{FF2B5EF4-FFF2-40B4-BE49-F238E27FC236}">
                <a16:creationId xmlns:a16="http://schemas.microsoft.com/office/drawing/2014/main" id="{E5287B22-BEBF-80B4-3D65-CACCF81DDB8B}"/>
              </a:ext>
            </a:extLst>
          </p:cNvPr>
          <p:cNvPicPr preferRelativeResize="0">
            <a:picLocks/>
          </p:cNvPicPr>
          <p:nvPr userDrawn="1"/>
        </p:nvPicPr>
        <p:blipFill rotWithShape="1">
          <a:blip r:embed="rId5" cstate="print">
            <a:extLst>
              <a:ext uri="{28A0092B-C50C-407E-A947-70E740481C1C}">
                <a14:useLocalDpi xmlns:a14="http://schemas.microsoft.com/office/drawing/2010/main" val="0"/>
              </a:ext>
            </a:extLst>
          </a:blip>
          <a:srcRect l="1124" t="22349" b="75310"/>
          <a:stretch/>
        </p:blipFill>
        <p:spPr>
          <a:xfrm>
            <a:off x="0" y="0"/>
            <a:ext cx="12188952" cy="182880"/>
          </a:xfrm>
          <a:prstGeom prst="rect">
            <a:avLst/>
          </a:prstGeom>
        </p:spPr>
      </p:pic>
      <p:sp>
        <p:nvSpPr>
          <p:cNvPr id="12" name="Text Placeholder 14">
            <a:extLst>
              <a:ext uri="{FF2B5EF4-FFF2-40B4-BE49-F238E27FC236}">
                <a16:creationId xmlns:a16="http://schemas.microsoft.com/office/drawing/2014/main" id="{8F10D987-8753-5505-DD98-0A5329EFDACD}"/>
              </a:ext>
            </a:extLst>
          </p:cNvPr>
          <p:cNvSpPr>
            <a:spLocks noGrp="1"/>
          </p:cNvSpPr>
          <p:nvPr>
            <p:ph type="body" sz="quarter" idx="13" hasCustomPrompt="1"/>
          </p:nvPr>
        </p:nvSpPr>
        <p:spPr>
          <a:xfrm rot="19382311">
            <a:off x="1132732" y="2110755"/>
            <a:ext cx="926024" cy="101706"/>
          </a:xfrm>
          <a:prstGeom prst="roundRect">
            <a:avLst>
              <a:gd name="adj" fmla="val 23189"/>
            </a:avLst>
          </a:prstGeom>
          <a:solidFill>
            <a:schemeClr val="accent2">
              <a:lumMod val="20000"/>
              <a:lumOff val="80000"/>
            </a:schemeClr>
          </a:solidFill>
        </p:spPr>
        <p:txBody>
          <a:bodyPr/>
          <a:lstStyle>
            <a:lvl1pPr>
              <a:defRPr sz="800"/>
            </a:lvl1pPr>
          </a:lstStyle>
          <a:p>
            <a:pPr lvl="0"/>
            <a:r>
              <a:rPr lang="en-US" dirty="0"/>
              <a:t> </a:t>
            </a:r>
          </a:p>
        </p:txBody>
      </p:sp>
    </p:spTree>
    <p:extLst>
      <p:ext uri="{BB962C8B-B14F-4D97-AF65-F5344CB8AC3E}">
        <p14:creationId xmlns:p14="http://schemas.microsoft.com/office/powerpoint/2010/main" val="4161710208"/>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accent3"/>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11E7787-40E8-9B97-5FBB-F4EE243B3C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18038" y="-1104407"/>
            <a:ext cx="9169963" cy="9596473"/>
          </a:xfrm>
          <a:prstGeom prst="rect">
            <a:avLst/>
          </a:prstGeom>
        </p:spPr>
      </p:pic>
      <p:pic>
        <p:nvPicPr>
          <p:cNvPr id="11" name="Picture Placeholder 19">
            <a:extLst>
              <a:ext uri="{FF2B5EF4-FFF2-40B4-BE49-F238E27FC236}">
                <a16:creationId xmlns:a16="http://schemas.microsoft.com/office/drawing/2014/main" id="{3C5E4FE3-CFD7-925F-56A1-79C209C891D4}"/>
              </a:ext>
            </a:extLst>
          </p:cNvPr>
          <p:cNvPicPr preferRelativeResize="0">
            <a:picLocks/>
          </p:cNvPicPr>
          <p:nvPr userDrawn="1"/>
        </p:nvPicPr>
        <p:blipFill rotWithShape="1">
          <a:blip r:embed="rId5" cstate="print">
            <a:extLst>
              <a:ext uri="{28A0092B-C50C-407E-A947-70E740481C1C}">
                <a14:useLocalDpi xmlns:a14="http://schemas.microsoft.com/office/drawing/2010/main" val="0"/>
              </a:ext>
            </a:extLst>
          </a:blip>
          <a:srcRect l="2830" t="16077" b="81095"/>
          <a:stretch/>
        </p:blipFill>
        <p:spPr>
          <a:xfrm>
            <a:off x="0" y="0"/>
            <a:ext cx="12188952" cy="182880"/>
          </a:xfrm>
          <a:prstGeom prst="rect">
            <a:avLst/>
          </a:prstGeom>
        </p:spPr>
      </p:pic>
      <p:sp>
        <p:nvSpPr>
          <p:cNvPr id="2" name="Title 1"/>
          <p:cNvSpPr>
            <a:spLocks noGrp="1"/>
          </p:cNvSpPr>
          <p:nvPr>
            <p:ph type="title" hasCustomPrompt="1"/>
          </p:nvPr>
        </p:nvSpPr>
        <p:spPr>
          <a:xfrm>
            <a:off x="1197518" y="3091543"/>
            <a:ext cx="10149932" cy="620486"/>
          </a:xfrm>
        </p:spPr>
        <p:txBody>
          <a:bodyPr anchor="t" anchorCtr="0">
            <a:noAutofit/>
          </a:bodyPr>
          <a:lstStyle>
            <a:lvl1pPr>
              <a:lnSpc>
                <a:spcPct val="80000"/>
              </a:lnSpc>
              <a:defRPr sz="5400" cap="none" baseline="0">
                <a:solidFill>
                  <a:schemeClr val="bg1"/>
                </a:solidFill>
              </a:defRPr>
            </a:lvl1pPr>
          </a:lstStyle>
          <a:p>
            <a:r>
              <a:rPr lang="en-US" dirty="0"/>
              <a:t>Section title</a:t>
            </a:r>
          </a:p>
        </p:txBody>
      </p:sp>
      <p:sp>
        <p:nvSpPr>
          <p:cNvPr id="3" name="Text Placeholder 2"/>
          <p:cNvSpPr>
            <a:spLocks noGrp="1"/>
          </p:cNvSpPr>
          <p:nvPr>
            <p:ph type="body" idx="1"/>
          </p:nvPr>
        </p:nvSpPr>
        <p:spPr>
          <a:xfrm>
            <a:off x="1197518" y="3766459"/>
            <a:ext cx="10149932" cy="1175655"/>
          </a:xfrm>
        </p:spPr>
        <p:txBody>
          <a:bodyPr>
            <a:noAutofit/>
          </a:bodyPr>
          <a:lstStyle>
            <a:lvl1pPr marL="0" indent="0">
              <a:buNone/>
              <a:defRPr sz="2000" b="0">
                <a:solidFill>
                  <a:schemeClr val="accent3">
                    <a:lumMod val="20000"/>
                    <a:lumOff val="8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noAutofit/>
          </a:bodyPr>
          <a:lstStyle>
            <a:lvl1pPr>
              <a:defRPr>
                <a:solidFill>
                  <a:schemeClr val="bg2"/>
                </a:solidFill>
              </a:defRPr>
            </a:lvl1pPr>
          </a:lstStyle>
          <a:p>
            <a:fld id="{B6941E7E-3E25-45A7-9EE6-3D8C805B96CD}" type="datetimeFigureOut">
              <a:rPr lang="en-US" smtClean="0"/>
              <a:pPr/>
              <a:t>6/11/2025</a:t>
            </a:fld>
            <a:endParaRPr lang="en-US" dirty="0"/>
          </a:p>
        </p:txBody>
      </p:sp>
      <p:sp>
        <p:nvSpPr>
          <p:cNvPr id="5" name="Footer Placeholder 4"/>
          <p:cNvSpPr>
            <a:spLocks noGrp="1"/>
          </p:cNvSpPr>
          <p:nvPr>
            <p:ph type="ftr" sz="quarter" idx="11"/>
          </p:nvPr>
        </p:nvSpPr>
        <p:spPr/>
        <p:txBody>
          <a:bodyPr>
            <a:noAutofit/>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8" name="Graphic 102">
            <a:extLst>
              <a:ext uri="{FF2B5EF4-FFF2-40B4-BE49-F238E27FC236}">
                <a16:creationId xmlns:a16="http://schemas.microsoft.com/office/drawing/2014/main" id="{DB51642E-58B2-344B-AECF-0DF70BA4D3F3}"/>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1"/>
          </a:solidFill>
          <a:ln w="2046" cap="flat">
            <a:noFill/>
            <a:prstDash val="solid"/>
            <a:miter/>
          </a:ln>
        </p:spPr>
        <p:txBody>
          <a:bodyPr rtlCol="0" anchor="ctr">
            <a:noAutofit/>
          </a:bodyPr>
          <a:lstStyle/>
          <a:p>
            <a:endParaRPr lang="en-US"/>
          </a:p>
        </p:txBody>
      </p:sp>
      <p:sp>
        <p:nvSpPr>
          <p:cNvPr id="15" name="Text Placeholder 14">
            <a:extLst>
              <a:ext uri="{FF2B5EF4-FFF2-40B4-BE49-F238E27FC236}">
                <a16:creationId xmlns:a16="http://schemas.microsoft.com/office/drawing/2014/main" id="{7DF616F0-6BB5-BEC2-1812-DE9EDEB03CD6}"/>
              </a:ext>
            </a:extLst>
          </p:cNvPr>
          <p:cNvSpPr>
            <a:spLocks noGrp="1"/>
          </p:cNvSpPr>
          <p:nvPr>
            <p:ph type="body" sz="quarter" idx="13" hasCustomPrompt="1"/>
          </p:nvPr>
        </p:nvSpPr>
        <p:spPr>
          <a:xfrm rot="19382311">
            <a:off x="1132732" y="2110755"/>
            <a:ext cx="926024" cy="101706"/>
          </a:xfrm>
          <a:prstGeom prst="roundRect">
            <a:avLst>
              <a:gd name="adj" fmla="val 23189"/>
            </a:avLst>
          </a:prstGeom>
          <a:solidFill>
            <a:schemeClr val="accent3">
              <a:lumMod val="20000"/>
              <a:lumOff val="80000"/>
            </a:schemeClr>
          </a:solidFill>
        </p:spPr>
        <p:txBody>
          <a:bodyPr/>
          <a:lstStyle>
            <a:lvl1pPr>
              <a:defRPr sz="800"/>
            </a:lvl1pPr>
          </a:lstStyle>
          <a:p>
            <a:pPr lvl="0"/>
            <a:r>
              <a:rPr lang="en-US" dirty="0"/>
              <a:t> </a:t>
            </a:r>
          </a:p>
        </p:txBody>
      </p:sp>
    </p:spTree>
    <p:extLst>
      <p:ext uri="{BB962C8B-B14F-4D97-AF65-F5344CB8AC3E}">
        <p14:creationId xmlns:p14="http://schemas.microsoft.com/office/powerpoint/2010/main" val="19409123"/>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chemeClr val="accent4"/>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DDAE2EC3-36B1-F1C9-E37D-841567BE37D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18038" y="-1104407"/>
            <a:ext cx="9169963" cy="9596473"/>
          </a:xfrm>
          <a:prstGeom prst="rect">
            <a:avLst/>
          </a:prstGeom>
        </p:spPr>
      </p:pic>
      <p:sp>
        <p:nvSpPr>
          <p:cNvPr id="2" name="Title 1"/>
          <p:cNvSpPr>
            <a:spLocks noGrp="1"/>
          </p:cNvSpPr>
          <p:nvPr>
            <p:ph type="title" hasCustomPrompt="1"/>
          </p:nvPr>
        </p:nvSpPr>
        <p:spPr>
          <a:xfrm>
            <a:off x="1197518" y="3091543"/>
            <a:ext cx="10149932" cy="620486"/>
          </a:xfrm>
        </p:spPr>
        <p:txBody>
          <a:bodyPr anchor="t" anchorCtr="0">
            <a:noAutofit/>
          </a:bodyPr>
          <a:lstStyle>
            <a:lvl1pPr>
              <a:lnSpc>
                <a:spcPct val="80000"/>
              </a:lnSpc>
              <a:defRPr sz="5400" cap="none" baseline="0">
                <a:solidFill>
                  <a:schemeClr val="bg1"/>
                </a:solidFill>
              </a:defRPr>
            </a:lvl1pPr>
          </a:lstStyle>
          <a:p>
            <a:r>
              <a:rPr lang="en-US" dirty="0"/>
              <a:t>Section title</a:t>
            </a:r>
          </a:p>
        </p:txBody>
      </p:sp>
      <p:sp>
        <p:nvSpPr>
          <p:cNvPr id="3" name="Text Placeholder 2"/>
          <p:cNvSpPr>
            <a:spLocks noGrp="1"/>
          </p:cNvSpPr>
          <p:nvPr>
            <p:ph type="body" idx="1"/>
          </p:nvPr>
        </p:nvSpPr>
        <p:spPr>
          <a:xfrm>
            <a:off x="1197518" y="3766459"/>
            <a:ext cx="10149932" cy="1175655"/>
          </a:xfrm>
        </p:spPr>
        <p:txBody>
          <a:bodyPr>
            <a:noAutofit/>
          </a:bodyPr>
          <a:lstStyle>
            <a:lvl1pPr marL="0" indent="0">
              <a:buNone/>
              <a:defRPr sz="2000" b="0">
                <a:solidFill>
                  <a:schemeClr val="accent4">
                    <a:lumMod val="20000"/>
                    <a:lumOff val="8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noAutofit/>
          </a:bodyPr>
          <a:lstStyle>
            <a:lvl1pPr>
              <a:defRPr>
                <a:solidFill>
                  <a:schemeClr val="bg2"/>
                </a:solidFill>
              </a:defRPr>
            </a:lvl1pPr>
          </a:lstStyle>
          <a:p>
            <a:fld id="{B6941E7E-3E25-45A7-9EE6-3D8C805B96CD}" type="datetimeFigureOut">
              <a:rPr lang="en-US" smtClean="0"/>
              <a:pPr/>
              <a:t>6/11/2025</a:t>
            </a:fld>
            <a:endParaRPr lang="en-US"/>
          </a:p>
        </p:txBody>
      </p:sp>
      <p:sp>
        <p:nvSpPr>
          <p:cNvPr id="5" name="Footer Placeholder 4"/>
          <p:cNvSpPr>
            <a:spLocks noGrp="1"/>
          </p:cNvSpPr>
          <p:nvPr>
            <p:ph type="ftr" sz="quarter" idx="11"/>
          </p:nvPr>
        </p:nvSpPr>
        <p:spPr/>
        <p:txBody>
          <a:bodyPr>
            <a:noAutofit/>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8" name="Graphic 102">
            <a:extLst>
              <a:ext uri="{FF2B5EF4-FFF2-40B4-BE49-F238E27FC236}">
                <a16:creationId xmlns:a16="http://schemas.microsoft.com/office/drawing/2014/main" id="{DB51642E-58B2-344B-AECF-0DF70BA4D3F3}"/>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sp>
        <p:nvSpPr>
          <p:cNvPr id="15" name="Text Placeholder 14">
            <a:extLst>
              <a:ext uri="{FF2B5EF4-FFF2-40B4-BE49-F238E27FC236}">
                <a16:creationId xmlns:a16="http://schemas.microsoft.com/office/drawing/2014/main" id="{F951AC46-C8D0-7E32-ADB1-80F1E7021F41}"/>
              </a:ext>
            </a:extLst>
          </p:cNvPr>
          <p:cNvSpPr>
            <a:spLocks noGrp="1"/>
          </p:cNvSpPr>
          <p:nvPr>
            <p:ph type="body" sz="quarter" idx="13" hasCustomPrompt="1"/>
          </p:nvPr>
        </p:nvSpPr>
        <p:spPr>
          <a:xfrm rot="19382311">
            <a:off x="1132732" y="2110755"/>
            <a:ext cx="926024" cy="101706"/>
          </a:xfrm>
          <a:prstGeom prst="roundRect">
            <a:avLst>
              <a:gd name="adj" fmla="val 23189"/>
            </a:avLst>
          </a:prstGeom>
          <a:solidFill>
            <a:schemeClr val="accent4">
              <a:lumMod val="20000"/>
              <a:lumOff val="80000"/>
            </a:schemeClr>
          </a:solidFill>
        </p:spPr>
        <p:txBody>
          <a:bodyPr/>
          <a:lstStyle>
            <a:lvl1pPr>
              <a:defRPr sz="800"/>
            </a:lvl1pPr>
          </a:lstStyle>
          <a:p>
            <a:pPr lvl="0"/>
            <a:r>
              <a:rPr lang="en-US" dirty="0"/>
              <a:t> </a:t>
            </a:r>
          </a:p>
        </p:txBody>
      </p:sp>
      <p:pic>
        <p:nvPicPr>
          <p:cNvPr id="11" name="Picture Placeholder 19">
            <a:extLst>
              <a:ext uri="{FF2B5EF4-FFF2-40B4-BE49-F238E27FC236}">
                <a16:creationId xmlns:a16="http://schemas.microsoft.com/office/drawing/2014/main" id="{3C5E4FE3-CFD7-925F-56A1-79C209C891D4}"/>
              </a:ext>
            </a:extLst>
          </p:cNvPr>
          <p:cNvPicPr preferRelativeResize="0">
            <a:picLocks/>
          </p:cNvPicPr>
          <p:nvPr userDrawn="1"/>
        </p:nvPicPr>
        <p:blipFill rotWithShape="1">
          <a:blip r:embed="rId5" cstate="print">
            <a:extLst>
              <a:ext uri="{28A0092B-C50C-407E-A947-70E740481C1C}">
                <a14:useLocalDpi xmlns:a14="http://schemas.microsoft.com/office/drawing/2010/main" val="0"/>
              </a:ext>
            </a:extLst>
          </a:blip>
          <a:srcRect t="24949" b="73084"/>
          <a:stretch/>
        </p:blipFill>
        <p:spPr>
          <a:xfrm>
            <a:off x="-12827" y="0"/>
            <a:ext cx="12252960" cy="182880"/>
          </a:xfrm>
          <a:prstGeom prst="rect">
            <a:avLst/>
          </a:prstGeom>
        </p:spPr>
      </p:pic>
    </p:spTree>
    <p:extLst>
      <p:ext uri="{BB962C8B-B14F-4D97-AF65-F5344CB8AC3E}">
        <p14:creationId xmlns:p14="http://schemas.microsoft.com/office/powerpoint/2010/main" val="71652089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4 w Photo ">
    <p:bg>
      <p:bgPr>
        <a:solidFill>
          <a:schemeClr val="accent1"/>
        </a:solidFill>
        <a:effectLst/>
      </p:bgPr>
    </p:bg>
    <p:spTree>
      <p:nvGrpSpPr>
        <p:cNvPr id="1" name=""/>
        <p:cNvGrpSpPr/>
        <p:nvPr/>
      </p:nvGrpSpPr>
      <p:grpSpPr>
        <a:xfrm>
          <a:off x="0" y="0"/>
          <a:ext cx="0" cy="0"/>
          <a:chOff x="0" y="0"/>
          <a:chExt cx="0" cy="0"/>
        </a:xfrm>
      </p:grpSpPr>
      <p:pic>
        <p:nvPicPr>
          <p:cNvPr id="12" name="Picture 11" descr="A black background with white text&#10;&#10;Description automatically generated with low confidence">
            <a:extLst>
              <a:ext uri="{FF2B5EF4-FFF2-40B4-BE49-F238E27FC236}">
                <a16:creationId xmlns:a16="http://schemas.microsoft.com/office/drawing/2014/main" id="{6FA4B5FD-2E4B-5425-620D-ECFFC17D25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834" y="5857003"/>
            <a:ext cx="3352311" cy="744133"/>
          </a:xfrm>
          <a:prstGeom prst="rect">
            <a:avLst/>
          </a:prstGeom>
        </p:spPr>
      </p:pic>
      <p:pic>
        <p:nvPicPr>
          <p:cNvPr id="4" name="Picture 3">
            <a:extLst>
              <a:ext uri="{FF2B5EF4-FFF2-40B4-BE49-F238E27FC236}">
                <a16:creationId xmlns:a16="http://schemas.microsoft.com/office/drawing/2014/main" id="{971689CD-2FA3-2EF7-B400-2543AD22D2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373" b="80015"/>
          <a:stretch/>
        </p:blipFill>
        <p:spPr>
          <a:xfrm>
            <a:off x="1" y="-2486"/>
            <a:ext cx="12192000" cy="183807"/>
          </a:xfrm>
          <a:prstGeom prst="rect">
            <a:avLst/>
          </a:prstGeom>
        </p:spPr>
      </p:pic>
      <p:sp>
        <p:nvSpPr>
          <p:cNvPr id="16" name="SmartArt Placeholder 3">
            <a:extLst>
              <a:ext uri="{FF2B5EF4-FFF2-40B4-BE49-F238E27FC236}">
                <a16:creationId xmlns:a16="http://schemas.microsoft.com/office/drawing/2014/main" id="{FEACF5D2-BA90-4F4A-8112-0B3C63914A36}"/>
              </a:ext>
            </a:extLst>
          </p:cNvPr>
          <p:cNvSpPr>
            <a:spLocks noGrp="1"/>
          </p:cNvSpPr>
          <p:nvPr>
            <p:ph type="dgm" sz="quarter" idx="15"/>
          </p:nvPr>
        </p:nvSpPr>
        <p:spPr>
          <a:xfrm>
            <a:off x="-13648" y="847880"/>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a:noAutofit/>
          </a:bodyPr>
          <a:lstStyle>
            <a:lvl1pPr marL="0" indent="0">
              <a:buNone/>
              <a:defRPr sz="400">
                <a:noFill/>
              </a:defRPr>
            </a:lvl1pPr>
          </a:lstStyle>
          <a:p>
            <a:r>
              <a:rPr lang="en-US"/>
              <a:t>Click icon to add SmartArt graphic</a:t>
            </a:r>
            <a:endParaRPr lang="en-US" dirty="0"/>
          </a:p>
        </p:txBody>
      </p:sp>
      <p:sp>
        <p:nvSpPr>
          <p:cNvPr id="13" name="Picture Placeholder 4">
            <a:extLst>
              <a:ext uri="{FF2B5EF4-FFF2-40B4-BE49-F238E27FC236}">
                <a16:creationId xmlns:a16="http://schemas.microsoft.com/office/drawing/2014/main" id="{7CD236A9-31F4-DA4D-A43E-CEA888844868}"/>
              </a:ext>
            </a:extLst>
          </p:cNvPr>
          <p:cNvSpPr>
            <a:spLocks noGrp="1"/>
          </p:cNvSpPr>
          <p:nvPr>
            <p:ph type="pic" sz="quarter" idx="16"/>
          </p:nvPr>
        </p:nvSpPr>
        <p:spPr>
          <a:xfrm>
            <a:off x="7178722" y="1"/>
            <a:ext cx="5013277" cy="6857999"/>
          </a:xfrm>
          <a:solidFill>
            <a:schemeClr val="bg1">
              <a:lumMod val="50000"/>
            </a:schemeClr>
          </a:solidFill>
        </p:spPr>
        <p:txBody>
          <a:bodyPr>
            <a:noAutofit/>
          </a:bodyPr>
          <a:lstStyle>
            <a:lvl1pPr>
              <a:defRPr>
                <a:noFill/>
              </a:defRPr>
            </a:lvl1pPr>
          </a:lstStyle>
          <a:p>
            <a:r>
              <a:rPr lang="en-US"/>
              <a:t>Click icon to add picture</a:t>
            </a:r>
            <a:endParaRPr lang="en-US" dirty="0"/>
          </a:p>
        </p:txBody>
      </p:sp>
      <p:sp>
        <p:nvSpPr>
          <p:cNvPr id="6" name="Slide Number Placeholder 5"/>
          <p:cNvSpPr>
            <a:spLocks noGrp="1"/>
          </p:cNvSpPr>
          <p:nvPr>
            <p:ph type="sldNum" sz="quarter" idx="12"/>
          </p:nvPr>
        </p:nvSpPr>
        <p:spPr>
          <a:xfrm>
            <a:off x="11582399" y="7009889"/>
            <a:ext cx="492513" cy="365125"/>
          </a:xfrm>
        </p:spPr>
        <p:txBody>
          <a:bodyPr>
            <a:noAutofit/>
          </a:bodyPr>
          <a:lstStyle/>
          <a:p>
            <a:fld id="{9D22252B-662F-4A20-8370-AB8D7C3D9889}" type="slidenum">
              <a:rPr lang="en-US" smtClean="0"/>
              <a:t>‹#›</a:t>
            </a:fld>
            <a:endParaRPr lang="en-US"/>
          </a:p>
        </p:txBody>
      </p:sp>
      <p:sp>
        <p:nvSpPr>
          <p:cNvPr id="19" name="Date Placeholder 3"/>
          <p:cNvSpPr>
            <a:spLocks noGrp="1"/>
          </p:cNvSpPr>
          <p:nvPr>
            <p:ph type="dt" sz="half" idx="10"/>
          </p:nvPr>
        </p:nvSpPr>
        <p:spPr>
          <a:xfrm>
            <a:off x="5741114" y="7009889"/>
            <a:ext cx="5632736" cy="365125"/>
          </a:xfrm>
        </p:spPr>
        <p:txBody>
          <a:bodyPr>
            <a:noAutofit/>
          </a:bodyPr>
          <a:lstStyle>
            <a:lvl1pPr algn="r">
              <a:defRPr sz="1800" b="0" cap="none" baseline="0">
                <a:solidFill>
                  <a:schemeClr val="bg1">
                    <a:lumMod val="50000"/>
                  </a:schemeClr>
                </a:solidFill>
                <a:latin typeface="+mn-lt"/>
              </a:defRPr>
            </a:lvl1pPr>
          </a:lstStyle>
          <a:p>
            <a:fld id="{E9B2F2FC-3F9F-484E-8F39-25374F355A13}" type="datetimeFigureOut">
              <a:rPr lang="en-US" smtClean="0"/>
              <a:t>6/11/2025</a:t>
            </a:fld>
            <a:endParaRPr lang="en-US"/>
          </a:p>
        </p:txBody>
      </p:sp>
      <p:sp>
        <p:nvSpPr>
          <p:cNvPr id="2" name="Title 1">
            <a:extLst>
              <a:ext uri="{FF2B5EF4-FFF2-40B4-BE49-F238E27FC236}">
                <a16:creationId xmlns:a16="http://schemas.microsoft.com/office/drawing/2014/main" id="{7A401A8E-FF6C-0524-7C33-931E6BB55B99}"/>
              </a:ext>
            </a:extLst>
          </p:cNvPr>
          <p:cNvSpPr>
            <a:spLocks noGrp="1"/>
          </p:cNvSpPr>
          <p:nvPr>
            <p:ph type="ctrTitle"/>
          </p:nvPr>
        </p:nvSpPr>
        <p:spPr>
          <a:xfrm>
            <a:off x="1087227" y="1643835"/>
            <a:ext cx="5632737" cy="2330965"/>
          </a:xfrm>
        </p:spPr>
        <p:txBody>
          <a:bodyPr anchor="ctr" anchorCtr="0">
            <a:noAutofit/>
          </a:bodyPr>
          <a:lstStyle>
            <a:lvl1pPr algn="l">
              <a:lnSpc>
                <a:spcPct val="90000"/>
              </a:lnSpc>
              <a:defRPr sz="5000" spc="-100" baseline="0">
                <a:solidFill>
                  <a:schemeClr val="bg1"/>
                </a:solidFill>
                <a:latin typeface="+mj-lt"/>
                <a:cs typeface="Times New Roman" panose="02020603050405020304"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1BE704C2-3486-EF81-3354-A320A1EA3190}"/>
              </a:ext>
            </a:extLst>
          </p:cNvPr>
          <p:cNvSpPr>
            <a:spLocks noGrp="1"/>
          </p:cNvSpPr>
          <p:nvPr>
            <p:ph type="subTitle" idx="1"/>
          </p:nvPr>
        </p:nvSpPr>
        <p:spPr>
          <a:xfrm>
            <a:off x="1087227" y="4029977"/>
            <a:ext cx="5632737" cy="1140598"/>
          </a:xfrm>
        </p:spPr>
        <p:txBody>
          <a:bodyPr anchor="ctr" anchorCtr="0">
            <a:noAutofit/>
          </a:bodyPr>
          <a:lstStyle>
            <a:lvl1pPr marL="0" indent="0" algn="l">
              <a:lnSpc>
                <a:spcPct val="90000"/>
              </a:lnSpc>
              <a:spcBef>
                <a:spcPts val="200"/>
              </a:spcBef>
              <a:spcAft>
                <a:spcPts val="200"/>
              </a:spcAft>
              <a:buNone/>
              <a:defRPr sz="2000" b="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ooter Placeholder 4">
            <a:extLst>
              <a:ext uri="{FF2B5EF4-FFF2-40B4-BE49-F238E27FC236}">
                <a16:creationId xmlns:a16="http://schemas.microsoft.com/office/drawing/2014/main" id="{2069C293-0EF9-8C4F-71EC-7B134AB2A945}"/>
              </a:ext>
            </a:extLst>
          </p:cNvPr>
          <p:cNvSpPr>
            <a:spLocks noGrp="1"/>
          </p:cNvSpPr>
          <p:nvPr>
            <p:ph type="ftr" sz="quarter" idx="11"/>
          </p:nvPr>
        </p:nvSpPr>
        <p:spPr>
          <a:xfrm>
            <a:off x="1056448" y="6997187"/>
            <a:ext cx="4556952" cy="419613"/>
          </a:xfrm>
        </p:spPr>
        <p:txBody>
          <a:bodyPr lIns="0" tIns="0" rIns="0" bIns="0" anchor="b" anchorCtr="0">
            <a:noAutofit/>
          </a:bodyPr>
          <a:lstStyle>
            <a:lvl1pPr>
              <a:lnSpc>
                <a:spcPct val="90000"/>
              </a:lnSpc>
              <a:defRPr>
                <a:solidFill>
                  <a:schemeClr val="bg2"/>
                </a:solidFill>
              </a:defRPr>
            </a:lvl1pPr>
          </a:lstStyle>
          <a:p>
            <a:endParaRPr lang="en-US" dirty="0"/>
          </a:p>
        </p:txBody>
      </p:sp>
      <p:sp>
        <p:nvSpPr>
          <p:cNvPr id="8" name="Text Placeholder 14">
            <a:extLst>
              <a:ext uri="{FF2B5EF4-FFF2-40B4-BE49-F238E27FC236}">
                <a16:creationId xmlns:a16="http://schemas.microsoft.com/office/drawing/2014/main" id="{0C7CCC42-E18C-759F-257D-C3815F14E00C}"/>
              </a:ext>
            </a:extLst>
          </p:cNvPr>
          <p:cNvSpPr>
            <a:spLocks noGrp="1"/>
          </p:cNvSpPr>
          <p:nvPr>
            <p:ph type="body" sz="quarter" idx="13"/>
          </p:nvPr>
        </p:nvSpPr>
        <p:spPr>
          <a:xfrm>
            <a:off x="1084448" y="798867"/>
            <a:ext cx="5632737" cy="292954"/>
          </a:xfrm>
        </p:spPr>
        <p:txBody>
          <a:bodyPr/>
          <a:lstStyle>
            <a:lvl1pPr marL="0" indent="0">
              <a:buClr>
                <a:schemeClr val="accent6"/>
              </a:buClr>
              <a:buFont typeface="Soleil Lt" panose="00000400000000000000" pitchFamily="50" charset="0"/>
              <a:buNone/>
              <a:defRPr sz="1600" b="1">
                <a:solidFill>
                  <a:schemeClr val="accent6"/>
                </a:solidFill>
                <a:latin typeface="+mn-lt"/>
              </a:defRPr>
            </a:lvl1pPr>
            <a:lvl2pPr>
              <a:defRPr sz="1800"/>
            </a:lvl2pPr>
            <a:lvl3pPr>
              <a:defRPr sz="18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35334637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ection Header with Photo">
    <p:bg>
      <p:bgRef idx="1001">
        <a:schemeClr val="bg1"/>
      </p:bgRef>
    </p:bg>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7CD236A9-31F4-DA4D-A43E-CEA888844868}"/>
              </a:ext>
            </a:extLst>
          </p:cNvPr>
          <p:cNvSpPr>
            <a:spLocks noGrp="1"/>
          </p:cNvSpPr>
          <p:nvPr>
            <p:ph type="pic" sz="quarter" idx="16"/>
          </p:nvPr>
        </p:nvSpPr>
        <p:spPr>
          <a:xfrm>
            <a:off x="-328" y="0"/>
            <a:ext cx="12192328" cy="6857999"/>
          </a:xfrm>
          <a:solidFill>
            <a:schemeClr val="bg1">
              <a:lumMod val="50000"/>
            </a:schemeClr>
          </a:solidFill>
        </p:spPr>
        <p:txBody>
          <a:bodyPr>
            <a:noAutofit/>
          </a:bodyPr>
          <a:lstStyle>
            <a:lvl1pPr>
              <a:defRPr>
                <a:noFill/>
              </a:defRPr>
            </a:lvl1pPr>
          </a:lstStyle>
          <a:p>
            <a:endParaRPr lang="en-US" dirty="0"/>
          </a:p>
        </p:txBody>
      </p:sp>
      <p:sp>
        <p:nvSpPr>
          <p:cNvPr id="11" name="Text Placeholder 6">
            <a:extLst>
              <a:ext uri="{FF2B5EF4-FFF2-40B4-BE49-F238E27FC236}">
                <a16:creationId xmlns:a16="http://schemas.microsoft.com/office/drawing/2014/main" id="{FE5E784C-7928-AD4F-AC0A-DDA300516542}"/>
              </a:ext>
            </a:extLst>
          </p:cNvPr>
          <p:cNvSpPr>
            <a:spLocks noGrp="1"/>
          </p:cNvSpPr>
          <p:nvPr>
            <p:ph type="body" sz="quarter" idx="27" hasCustomPrompt="1"/>
          </p:nvPr>
        </p:nvSpPr>
        <p:spPr>
          <a:xfrm>
            <a:off x="-2" y="0"/>
            <a:ext cx="9761036" cy="6858000"/>
          </a:xfrm>
          <a:gradFill>
            <a:gsLst>
              <a:gs pos="0">
                <a:schemeClr val="tx2">
                  <a:alpha val="30000"/>
                </a:schemeClr>
              </a:gs>
              <a:gs pos="100000">
                <a:schemeClr val="tx2">
                  <a:alpha val="0"/>
                </a:schemeClr>
              </a:gs>
            </a:gsLst>
            <a:lin ang="0" scaled="1"/>
          </a:gradFill>
        </p:spPr>
        <p:txBody>
          <a:bodyPr>
            <a:noAutofit/>
          </a:bodyPr>
          <a:lstStyle>
            <a:lvl1pPr>
              <a:defRPr>
                <a:noFill/>
              </a:defRPr>
            </a:lvl1pPr>
          </a:lstStyle>
          <a:p>
            <a:pPr lvl="0"/>
            <a:r>
              <a:rPr lang="en-US" dirty="0"/>
              <a:t> </a:t>
            </a:r>
          </a:p>
        </p:txBody>
      </p:sp>
      <p:sp>
        <p:nvSpPr>
          <p:cNvPr id="12" name="Text Placeholder 11">
            <a:extLst>
              <a:ext uri="{FF2B5EF4-FFF2-40B4-BE49-F238E27FC236}">
                <a16:creationId xmlns:a16="http://schemas.microsoft.com/office/drawing/2014/main" id="{C06CA4CF-F670-BB7D-F40F-AA4BFE91D039}"/>
              </a:ext>
            </a:extLst>
          </p:cNvPr>
          <p:cNvSpPr>
            <a:spLocks noGrp="1"/>
          </p:cNvSpPr>
          <p:nvPr>
            <p:ph type="body" sz="quarter" idx="34" hasCustomPrompt="1"/>
          </p:nvPr>
        </p:nvSpPr>
        <p:spPr>
          <a:xfrm>
            <a:off x="4622800" y="-1117600"/>
            <a:ext cx="9156700" cy="9601200"/>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p>
        </p:txBody>
      </p:sp>
      <p:sp>
        <p:nvSpPr>
          <p:cNvPr id="13" name="Text Placeholder 23">
            <a:extLst>
              <a:ext uri="{FF2B5EF4-FFF2-40B4-BE49-F238E27FC236}">
                <a16:creationId xmlns:a16="http://schemas.microsoft.com/office/drawing/2014/main" id="{051306FD-CD9F-814D-93E9-73DEC813696F}"/>
              </a:ext>
            </a:extLst>
          </p:cNvPr>
          <p:cNvSpPr>
            <a:spLocks noGrp="1"/>
          </p:cNvSpPr>
          <p:nvPr>
            <p:ph type="body" sz="quarter" idx="32"/>
          </p:nvPr>
        </p:nvSpPr>
        <p:spPr>
          <a:xfrm>
            <a:off x="169517" y="6216764"/>
            <a:ext cx="782384" cy="522790"/>
          </a:xfrm>
          <a:custGeom>
            <a:avLst/>
            <a:gdLst>
              <a:gd name="connsiteX0" fmla="*/ 230525 w 782384"/>
              <a:gd name="connsiteY0" fmla="*/ 418148 h 522790"/>
              <a:gd name="connsiteX1" fmla="*/ 249457 w 782384"/>
              <a:gd name="connsiteY1" fmla="*/ 418148 h 522790"/>
              <a:gd name="connsiteX2" fmla="*/ 256525 w 782384"/>
              <a:gd name="connsiteY2" fmla="*/ 425216 h 522790"/>
              <a:gd name="connsiteX3" fmla="*/ 256525 w 782384"/>
              <a:gd name="connsiteY3" fmla="*/ 515722 h 522790"/>
              <a:gd name="connsiteX4" fmla="*/ 249457 w 782384"/>
              <a:gd name="connsiteY4" fmla="*/ 522790 h 522790"/>
              <a:gd name="connsiteX5" fmla="*/ 230525 w 782384"/>
              <a:gd name="connsiteY5" fmla="*/ 522790 h 522790"/>
              <a:gd name="connsiteX6" fmla="*/ 223458 w 782384"/>
              <a:gd name="connsiteY6" fmla="*/ 515722 h 522790"/>
              <a:gd name="connsiteX7" fmla="*/ 223458 w 782384"/>
              <a:gd name="connsiteY7" fmla="*/ 425216 h 522790"/>
              <a:gd name="connsiteX8" fmla="*/ 230525 w 782384"/>
              <a:gd name="connsiteY8" fmla="*/ 418148 h 522790"/>
              <a:gd name="connsiteX9" fmla="*/ 194999 w 782384"/>
              <a:gd name="connsiteY9" fmla="*/ 352154 h 522790"/>
              <a:gd name="connsiteX10" fmla="*/ 212010 w 782384"/>
              <a:gd name="connsiteY10" fmla="*/ 360459 h 522790"/>
              <a:gd name="connsiteX11" fmla="*/ 215255 w 782384"/>
              <a:gd name="connsiteY11" fmla="*/ 369905 h 522790"/>
              <a:gd name="connsiteX12" fmla="*/ 175545 w 782384"/>
              <a:gd name="connsiteY12" fmla="*/ 450973 h 522790"/>
              <a:gd name="connsiteX13" fmla="*/ 166085 w 782384"/>
              <a:gd name="connsiteY13" fmla="*/ 454221 h 522790"/>
              <a:gd name="connsiteX14" fmla="*/ 149072 w 782384"/>
              <a:gd name="connsiteY14" fmla="*/ 445917 h 522790"/>
              <a:gd name="connsiteX15" fmla="*/ 145830 w 782384"/>
              <a:gd name="connsiteY15" fmla="*/ 436467 h 522790"/>
              <a:gd name="connsiteX16" fmla="*/ 185539 w 782384"/>
              <a:gd name="connsiteY16" fmla="*/ 355400 h 522790"/>
              <a:gd name="connsiteX17" fmla="*/ 194999 w 782384"/>
              <a:gd name="connsiteY17" fmla="*/ 352154 h 522790"/>
              <a:gd name="connsiteX18" fmla="*/ 341467 w 782384"/>
              <a:gd name="connsiteY18" fmla="*/ 321657 h 522790"/>
              <a:gd name="connsiteX19" fmla="*/ 411358 w 782384"/>
              <a:gd name="connsiteY19" fmla="*/ 379416 h 522790"/>
              <a:gd name="connsiteX20" fmla="*/ 412315 w 782384"/>
              <a:gd name="connsiteY20" fmla="*/ 389375 h 522790"/>
              <a:gd name="connsiteX21" fmla="*/ 400288 w 782384"/>
              <a:gd name="connsiteY21" fmla="*/ 403998 h 522790"/>
              <a:gd name="connsiteX22" fmla="*/ 390349 w 782384"/>
              <a:gd name="connsiteY22" fmla="*/ 404955 h 522790"/>
              <a:gd name="connsiteX23" fmla="*/ 320464 w 782384"/>
              <a:gd name="connsiteY23" fmla="*/ 347193 h 522790"/>
              <a:gd name="connsiteX24" fmla="*/ 319504 w 782384"/>
              <a:gd name="connsiteY24" fmla="*/ 337233 h 522790"/>
              <a:gd name="connsiteX25" fmla="*/ 331528 w 782384"/>
              <a:gd name="connsiteY25" fmla="*/ 322613 h 522790"/>
              <a:gd name="connsiteX26" fmla="*/ 341467 w 782384"/>
              <a:gd name="connsiteY26" fmla="*/ 321657 h 522790"/>
              <a:gd name="connsiteX27" fmla="*/ 276906 w 782384"/>
              <a:gd name="connsiteY27" fmla="*/ 320174 h 522790"/>
              <a:gd name="connsiteX28" fmla="*/ 285907 w 782384"/>
              <a:gd name="connsiteY28" fmla="*/ 324513 h 522790"/>
              <a:gd name="connsiteX29" fmla="*/ 328671 w 782384"/>
              <a:gd name="connsiteY29" fmla="*/ 446901 h 522790"/>
              <a:gd name="connsiteX30" fmla="*/ 324329 w 782384"/>
              <a:gd name="connsiteY30" fmla="*/ 455907 h 522790"/>
              <a:gd name="connsiteX31" fmla="*/ 306457 w 782384"/>
              <a:gd name="connsiteY31" fmla="*/ 462149 h 522790"/>
              <a:gd name="connsiteX32" fmla="*/ 297456 w 782384"/>
              <a:gd name="connsiteY32" fmla="*/ 457810 h 522790"/>
              <a:gd name="connsiteX33" fmla="*/ 254696 w 782384"/>
              <a:gd name="connsiteY33" fmla="*/ 335423 h 522790"/>
              <a:gd name="connsiteX34" fmla="*/ 259035 w 782384"/>
              <a:gd name="connsiteY34" fmla="*/ 326419 h 522790"/>
              <a:gd name="connsiteX35" fmla="*/ 92436 w 782384"/>
              <a:gd name="connsiteY35" fmla="*/ 308338 h 522790"/>
              <a:gd name="connsiteX36" fmla="*/ 98195 w 782384"/>
              <a:gd name="connsiteY36" fmla="*/ 310929 h 522790"/>
              <a:gd name="connsiteX37" fmla="*/ 100528 w 782384"/>
              <a:gd name="connsiteY37" fmla="*/ 317074 h 522790"/>
              <a:gd name="connsiteX38" fmla="*/ 97937 w 782384"/>
              <a:gd name="connsiteY38" fmla="*/ 322829 h 522790"/>
              <a:gd name="connsiteX39" fmla="*/ 8379 w 782384"/>
              <a:gd name="connsiteY39" fmla="*/ 356808 h 522790"/>
              <a:gd name="connsiteX40" fmla="*/ 2621 w 782384"/>
              <a:gd name="connsiteY40" fmla="*/ 354218 h 522790"/>
              <a:gd name="connsiteX41" fmla="*/ 289 w 782384"/>
              <a:gd name="connsiteY41" fmla="*/ 348073 h 522790"/>
              <a:gd name="connsiteX42" fmla="*/ 2876 w 782384"/>
              <a:gd name="connsiteY42" fmla="*/ 342319 h 522790"/>
              <a:gd name="connsiteX43" fmla="*/ 406341 w 782384"/>
              <a:gd name="connsiteY43" fmla="*/ 301011 h 522790"/>
              <a:gd name="connsiteX44" fmla="*/ 492370 w 782384"/>
              <a:gd name="connsiteY44" fmla="*/ 329389 h 522790"/>
              <a:gd name="connsiteX45" fmla="*/ 496867 w 782384"/>
              <a:gd name="connsiteY45" fmla="*/ 338314 h 522790"/>
              <a:gd name="connsiteX46" fmla="*/ 490939 w 782384"/>
              <a:gd name="connsiteY46" fmla="*/ 356292 h 522790"/>
              <a:gd name="connsiteX47" fmla="*/ 482010 w 782384"/>
              <a:gd name="connsiteY47" fmla="*/ 360788 h 522790"/>
              <a:gd name="connsiteX48" fmla="*/ 395984 w 782384"/>
              <a:gd name="connsiteY48" fmla="*/ 332413 h 522790"/>
              <a:gd name="connsiteX49" fmla="*/ 391488 w 782384"/>
              <a:gd name="connsiteY49" fmla="*/ 323488 h 522790"/>
              <a:gd name="connsiteX50" fmla="*/ 397416 w 782384"/>
              <a:gd name="connsiteY50" fmla="*/ 305511 h 522790"/>
              <a:gd name="connsiteX51" fmla="*/ 406341 w 782384"/>
              <a:gd name="connsiteY51" fmla="*/ 301011 h 522790"/>
              <a:gd name="connsiteX52" fmla="*/ 186886 w 782384"/>
              <a:gd name="connsiteY52" fmla="*/ 297607 h 522790"/>
              <a:gd name="connsiteX53" fmla="*/ 193152 w 782384"/>
              <a:gd name="connsiteY53" fmla="*/ 298365 h 522790"/>
              <a:gd name="connsiteX54" fmla="*/ 197205 w 782384"/>
              <a:gd name="connsiteY54" fmla="*/ 303532 h 522790"/>
              <a:gd name="connsiteX55" fmla="*/ 196448 w 782384"/>
              <a:gd name="connsiteY55" fmla="*/ 309801 h 522790"/>
              <a:gd name="connsiteX56" fmla="*/ 90071 w 782384"/>
              <a:gd name="connsiteY56" fmla="*/ 393256 h 522790"/>
              <a:gd name="connsiteX57" fmla="*/ 83802 w 782384"/>
              <a:gd name="connsiteY57" fmla="*/ 392499 h 522790"/>
              <a:gd name="connsiteX58" fmla="*/ 79745 w 782384"/>
              <a:gd name="connsiteY58" fmla="*/ 387328 h 522790"/>
              <a:gd name="connsiteX59" fmla="*/ 80505 w 782384"/>
              <a:gd name="connsiteY59" fmla="*/ 381063 h 522790"/>
              <a:gd name="connsiteX60" fmla="*/ 42512 w 782384"/>
              <a:gd name="connsiteY60" fmla="*/ 261686 h 522790"/>
              <a:gd name="connsiteX61" fmla="*/ 138123 w 782384"/>
              <a:gd name="connsiteY61" fmla="*/ 261686 h 522790"/>
              <a:gd name="connsiteX62" fmla="*/ 142586 w 782384"/>
              <a:gd name="connsiteY62" fmla="*/ 266148 h 522790"/>
              <a:gd name="connsiteX63" fmla="*/ 142586 w 782384"/>
              <a:gd name="connsiteY63" fmla="*/ 272720 h 522790"/>
              <a:gd name="connsiteX64" fmla="*/ 138123 w 782384"/>
              <a:gd name="connsiteY64" fmla="*/ 277185 h 522790"/>
              <a:gd name="connsiteX65" fmla="*/ 42512 w 782384"/>
              <a:gd name="connsiteY65" fmla="*/ 277185 h 522790"/>
              <a:gd name="connsiteX66" fmla="*/ 38047 w 782384"/>
              <a:gd name="connsiteY66" fmla="*/ 272720 h 522790"/>
              <a:gd name="connsiteX67" fmla="*/ 38047 w 782384"/>
              <a:gd name="connsiteY67" fmla="*/ 266148 h 522790"/>
              <a:gd name="connsiteX68" fmla="*/ 42512 w 782384"/>
              <a:gd name="connsiteY68" fmla="*/ 261686 h 522790"/>
              <a:gd name="connsiteX69" fmla="*/ 319369 w 782384"/>
              <a:gd name="connsiteY69" fmla="*/ 244120 h 522790"/>
              <a:gd name="connsiteX70" fmla="*/ 448959 w 782384"/>
              <a:gd name="connsiteY70" fmla="*/ 244120 h 522790"/>
              <a:gd name="connsiteX71" fmla="*/ 456028 w 782384"/>
              <a:gd name="connsiteY71" fmla="*/ 251187 h 522790"/>
              <a:gd name="connsiteX72" fmla="*/ 456028 w 782384"/>
              <a:gd name="connsiteY72" fmla="*/ 270118 h 522790"/>
              <a:gd name="connsiteX73" fmla="*/ 448959 w 782384"/>
              <a:gd name="connsiteY73" fmla="*/ 277187 h 522790"/>
              <a:gd name="connsiteX74" fmla="*/ 319369 w 782384"/>
              <a:gd name="connsiteY74" fmla="*/ 277187 h 522790"/>
              <a:gd name="connsiteX75" fmla="*/ 312302 w 782384"/>
              <a:gd name="connsiteY75" fmla="*/ 270118 h 522790"/>
              <a:gd name="connsiteX76" fmla="*/ 312302 w 782384"/>
              <a:gd name="connsiteY76" fmla="*/ 251187 h 522790"/>
              <a:gd name="connsiteX77" fmla="*/ 319369 w 782384"/>
              <a:gd name="connsiteY77" fmla="*/ 244120 h 522790"/>
              <a:gd name="connsiteX78" fmla="*/ 55847 w 782384"/>
              <a:gd name="connsiteY78" fmla="*/ 188378 h 522790"/>
              <a:gd name="connsiteX79" fmla="*/ 183737 w 782384"/>
              <a:gd name="connsiteY79" fmla="*/ 231813 h 522790"/>
              <a:gd name="connsiteX80" fmla="*/ 186528 w 782384"/>
              <a:gd name="connsiteY80" fmla="*/ 237476 h 522790"/>
              <a:gd name="connsiteX81" fmla="*/ 184416 w 782384"/>
              <a:gd name="connsiteY81" fmla="*/ 243696 h 522790"/>
              <a:gd name="connsiteX82" fmla="*/ 178753 w 782384"/>
              <a:gd name="connsiteY82" fmla="*/ 246487 h 522790"/>
              <a:gd name="connsiteX83" fmla="*/ 50864 w 782384"/>
              <a:gd name="connsiteY83" fmla="*/ 203055 h 522790"/>
              <a:gd name="connsiteX84" fmla="*/ 48072 w 782384"/>
              <a:gd name="connsiteY84" fmla="*/ 197393 h 522790"/>
              <a:gd name="connsiteX85" fmla="*/ 50184 w 782384"/>
              <a:gd name="connsiteY85" fmla="*/ 191168 h 522790"/>
              <a:gd name="connsiteX86" fmla="*/ 55847 w 782384"/>
              <a:gd name="connsiteY86" fmla="*/ 188378 h 522790"/>
              <a:gd name="connsiteX87" fmla="*/ 492977 w 782384"/>
              <a:gd name="connsiteY87" fmla="*/ 181989 h 522790"/>
              <a:gd name="connsiteX88" fmla="*/ 496980 w 782384"/>
              <a:gd name="connsiteY88" fmla="*/ 184111 h 522790"/>
              <a:gd name="connsiteX89" fmla="*/ 497227 w 782384"/>
              <a:gd name="connsiteY89" fmla="*/ 184906 h 522790"/>
              <a:gd name="connsiteX90" fmla="*/ 495113 w 782384"/>
              <a:gd name="connsiteY90" fmla="*/ 188899 h 522790"/>
              <a:gd name="connsiteX91" fmla="*/ 401301 w 782384"/>
              <a:gd name="connsiteY91" fmla="*/ 217663 h 522790"/>
              <a:gd name="connsiteX92" fmla="*/ 397298 w 782384"/>
              <a:gd name="connsiteY92" fmla="*/ 215543 h 522790"/>
              <a:gd name="connsiteX93" fmla="*/ 397052 w 782384"/>
              <a:gd name="connsiteY93" fmla="*/ 214746 h 522790"/>
              <a:gd name="connsiteX94" fmla="*/ 399167 w 782384"/>
              <a:gd name="connsiteY94" fmla="*/ 210752 h 522790"/>
              <a:gd name="connsiteX95" fmla="*/ 423122 w 782384"/>
              <a:gd name="connsiteY95" fmla="*/ 154044 h 522790"/>
              <a:gd name="connsiteX96" fmla="*/ 427489 w 782384"/>
              <a:gd name="connsiteY96" fmla="*/ 155231 h 522790"/>
              <a:gd name="connsiteX97" fmla="*/ 427903 w 782384"/>
              <a:gd name="connsiteY97" fmla="*/ 155956 h 522790"/>
              <a:gd name="connsiteX98" fmla="*/ 426717 w 782384"/>
              <a:gd name="connsiteY98" fmla="*/ 160319 h 522790"/>
              <a:gd name="connsiteX99" fmla="*/ 341310 w 782384"/>
              <a:gd name="connsiteY99" fmla="*/ 209125 h 522790"/>
              <a:gd name="connsiteX100" fmla="*/ 336941 w 782384"/>
              <a:gd name="connsiteY100" fmla="*/ 207935 h 522790"/>
              <a:gd name="connsiteX101" fmla="*/ 336526 w 782384"/>
              <a:gd name="connsiteY101" fmla="*/ 207210 h 522790"/>
              <a:gd name="connsiteX102" fmla="*/ 337716 w 782384"/>
              <a:gd name="connsiteY102" fmla="*/ 202847 h 522790"/>
              <a:gd name="connsiteX103" fmla="*/ 718514 w 782384"/>
              <a:gd name="connsiteY103" fmla="*/ 129408 h 522790"/>
              <a:gd name="connsiteX104" fmla="*/ 718514 w 782384"/>
              <a:gd name="connsiteY104" fmla="*/ 198389 h 522790"/>
              <a:gd name="connsiteX105" fmla="*/ 740577 w 782384"/>
              <a:gd name="connsiteY105" fmla="*/ 198389 h 522790"/>
              <a:gd name="connsiteX106" fmla="*/ 757765 w 782384"/>
              <a:gd name="connsiteY106" fmla="*/ 180970 h 522790"/>
              <a:gd name="connsiteX107" fmla="*/ 757765 w 782384"/>
              <a:gd name="connsiteY107" fmla="*/ 146598 h 522790"/>
              <a:gd name="connsiteX108" fmla="*/ 740577 w 782384"/>
              <a:gd name="connsiteY108" fmla="*/ 129408 h 522790"/>
              <a:gd name="connsiteX109" fmla="*/ 40178 w 782384"/>
              <a:gd name="connsiteY109" fmla="*/ 109000 h 522790"/>
              <a:gd name="connsiteX110" fmla="*/ 118967 w 782384"/>
              <a:gd name="connsiteY110" fmla="*/ 163053 h 522790"/>
              <a:gd name="connsiteX111" fmla="*/ 120123 w 782384"/>
              <a:gd name="connsiteY111" fmla="*/ 169260 h 522790"/>
              <a:gd name="connsiteX112" fmla="*/ 116405 w 782384"/>
              <a:gd name="connsiteY112" fmla="*/ 174680 h 522790"/>
              <a:gd name="connsiteX113" fmla="*/ 110200 w 782384"/>
              <a:gd name="connsiteY113" fmla="*/ 175835 h 522790"/>
              <a:gd name="connsiteX114" fmla="*/ 31411 w 782384"/>
              <a:gd name="connsiteY114" fmla="*/ 121783 h 522790"/>
              <a:gd name="connsiteX115" fmla="*/ 30256 w 782384"/>
              <a:gd name="connsiteY115" fmla="*/ 115577 h 522790"/>
              <a:gd name="connsiteX116" fmla="*/ 33973 w 782384"/>
              <a:gd name="connsiteY116" fmla="*/ 110158 h 522790"/>
              <a:gd name="connsiteX117" fmla="*/ 40178 w 782384"/>
              <a:gd name="connsiteY117" fmla="*/ 109000 h 522790"/>
              <a:gd name="connsiteX118" fmla="*/ 701094 w 782384"/>
              <a:gd name="connsiteY118" fmla="*/ 104790 h 522790"/>
              <a:gd name="connsiteX119" fmla="*/ 740577 w 782384"/>
              <a:gd name="connsiteY119" fmla="*/ 104790 h 522790"/>
              <a:gd name="connsiteX120" fmla="*/ 782384 w 782384"/>
              <a:gd name="connsiteY120" fmla="*/ 146598 h 522790"/>
              <a:gd name="connsiteX121" fmla="*/ 782384 w 782384"/>
              <a:gd name="connsiteY121" fmla="*/ 180970 h 522790"/>
              <a:gd name="connsiteX122" fmla="*/ 740577 w 782384"/>
              <a:gd name="connsiteY122" fmla="*/ 223010 h 522790"/>
              <a:gd name="connsiteX123" fmla="*/ 718514 w 782384"/>
              <a:gd name="connsiteY123" fmla="*/ 223010 h 522790"/>
              <a:gd name="connsiteX124" fmla="*/ 718514 w 782384"/>
              <a:gd name="connsiteY124" fmla="*/ 269694 h 522790"/>
              <a:gd name="connsiteX125" fmla="*/ 711081 w 782384"/>
              <a:gd name="connsiteY125" fmla="*/ 277124 h 522790"/>
              <a:gd name="connsiteX126" fmla="*/ 701094 w 782384"/>
              <a:gd name="connsiteY126" fmla="*/ 277124 h 522790"/>
              <a:gd name="connsiteX127" fmla="*/ 693893 w 782384"/>
              <a:gd name="connsiteY127" fmla="*/ 269694 h 522790"/>
              <a:gd name="connsiteX128" fmla="*/ 693893 w 782384"/>
              <a:gd name="connsiteY128" fmla="*/ 111989 h 522790"/>
              <a:gd name="connsiteX129" fmla="*/ 701094 w 782384"/>
              <a:gd name="connsiteY129" fmla="*/ 104790 h 522790"/>
              <a:gd name="connsiteX130" fmla="*/ 569875 w 782384"/>
              <a:gd name="connsiteY130" fmla="*/ 104790 h 522790"/>
              <a:gd name="connsiteX131" fmla="*/ 590547 w 782384"/>
              <a:gd name="connsiteY131" fmla="*/ 104790 h 522790"/>
              <a:gd name="connsiteX132" fmla="*/ 597515 w 782384"/>
              <a:gd name="connsiteY132" fmla="*/ 109436 h 522790"/>
              <a:gd name="connsiteX133" fmla="*/ 641412 w 782384"/>
              <a:gd name="connsiteY133" fmla="*/ 232066 h 522790"/>
              <a:gd name="connsiteX134" fmla="*/ 641412 w 782384"/>
              <a:gd name="connsiteY134" fmla="*/ 112222 h 522790"/>
              <a:gd name="connsiteX135" fmla="*/ 648611 w 782384"/>
              <a:gd name="connsiteY135" fmla="*/ 104790 h 522790"/>
              <a:gd name="connsiteX136" fmla="*/ 658598 w 782384"/>
              <a:gd name="connsiteY136" fmla="*/ 104790 h 522790"/>
              <a:gd name="connsiteX137" fmla="*/ 666029 w 782384"/>
              <a:gd name="connsiteY137" fmla="*/ 112222 h 522790"/>
              <a:gd name="connsiteX138" fmla="*/ 666029 w 782384"/>
              <a:gd name="connsiteY138" fmla="*/ 269694 h 522790"/>
              <a:gd name="connsiteX139" fmla="*/ 658598 w 782384"/>
              <a:gd name="connsiteY139" fmla="*/ 277124 h 522790"/>
              <a:gd name="connsiteX140" fmla="*/ 637926 w 782384"/>
              <a:gd name="connsiteY140" fmla="*/ 277124 h 522790"/>
              <a:gd name="connsiteX141" fmla="*/ 630959 w 782384"/>
              <a:gd name="connsiteY141" fmla="*/ 272246 h 522790"/>
              <a:gd name="connsiteX142" fmla="*/ 587063 w 782384"/>
              <a:gd name="connsiteY142" fmla="*/ 149847 h 522790"/>
              <a:gd name="connsiteX143" fmla="*/ 587063 w 782384"/>
              <a:gd name="connsiteY143" fmla="*/ 269694 h 522790"/>
              <a:gd name="connsiteX144" fmla="*/ 579864 w 782384"/>
              <a:gd name="connsiteY144" fmla="*/ 277124 h 522790"/>
              <a:gd name="connsiteX145" fmla="*/ 569875 w 782384"/>
              <a:gd name="connsiteY145" fmla="*/ 277124 h 522790"/>
              <a:gd name="connsiteX146" fmla="*/ 562442 w 782384"/>
              <a:gd name="connsiteY146" fmla="*/ 269694 h 522790"/>
              <a:gd name="connsiteX147" fmla="*/ 562442 w 782384"/>
              <a:gd name="connsiteY147" fmla="*/ 111988 h 522790"/>
              <a:gd name="connsiteX148" fmla="*/ 569875 w 782384"/>
              <a:gd name="connsiteY148" fmla="*/ 104790 h 522790"/>
              <a:gd name="connsiteX149" fmla="*/ 119363 w 782384"/>
              <a:gd name="connsiteY149" fmla="*/ 95356 h 522790"/>
              <a:gd name="connsiteX150" fmla="*/ 125627 w 782384"/>
              <a:gd name="connsiteY150" fmla="*/ 96085 h 522790"/>
              <a:gd name="connsiteX151" fmla="*/ 184966 w 782384"/>
              <a:gd name="connsiteY151" fmla="*/ 171236 h 522790"/>
              <a:gd name="connsiteX152" fmla="*/ 184233 w 782384"/>
              <a:gd name="connsiteY152" fmla="*/ 177514 h 522790"/>
              <a:gd name="connsiteX153" fmla="*/ 179085 w 782384"/>
              <a:gd name="connsiteY153" fmla="*/ 181596 h 522790"/>
              <a:gd name="connsiteX154" fmla="*/ 172820 w 782384"/>
              <a:gd name="connsiteY154" fmla="*/ 180867 h 522790"/>
              <a:gd name="connsiteX155" fmla="*/ 113478 w 782384"/>
              <a:gd name="connsiteY155" fmla="*/ 105715 h 522790"/>
              <a:gd name="connsiteX156" fmla="*/ 114212 w 782384"/>
              <a:gd name="connsiteY156" fmla="*/ 99437 h 522790"/>
              <a:gd name="connsiteX157" fmla="*/ 357526 w 782384"/>
              <a:gd name="connsiteY157" fmla="*/ 83647 h 522790"/>
              <a:gd name="connsiteX158" fmla="*/ 358227 w 782384"/>
              <a:gd name="connsiteY158" fmla="*/ 84095 h 522790"/>
              <a:gd name="connsiteX159" fmla="*/ 359187 w 782384"/>
              <a:gd name="connsiteY159" fmla="*/ 88515 h 522790"/>
              <a:gd name="connsiteX160" fmla="*/ 284564 w 782384"/>
              <a:gd name="connsiteY160" fmla="*/ 204119 h 522790"/>
              <a:gd name="connsiteX161" fmla="*/ 280139 w 782384"/>
              <a:gd name="connsiteY161" fmla="*/ 205079 h 522790"/>
              <a:gd name="connsiteX162" fmla="*/ 279437 w 782384"/>
              <a:gd name="connsiteY162" fmla="*/ 204628 h 522790"/>
              <a:gd name="connsiteX163" fmla="*/ 278479 w 782384"/>
              <a:gd name="connsiteY163" fmla="*/ 200211 h 522790"/>
              <a:gd name="connsiteX164" fmla="*/ 353098 w 782384"/>
              <a:gd name="connsiteY164" fmla="*/ 84607 h 522790"/>
              <a:gd name="connsiteX165" fmla="*/ 357526 w 782384"/>
              <a:gd name="connsiteY165" fmla="*/ 83647 h 522790"/>
              <a:gd name="connsiteX166" fmla="*/ 432840 w 782384"/>
              <a:gd name="connsiteY166" fmla="*/ 77458 h 522790"/>
              <a:gd name="connsiteX167" fmla="*/ 433433 w 782384"/>
              <a:gd name="connsiteY167" fmla="*/ 78047 h 522790"/>
              <a:gd name="connsiteX168" fmla="*/ 433453 w 782384"/>
              <a:gd name="connsiteY168" fmla="*/ 82570 h 522790"/>
              <a:gd name="connsiteX169" fmla="*/ 364342 w 782384"/>
              <a:gd name="connsiteY169" fmla="*/ 152344 h 522790"/>
              <a:gd name="connsiteX170" fmla="*/ 359817 w 782384"/>
              <a:gd name="connsiteY170" fmla="*/ 152365 h 522790"/>
              <a:gd name="connsiteX171" fmla="*/ 359223 w 782384"/>
              <a:gd name="connsiteY171" fmla="*/ 151777 h 522790"/>
              <a:gd name="connsiteX172" fmla="*/ 359201 w 782384"/>
              <a:gd name="connsiteY172" fmla="*/ 147254 h 522790"/>
              <a:gd name="connsiteX173" fmla="*/ 428315 w 782384"/>
              <a:gd name="connsiteY173" fmla="*/ 77478 h 522790"/>
              <a:gd name="connsiteX174" fmla="*/ 432840 w 782384"/>
              <a:gd name="connsiteY174" fmla="*/ 77458 h 522790"/>
              <a:gd name="connsiteX175" fmla="*/ 189002 w 782384"/>
              <a:gd name="connsiteY175" fmla="*/ 60135 h 522790"/>
              <a:gd name="connsiteX176" fmla="*/ 192969 w 782384"/>
              <a:gd name="connsiteY176" fmla="*/ 62316 h 522790"/>
              <a:gd name="connsiteX177" fmla="*/ 231391 w 782384"/>
              <a:gd name="connsiteY177" fmla="*/ 194428 h 522790"/>
              <a:gd name="connsiteX178" fmla="*/ 229210 w 782384"/>
              <a:gd name="connsiteY178" fmla="*/ 198393 h 522790"/>
              <a:gd name="connsiteX179" fmla="*/ 228409 w 782384"/>
              <a:gd name="connsiteY179" fmla="*/ 198624 h 522790"/>
              <a:gd name="connsiteX180" fmla="*/ 224444 w 782384"/>
              <a:gd name="connsiteY180" fmla="*/ 196445 h 522790"/>
              <a:gd name="connsiteX181" fmla="*/ 186021 w 782384"/>
              <a:gd name="connsiteY181" fmla="*/ 64331 h 522790"/>
              <a:gd name="connsiteX182" fmla="*/ 188202 w 782384"/>
              <a:gd name="connsiteY182" fmla="*/ 60368 h 522790"/>
              <a:gd name="connsiteX183" fmla="*/ 288473 w 782384"/>
              <a:gd name="connsiteY183" fmla="*/ 56427 h 522790"/>
              <a:gd name="connsiteX184" fmla="*/ 289288 w 782384"/>
              <a:gd name="connsiteY184" fmla="*/ 56598 h 522790"/>
              <a:gd name="connsiteX185" fmla="*/ 291745 w 782384"/>
              <a:gd name="connsiteY185" fmla="*/ 60390 h 522790"/>
              <a:gd name="connsiteX186" fmla="*/ 271129 w 782384"/>
              <a:gd name="connsiteY186" fmla="*/ 156521 h 522790"/>
              <a:gd name="connsiteX187" fmla="*/ 267329 w 782384"/>
              <a:gd name="connsiteY187" fmla="*/ 158983 h 522790"/>
              <a:gd name="connsiteX188" fmla="*/ 266512 w 782384"/>
              <a:gd name="connsiteY188" fmla="*/ 158811 h 522790"/>
              <a:gd name="connsiteX189" fmla="*/ 264054 w 782384"/>
              <a:gd name="connsiteY189" fmla="*/ 155017 h 522790"/>
              <a:gd name="connsiteX190" fmla="*/ 284674 w 782384"/>
              <a:gd name="connsiteY190" fmla="*/ 58890 h 522790"/>
              <a:gd name="connsiteX191" fmla="*/ 288473 w 782384"/>
              <a:gd name="connsiteY191" fmla="*/ 56427 h 522790"/>
              <a:gd name="connsiteX192" fmla="*/ 239577 w 782384"/>
              <a:gd name="connsiteY192" fmla="*/ 0 h 522790"/>
              <a:gd name="connsiteX193" fmla="*/ 240406 w 782384"/>
              <a:gd name="connsiteY193" fmla="*/ 0 h 522790"/>
              <a:gd name="connsiteX194" fmla="*/ 243590 w 782384"/>
              <a:gd name="connsiteY194" fmla="*/ 3186 h 522790"/>
              <a:gd name="connsiteX195" fmla="*/ 243590 w 782384"/>
              <a:gd name="connsiteY195" fmla="*/ 101382 h 522790"/>
              <a:gd name="connsiteX196" fmla="*/ 240406 w 782384"/>
              <a:gd name="connsiteY196" fmla="*/ 104567 h 522790"/>
              <a:gd name="connsiteX197" fmla="*/ 239577 w 782384"/>
              <a:gd name="connsiteY197" fmla="*/ 104567 h 522790"/>
              <a:gd name="connsiteX198" fmla="*/ 236392 w 782384"/>
              <a:gd name="connsiteY198" fmla="*/ 101382 h 522790"/>
              <a:gd name="connsiteX199" fmla="*/ 236392 w 782384"/>
              <a:gd name="connsiteY199" fmla="*/ 3186 h 522790"/>
              <a:gd name="connsiteX200" fmla="*/ 239577 w 782384"/>
              <a:gd name="connsiteY200" fmla="*/ 0 h 52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782384" h="522790">
                <a:moveTo>
                  <a:pt x="230525" y="418148"/>
                </a:moveTo>
                <a:lnTo>
                  <a:pt x="249457" y="418148"/>
                </a:lnTo>
                <a:cubicBezTo>
                  <a:pt x="253343" y="418148"/>
                  <a:pt x="256525" y="421331"/>
                  <a:pt x="256525" y="425216"/>
                </a:cubicBezTo>
                <a:lnTo>
                  <a:pt x="256525" y="515722"/>
                </a:lnTo>
                <a:cubicBezTo>
                  <a:pt x="256525" y="519610"/>
                  <a:pt x="253343" y="522790"/>
                  <a:pt x="249457" y="522790"/>
                </a:cubicBezTo>
                <a:lnTo>
                  <a:pt x="230525" y="522790"/>
                </a:lnTo>
                <a:cubicBezTo>
                  <a:pt x="226640" y="522790"/>
                  <a:pt x="223458" y="519610"/>
                  <a:pt x="223458" y="515722"/>
                </a:cubicBezTo>
                <a:lnTo>
                  <a:pt x="223458" y="425216"/>
                </a:lnTo>
                <a:cubicBezTo>
                  <a:pt x="223458" y="421331"/>
                  <a:pt x="226640" y="418148"/>
                  <a:pt x="230525" y="418148"/>
                </a:cubicBezTo>
                <a:close/>
                <a:moveTo>
                  <a:pt x="194999" y="352154"/>
                </a:moveTo>
                <a:lnTo>
                  <a:pt x="212010" y="360459"/>
                </a:lnTo>
                <a:cubicBezTo>
                  <a:pt x="215502" y="362164"/>
                  <a:pt x="216962" y="366415"/>
                  <a:pt x="215255" y="369905"/>
                </a:cubicBezTo>
                <a:lnTo>
                  <a:pt x="175545" y="450973"/>
                </a:lnTo>
                <a:cubicBezTo>
                  <a:pt x="173835" y="454466"/>
                  <a:pt x="169579" y="455926"/>
                  <a:pt x="166085" y="454221"/>
                </a:cubicBezTo>
                <a:lnTo>
                  <a:pt x="149072" y="445917"/>
                </a:lnTo>
                <a:cubicBezTo>
                  <a:pt x="145578" y="444210"/>
                  <a:pt x="144119" y="439958"/>
                  <a:pt x="145830" y="436467"/>
                </a:cubicBezTo>
                <a:lnTo>
                  <a:pt x="185539" y="355400"/>
                </a:lnTo>
                <a:cubicBezTo>
                  <a:pt x="187250" y="351910"/>
                  <a:pt x="191508" y="350447"/>
                  <a:pt x="194999" y="352154"/>
                </a:cubicBezTo>
                <a:close/>
                <a:moveTo>
                  <a:pt x="341467" y="321657"/>
                </a:moveTo>
                <a:lnTo>
                  <a:pt x="411358" y="379416"/>
                </a:lnTo>
                <a:cubicBezTo>
                  <a:pt x="414355" y="381891"/>
                  <a:pt x="414784" y="386374"/>
                  <a:pt x="412315" y="389375"/>
                </a:cubicBezTo>
                <a:lnTo>
                  <a:pt x="400288" y="403998"/>
                </a:lnTo>
                <a:cubicBezTo>
                  <a:pt x="397818" y="407000"/>
                  <a:pt x="393346" y="407430"/>
                  <a:pt x="390349" y="404955"/>
                </a:cubicBezTo>
                <a:lnTo>
                  <a:pt x="320464" y="347193"/>
                </a:lnTo>
                <a:cubicBezTo>
                  <a:pt x="317465" y="344717"/>
                  <a:pt x="317034" y="340234"/>
                  <a:pt x="319504" y="337233"/>
                </a:cubicBezTo>
                <a:lnTo>
                  <a:pt x="331528" y="322613"/>
                </a:lnTo>
                <a:cubicBezTo>
                  <a:pt x="333998" y="319612"/>
                  <a:pt x="338470" y="319182"/>
                  <a:pt x="341467" y="321657"/>
                </a:cubicBezTo>
                <a:close/>
                <a:moveTo>
                  <a:pt x="276906" y="320174"/>
                </a:moveTo>
                <a:cubicBezTo>
                  <a:pt x="280574" y="318890"/>
                  <a:pt x="284625" y="320843"/>
                  <a:pt x="285907" y="324513"/>
                </a:cubicBezTo>
                <a:lnTo>
                  <a:pt x="328671" y="446901"/>
                </a:lnTo>
                <a:cubicBezTo>
                  <a:pt x="329952" y="450571"/>
                  <a:pt x="327997" y="454623"/>
                  <a:pt x="324329" y="455907"/>
                </a:cubicBezTo>
                <a:lnTo>
                  <a:pt x="306457" y="462149"/>
                </a:lnTo>
                <a:cubicBezTo>
                  <a:pt x="302790" y="463431"/>
                  <a:pt x="298740" y="461480"/>
                  <a:pt x="297456" y="457810"/>
                </a:cubicBezTo>
                <a:lnTo>
                  <a:pt x="254696" y="335423"/>
                </a:lnTo>
                <a:cubicBezTo>
                  <a:pt x="253414" y="331753"/>
                  <a:pt x="255364" y="327703"/>
                  <a:pt x="259035" y="326419"/>
                </a:cubicBezTo>
                <a:close/>
                <a:moveTo>
                  <a:pt x="92436" y="308338"/>
                </a:moveTo>
                <a:cubicBezTo>
                  <a:pt x="94732" y="307469"/>
                  <a:pt x="97322" y="308634"/>
                  <a:pt x="98195" y="310929"/>
                </a:cubicBezTo>
                <a:lnTo>
                  <a:pt x="100528" y="317074"/>
                </a:lnTo>
                <a:cubicBezTo>
                  <a:pt x="101398" y="319368"/>
                  <a:pt x="100233" y="321959"/>
                  <a:pt x="97937" y="322829"/>
                </a:cubicBezTo>
                <a:lnTo>
                  <a:pt x="8379" y="356808"/>
                </a:lnTo>
                <a:cubicBezTo>
                  <a:pt x="6083" y="357677"/>
                  <a:pt x="3493" y="356512"/>
                  <a:pt x="2621" y="354218"/>
                </a:cubicBezTo>
                <a:lnTo>
                  <a:pt x="289" y="348073"/>
                </a:lnTo>
                <a:cubicBezTo>
                  <a:pt x="-582" y="345780"/>
                  <a:pt x="582" y="343189"/>
                  <a:pt x="2876" y="342319"/>
                </a:cubicBezTo>
                <a:close/>
                <a:moveTo>
                  <a:pt x="406341" y="301011"/>
                </a:moveTo>
                <a:lnTo>
                  <a:pt x="492370" y="329389"/>
                </a:lnTo>
                <a:cubicBezTo>
                  <a:pt x="496063" y="330607"/>
                  <a:pt x="498086" y="334624"/>
                  <a:pt x="496867" y="338314"/>
                </a:cubicBezTo>
                <a:lnTo>
                  <a:pt x="490939" y="356292"/>
                </a:lnTo>
                <a:cubicBezTo>
                  <a:pt x="489720" y="359983"/>
                  <a:pt x="485701" y="362007"/>
                  <a:pt x="482010" y="360788"/>
                </a:cubicBezTo>
                <a:lnTo>
                  <a:pt x="395984" y="332413"/>
                </a:lnTo>
                <a:cubicBezTo>
                  <a:pt x="392295" y="331194"/>
                  <a:pt x="390269" y="327178"/>
                  <a:pt x="391488" y="323488"/>
                </a:cubicBezTo>
                <a:lnTo>
                  <a:pt x="397416" y="305511"/>
                </a:lnTo>
                <a:cubicBezTo>
                  <a:pt x="398635" y="301816"/>
                  <a:pt x="402651" y="299792"/>
                  <a:pt x="406341" y="301011"/>
                </a:cubicBezTo>
                <a:close/>
                <a:moveTo>
                  <a:pt x="186886" y="297607"/>
                </a:moveTo>
                <a:cubicBezTo>
                  <a:pt x="188817" y="296093"/>
                  <a:pt x="191637" y="296432"/>
                  <a:pt x="193152" y="298365"/>
                </a:cubicBezTo>
                <a:lnTo>
                  <a:pt x="197205" y="303532"/>
                </a:lnTo>
                <a:cubicBezTo>
                  <a:pt x="198722" y="305466"/>
                  <a:pt x="198381" y="308286"/>
                  <a:pt x="196448" y="309801"/>
                </a:cubicBezTo>
                <a:lnTo>
                  <a:pt x="90071" y="393256"/>
                </a:lnTo>
                <a:cubicBezTo>
                  <a:pt x="88137" y="394771"/>
                  <a:pt x="85316" y="394433"/>
                  <a:pt x="83802" y="392499"/>
                </a:cubicBezTo>
                <a:lnTo>
                  <a:pt x="79745" y="387328"/>
                </a:lnTo>
                <a:cubicBezTo>
                  <a:pt x="78230" y="385396"/>
                  <a:pt x="78570" y="382578"/>
                  <a:pt x="80505" y="381063"/>
                </a:cubicBezTo>
                <a:close/>
                <a:moveTo>
                  <a:pt x="42512" y="261686"/>
                </a:moveTo>
                <a:lnTo>
                  <a:pt x="138123" y="261686"/>
                </a:lnTo>
                <a:cubicBezTo>
                  <a:pt x="140578" y="261686"/>
                  <a:pt x="142586" y="263695"/>
                  <a:pt x="142586" y="266148"/>
                </a:cubicBezTo>
                <a:lnTo>
                  <a:pt x="142586" y="272720"/>
                </a:lnTo>
                <a:cubicBezTo>
                  <a:pt x="142586" y="275177"/>
                  <a:pt x="140578" y="277185"/>
                  <a:pt x="138123" y="277185"/>
                </a:cubicBezTo>
                <a:lnTo>
                  <a:pt x="42512" y="277185"/>
                </a:lnTo>
                <a:cubicBezTo>
                  <a:pt x="40057" y="277185"/>
                  <a:pt x="38047" y="275177"/>
                  <a:pt x="38047" y="272720"/>
                </a:cubicBezTo>
                <a:lnTo>
                  <a:pt x="38047" y="266148"/>
                </a:lnTo>
                <a:cubicBezTo>
                  <a:pt x="38047" y="263695"/>
                  <a:pt x="40057" y="261686"/>
                  <a:pt x="42512" y="261686"/>
                </a:cubicBezTo>
                <a:close/>
                <a:moveTo>
                  <a:pt x="319369" y="244120"/>
                </a:moveTo>
                <a:lnTo>
                  <a:pt x="448959" y="244120"/>
                </a:lnTo>
                <a:cubicBezTo>
                  <a:pt x="452846" y="244120"/>
                  <a:pt x="456028" y="247300"/>
                  <a:pt x="456028" y="251187"/>
                </a:cubicBezTo>
                <a:lnTo>
                  <a:pt x="456028" y="270118"/>
                </a:lnTo>
                <a:cubicBezTo>
                  <a:pt x="456028" y="274006"/>
                  <a:pt x="452846" y="277187"/>
                  <a:pt x="448959" y="277187"/>
                </a:cubicBezTo>
                <a:lnTo>
                  <a:pt x="319369" y="277187"/>
                </a:lnTo>
                <a:cubicBezTo>
                  <a:pt x="315483" y="277187"/>
                  <a:pt x="312302" y="274006"/>
                  <a:pt x="312302" y="270118"/>
                </a:cubicBezTo>
                <a:lnTo>
                  <a:pt x="312302" y="251187"/>
                </a:lnTo>
                <a:cubicBezTo>
                  <a:pt x="312302" y="247300"/>
                  <a:pt x="315483" y="244120"/>
                  <a:pt x="319369" y="244120"/>
                </a:cubicBezTo>
                <a:close/>
                <a:moveTo>
                  <a:pt x="55847" y="188378"/>
                </a:moveTo>
                <a:lnTo>
                  <a:pt x="183737" y="231813"/>
                </a:lnTo>
                <a:cubicBezTo>
                  <a:pt x="186062" y="232602"/>
                  <a:pt x="187318" y="235150"/>
                  <a:pt x="186528" y="237476"/>
                </a:cubicBezTo>
                <a:lnTo>
                  <a:pt x="184416" y="243696"/>
                </a:lnTo>
                <a:cubicBezTo>
                  <a:pt x="183627" y="246021"/>
                  <a:pt x="181078" y="247278"/>
                  <a:pt x="178753" y="246487"/>
                </a:cubicBezTo>
                <a:lnTo>
                  <a:pt x="50864" y="203055"/>
                </a:lnTo>
                <a:cubicBezTo>
                  <a:pt x="48538" y="202266"/>
                  <a:pt x="47283" y="199718"/>
                  <a:pt x="48072" y="197393"/>
                </a:cubicBezTo>
                <a:lnTo>
                  <a:pt x="50184" y="191168"/>
                </a:lnTo>
                <a:cubicBezTo>
                  <a:pt x="50974" y="188844"/>
                  <a:pt x="53522" y="187589"/>
                  <a:pt x="55847" y="188378"/>
                </a:cubicBezTo>
                <a:close/>
                <a:moveTo>
                  <a:pt x="492977" y="181989"/>
                </a:moveTo>
                <a:cubicBezTo>
                  <a:pt x="494661" y="181475"/>
                  <a:pt x="496462" y="182427"/>
                  <a:pt x="496980" y="184111"/>
                </a:cubicBezTo>
                <a:lnTo>
                  <a:pt x="497227" y="184906"/>
                </a:lnTo>
                <a:cubicBezTo>
                  <a:pt x="497746" y="186586"/>
                  <a:pt x="496794" y="188385"/>
                  <a:pt x="495113" y="188899"/>
                </a:cubicBezTo>
                <a:lnTo>
                  <a:pt x="401301" y="217663"/>
                </a:lnTo>
                <a:cubicBezTo>
                  <a:pt x="399619" y="218178"/>
                  <a:pt x="397818" y="217223"/>
                  <a:pt x="397298" y="215543"/>
                </a:cubicBezTo>
                <a:lnTo>
                  <a:pt x="397052" y="214746"/>
                </a:lnTo>
                <a:cubicBezTo>
                  <a:pt x="396532" y="213065"/>
                  <a:pt x="397483" y="211267"/>
                  <a:pt x="399167" y="210752"/>
                </a:cubicBezTo>
                <a:close/>
                <a:moveTo>
                  <a:pt x="423122" y="154044"/>
                </a:moveTo>
                <a:cubicBezTo>
                  <a:pt x="424649" y="153169"/>
                  <a:pt x="426615" y="153706"/>
                  <a:pt x="427489" y="155231"/>
                </a:cubicBezTo>
                <a:lnTo>
                  <a:pt x="427903" y="155956"/>
                </a:lnTo>
                <a:cubicBezTo>
                  <a:pt x="428779" y="157484"/>
                  <a:pt x="428243" y="159446"/>
                  <a:pt x="426717" y="160319"/>
                </a:cubicBezTo>
                <a:lnTo>
                  <a:pt x="341310" y="209125"/>
                </a:lnTo>
                <a:cubicBezTo>
                  <a:pt x="339781" y="209997"/>
                  <a:pt x="337815" y="209463"/>
                  <a:pt x="336941" y="207935"/>
                </a:cubicBezTo>
                <a:lnTo>
                  <a:pt x="336526" y="207210"/>
                </a:lnTo>
                <a:cubicBezTo>
                  <a:pt x="335651" y="205684"/>
                  <a:pt x="336188" y="203721"/>
                  <a:pt x="337716" y="202847"/>
                </a:cubicBezTo>
                <a:close/>
                <a:moveTo>
                  <a:pt x="718514" y="129408"/>
                </a:moveTo>
                <a:lnTo>
                  <a:pt x="718514" y="198389"/>
                </a:lnTo>
                <a:lnTo>
                  <a:pt x="740577" y="198389"/>
                </a:lnTo>
                <a:cubicBezTo>
                  <a:pt x="750099" y="198389"/>
                  <a:pt x="757765" y="190492"/>
                  <a:pt x="757765" y="180970"/>
                </a:cubicBezTo>
                <a:lnTo>
                  <a:pt x="757765" y="146598"/>
                </a:lnTo>
                <a:cubicBezTo>
                  <a:pt x="757765" y="137073"/>
                  <a:pt x="750099" y="129408"/>
                  <a:pt x="740577" y="129408"/>
                </a:cubicBezTo>
                <a:close/>
                <a:moveTo>
                  <a:pt x="40178" y="109000"/>
                </a:moveTo>
                <a:lnTo>
                  <a:pt x="118967" y="163053"/>
                </a:lnTo>
                <a:cubicBezTo>
                  <a:pt x="120992" y="164441"/>
                  <a:pt x="121514" y="167234"/>
                  <a:pt x="120123" y="169260"/>
                </a:cubicBezTo>
                <a:lnTo>
                  <a:pt x="116405" y="174680"/>
                </a:lnTo>
                <a:cubicBezTo>
                  <a:pt x="115019" y="176706"/>
                  <a:pt x="112226" y="177224"/>
                  <a:pt x="110200" y="175835"/>
                </a:cubicBezTo>
                <a:lnTo>
                  <a:pt x="31411" y="121783"/>
                </a:lnTo>
                <a:cubicBezTo>
                  <a:pt x="29386" y="120393"/>
                  <a:pt x="28865" y="117600"/>
                  <a:pt x="30256" y="115577"/>
                </a:cubicBezTo>
                <a:lnTo>
                  <a:pt x="33973" y="110158"/>
                </a:lnTo>
                <a:cubicBezTo>
                  <a:pt x="35360" y="108132"/>
                  <a:pt x="38153" y="107610"/>
                  <a:pt x="40178" y="109000"/>
                </a:cubicBezTo>
                <a:close/>
                <a:moveTo>
                  <a:pt x="701094" y="104790"/>
                </a:moveTo>
                <a:lnTo>
                  <a:pt x="740577" y="104790"/>
                </a:lnTo>
                <a:cubicBezTo>
                  <a:pt x="763802" y="104790"/>
                  <a:pt x="782384" y="123369"/>
                  <a:pt x="782384" y="146598"/>
                </a:cubicBezTo>
                <a:lnTo>
                  <a:pt x="782384" y="180970"/>
                </a:lnTo>
                <a:cubicBezTo>
                  <a:pt x="782384" y="204195"/>
                  <a:pt x="763802" y="223010"/>
                  <a:pt x="740577" y="223010"/>
                </a:cubicBezTo>
                <a:lnTo>
                  <a:pt x="718514" y="223010"/>
                </a:lnTo>
                <a:lnTo>
                  <a:pt x="718514" y="269694"/>
                </a:lnTo>
                <a:cubicBezTo>
                  <a:pt x="718514" y="273873"/>
                  <a:pt x="715029" y="277124"/>
                  <a:pt x="711081" y="277124"/>
                </a:cubicBezTo>
                <a:lnTo>
                  <a:pt x="701094" y="277124"/>
                </a:lnTo>
                <a:cubicBezTo>
                  <a:pt x="697146" y="277124"/>
                  <a:pt x="693893" y="273873"/>
                  <a:pt x="693893" y="269694"/>
                </a:cubicBezTo>
                <a:lnTo>
                  <a:pt x="693893" y="111989"/>
                </a:lnTo>
                <a:cubicBezTo>
                  <a:pt x="693893" y="108041"/>
                  <a:pt x="697146" y="104790"/>
                  <a:pt x="701094" y="104790"/>
                </a:cubicBezTo>
                <a:close/>
                <a:moveTo>
                  <a:pt x="569875" y="104790"/>
                </a:moveTo>
                <a:lnTo>
                  <a:pt x="590547" y="104790"/>
                </a:lnTo>
                <a:cubicBezTo>
                  <a:pt x="593332" y="104790"/>
                  <a:pt x="596586" y="106880"/>
                  <a:pt x="597515" y="109436"/>
                </a:cubicBezTo>
                <a:lnTo>
                  <a:pt x="641412" y="232066"/>
                </a:lnTo>
                <a:lnTo>
                  <a:pt x="641412" y="112222"/>
                </a:lnTo>
                <a:cubicBezTo>
                  <a:pt x="641412" y="108040"/>
                  <a:pt x="644663" y="104790"/>
                  <a:pt x="648611" y="104790"/>
                </a:cubicBezTo>
                <a:lnTo>
                  <a:pt x="658598" y="104790"/>
                </a:lnTo>
                <a:cubicBezTo>
                  <a:pt x="662546" y="104790"/>
                  <a:pt x="666029" y="108040"/>
                  <a:pt x="666029" y="112222"/>
                </a:cubicBezTo>
                <a:lnTo>
                  <a:pt x="666029" y="269694"/>
                </a:lnTo>
                <a:cubicBezTo>
                  <a:pt x="666029" y="273874"/>
                  <a:pt x="662546" y="277124"/>
                  <a:pt x="658598" y="277124"/>
                </a:cubicBezTo>
                <a:lnTo>
                  <a:pt x="637926" y="277124"/>
                </a:lnTo>
                <a:cubicBezTo>
                  <a:pt x="635140" y="277124"/>
                  <a:pt x="631889" y="275036"/>
                  <a:pt x="630959" y="272246"/>
                </a:cubicBezTo>
                <a:lnTo>
                  <a:pt x="587063" y="149847"/>
                </a:lnTo>
                <a:lnTo>
                  <a:pt x="587063" y="269694"/>
                </a:lnTo>
                <a:cubicBezTo>
                  <a:pt x="587063" y="273874"/>
                  <a:pt x="583812" y="277124"/>
                  <a:pt x="579864" y="277124"/>
                </a:cubicBezTo>
                <a:lnTo>
                  <a:pt x="569875" y="277124"/>
                </a:lnTo>
                <a:cubicBezTo>
                  <a:pt x="565928" y="277124"/>
                  <a:pt x="562442" y="273874"/>
                  <a:pt x="562442" y="269694"/>
                </a:cubicBezTo>
                <a:lnTo>
                  <a:pt x="562442" y="111988"/>
                </a:lnTo>
                <a:cubicBezTo>
                  <a:pt x="562442" y="108040"/>
                  <a:pt x="565928" y="104790"/>
                  <a:pt x="569875" y="104790"/>
                </a:cubicBezTo>
                <a:close/>
                <a:moveTo>
                  <a:pt x="119363" y="95356"/>
                </a:moveTo>
                <a:cubicBezTo>
                  <a:pt x="121285" y="93829"/>
                  <a:pt x="124106" y="94158"/>
                  <a:pt x="125627" y="96085"/>
                </a:cubicBezTo>
                <a:lnTo>
                  <a:pt x="184966" y="171236"/>
                </a:lnTo>
                <a:cubicBezTo>
                  <a:pt x="186488" y="173164"/>
                  <a:pt x="186157" y="175989"/>
                  <a:pt x="184233" y="177514"/>
                </a:cubicBezTo>
                <a:lnTo>
                  <a:pt x="179085" y="181596"/>
                </a:lnTo>
                <a:cubicBezTo>
                  <a:pt x="177160" y="183122"/>
                  <a:pt x="174341" y="182795"/>
                  <a:pt x="172820" y="180867"/>
                </a:cubicBezTo>
                <a:lnTo>
                  <a:pt x="113478" y="105715"/>
                </a:lnTo>
                <a:cubicBezTo>
                  <a:pt x="111958" y="103789"/>
                  <a:pt x="112287" y="100965"/>
                  <a:pt x="114212" y="99437"/>
                </a:cubicBezTo>
                <a:close/>
                <a:moveTo>
                  <a:pt x="357526" y="83647"/>
                </a:moveTo>
                <a:lnTo>
                  <a:pt x="358227" y="84095"/>
                </a:lnTo>
                <a:cubicBezTo>
                  <a:pt x="359708" y="85047"/>
                  <a:pt x="360139" y="87036"/>
                  <a:pt x="359187" y="88515"/>
                </a:cubicBezTo>
                <a:lnTo>
                  <a:pt x="284564" y="204119"/>
                </a:lnTo>
                <a:cubicBezTo>
                  <a:pt x="283612" y="205598"/>
                  <a:pt x="281620" y="206029"/>
                  <a:pt x="280139" y="205079"/>
                </a:cubicBezTo>
                <a:lnTo>
                  <a:pt x="279437" y="204628"/>
                </a:lnTo>
                <a:cubicBezTo>
                  <a:pt x="277956" y="203677"/>
                  <a:pt x="277527" y="201689"/>
                  <a:pt x="278479" y="200211"/>
                </a:cubicBezTo>
                <a:lnTo>
                  <a:pt x="353098" y="84607"/>
                </a:lnTo>
                <a:cubicBezTo>
                  <a:pt x="354052" y="83128"/>
                  <a:pt x="356046" y="82697"/>
                  <a:pt x="357526" y="83647"/>
                </a:cubicBezTo>
                <a:close/>
                <a:moveTo>
                  <a:pt x="432840" y="77458"/>
                </a:moveTo>
                <a:lnTo>
                  <a:pt x="433433" y="78047"/>
                </a:lnTo>
                <a:cubicBezTo>
                  <a:pt x="434682" y="79285"/>
                  <a:pt x="434693" y="81319"/>
                  <a:pt x="433453" y="82570"/>
                </a:cubicBezTo>
                <a:lnTo>
                  <a:pt x="364342" y="152344"/>
                </a:lnTo>
                <a:cubicBezTo>
                  <a:pt x="363104" y="153596"/>
                  <a:pt x="361068" y="153603"/>
                  <a:pt x="359817" y="152365"/>
                </a:cubicBezTo>
                <a:lnTo>
                  <a:pt x="359223" y="151777"/>
                </a:lnTo>
                <a:cubicBezTo>
                  <a:pt x="357972" y="150537"/>
                  <a:pt x="357963" y="148501"/>
                  <a:pt x="359201" y="147254"/>
                </a:cubicBezTo>
                <a:lnTo>
                  <a:pt x="428315" y="77478"/>
                </a:lnTo>
                <a:cubicBezTo>
                  <a:pt x="429553" y="76230"/>
                  <a:pt x="431589" y="76218"/>
                  <a:pt x="432840" y="77458"/>
                </a:cubicBezTo>
                <a:close/>
                <a:moveTo>
                  <a:pt x="189002" y="60135"/>
                </a:moveTo>
                <a:cubicBezTo>
                  <a:pt x="190692" y="59645"/>
                  <a:pt x="192478" y="60625"/>
                  <a:pt x="192969" y="62316"/>
                </a:cubicBezTo>
                <a:lnTo>
                  <a:pt x="231391" y="194428"/>
                </a:lnTo>
                <a:cubicBezTo>
                  <a:pt x="231882" y="196118"/>
                  <a:pt x="230902" y="197903"/>
                  <a:pt x="229210" y="198393"/>
                </a:cubicBezTo>
                <a:lnTo>
                  <a:pt x="228409" y="198624"/>
                </a:lnTo>
                <a:cubicBezTo>
                  <a:pt x="226720" y="199114"/>
                  <a:pt x="224935" y="198134"/>
                  <a:pt x="224444" y="196445"/>
                </a:cubicBezTo>
                <a:lnTo>
                  <a:pt x="186021" y="64331"/>
                </a:lnTo>
                <a:cubicBezTo>
                  <a:pt x="185530" y="62644"/>
                  <a:pt x="186510" y="60858"/>
                  <a:pt x="188202" y="60368"/>
                </a:cubicBezTo>
                <a:close/>
                <a:moveTo>
                  <a:pt x="288473" y="56427"/>
                </a:moveTo>
                <a:lnTo>
                  <a:pt x="289288" y="56598"/>
                </a:lnTo>
                <a:cubicBezTo>
                  <a:pt x="291008" y="56963"/>
                  <a:pt x="292115" y="58672"/>
                  <a:pt x="291745" y="60390"/>
                </a:cubicBezTo>
                <a:lnTo>
                  <a:pt x="271129" y="156521"/>
                </a:lnTo>
                <a:cubicBezTo>
                  <a:pt x="270759" y="158241"/>
                  <a:pt x="269050" y="159351"/>
                  <a:pt x="267329" y="158983"/>
                </a:cubicBezTo>
                <a:lnTo>
                  <a:pt x="266512" y="158811"/>
                </a:lnTo>
                <a:cubicBezTo>
                  <a:pt x="264790" y="158445"/>
                  <a:pt x="263685" y="156738"/>
                  <a:pt x="264054" y="155017"/>
                </a:cubicBezTo>
                <a:lnTo>
                  <a:pt x="284674" y="58890"/>
                </a:lnTo>
                <a:cubicBezTo>
                  <a:pt x="285042" y="57170"/>
                  <a:pt x="286751" y="56059"/>
                  <a:pt x="288473" y="56427"/>
                </a:cubicBezTo>
                <a:close/>
                <a:moveTo>
                  <a:pt x="239577" y="0"/>
                </a:moveTo>
                <a:lnTo>
                  <a:pt x="240406" y="0"/>
                </a:lnTo>
                <a:cubicBezTo>
                  <a:pt x="242158" y="0"/>
                  <a:pt x="243590" y="1433"/>
                  <a:pt x="243590" y="3186"/>
                </a:cubicBezTo>
                <a:lnTo>
                  <a:pt x="243590" y="101382"/>
                </a:lnTo>
                <a:cubicBezTo>
                  <a:pt x="243590" y="103133"/>
                  <a:pt x="242158" y="104567"/>
                  <a:pt x="240406" y="104567"/>
                </a:cubicBezTo>
                <a:lnTo>
                  <a:pt x="239577" y="104567"/>
                </a:lnTo>
                <a:cubicBezTo>
                  <a:pt x="237825" y="104567"/>
                  <a:pt x="236392" y="103133"/>
                  <a:pt x="236392" y="101382"/>
                </a:cubicBezTo>
                <a:lnTo>
                  <a:pt x="236392" y="3186"/>
                </a:lnTo>
                <a:cubicBezTo>
                  <a:pt x="236392" y="1433"/>
                  <a:pt x="237825" y="0"/>
                  <a:pt x="239577" y="0"/>
                </a:cubicBezTo>
                <a:close/>
              </a:path>
            </a:pathLst>
          </a:custGeom>
          <a:solidFill>
            <a:schemeClr val="bg2"/>
          </a:solidFill>
        </p:spPr>
        <p:txBody>
          <a:bodyPr wrap="square">
            <a:noAutofit/>
          </a:bodyPr>
          <a:lstStyle>
            <a:lvl1pPr>
              <a:defRPr sz="800" b="0" i="0">
                <a:noFill/>
                <a:latin typeface="Soleil Lt" panose="02000503000000020003" pitchFamily="2" charset="77"/>
              </a:defRPr>
            </a:lvl1pPr>
            <a:lvl2pPr>
              <a:defRPr sz="800" b="0" i="0">
                <a:latin typeface="Soleil Lt" panose="02000503000000020003" pitchFamily="2" charset="77"/>
              </a:defRPr>
            </a:lvl2pPr>
            <a:lvl3pPr>
              <a:defRPr sz="800" b="0" i="0">
                <a:latin typeface="Soleil Lt" panose="02000503000000020003" pitchFamily="2" charset="77"/>
              </a:defRPr>
            </a:lvl3pPr>
            <a:lvl4pPr>
              <a:defRPr sz="800" b="0" i="0">
                <a:latin typeface="Soleil Lt" panose="02000503000000020003" pitchFamily="2" charset="77"/>
              </a:defRPr>
            </a:lvl4pPr>
            <a:lvl5pPr>
              <a:defRPr sz="800" b="0" i="0">
                <a:latin typeface="Soleil Lt" panose="02000503000000020003" pitchFamily="2" charset="77"/>
              </a:defRPr>
            </a:lvl5pPr>
          </a:lstStyle>
          <a:p>
            <a:pPr lvl="0"/>
            <a:endParaRPr lang="en-US" dirty="0"/>
          </a:p>
        </p:txBody>
      </p:sp>
      <p:sp>
        <p:nvSpPr>
          <p:cNvPr id="2" name="Title 1"/>
          <p:cNvSpPr>
            <a:spLocks noGrp="1"/>
          </p:cNvSpPr>
          <p:nvPr>
            <p:ph type="title" hasCustomPrompt="1"/>
          </p:nvPr>
        </p:nvSpPr>
        <p:spPr>
          <a:xfrm>
            <a:off x="1197518" y="3091543"/>
            <a:ext cx="10149932" cy="620486"/>
          </a:xfrm>
        </p:spPr>
        <p:txBody>
          <a:bodyPr anchor="t" anchorCtr="0">
            <a:noAutofit/>
          </a:bodyPr>
          <a:lstStyle>
            <a:lvl1pPr>
              <a:lnSpc>
                <a:spcPct val="80000"/>
              </a:lnSpc>
              <a:defRPr sz="5400">
                <a:solidFill>
                  <a:schemeClr val="bg1"/>
                </a:solidFill>
              </a:defRPr>
            </a:lvl1pPr>
          </a:lstStyle>
          <a:p>
            <a:r>
              <a:rPr lang="en-US" dirty="0"/>
              <a:t>Section title</a:t>
            </a:r>
          </a:p>
        </p:txBody>
      </p:sp>
      <p:sp>
        <p:nvSpPr>
          <p:cNvPr id="3" name="Text Placeholder 2"/>
          <p:cNvSpPr>
            <a:spLocks noGrp="1"/>
          </p:cNvSpPr>
          <p:nvPr>
            <p:ph type="body" idx="1"/>
          </p:nvPr>
        </p:nvSpPr>
        <p:spPr>
          <a:xfrm>
            <a:off x="1197518" y="3766459"/>
            <a:ext cx="10149932" cy="1175655"/>
          </a:xfrm>
        </p:spPr>
        <p:txBody>
          <a:bodyPr>
            <a:noAutofit/>
          </a:bodyPr>
          <a:lstStyle>
            <a:lvl1pPr marL="0" indent="0">
              <a:buNone/>
              <a:defRPr sz="2000" b="0">
                <a:solidFill>
                  <a:schemeClr val="bg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noAutofit/>
          </a:bodyPr>
          <a:lstStyle>
            <a:lvl1pPr>
              <a:defRPr>
                <a:solidFill>
                  <a:schemeClr val="bg2"/>
                </a:solidFill>
              </a:defRPr>
            </a:lvl1pPr>
          </a:lstStyle>
          <a:p>
            <a:fld id="{B6941E7E-3E25-45A7-9EE6-3D8C805B96CD}" type="datetimeFigureOut">
              <a:rPr lang="en-US" smtClean="0"/>
              <a:pPr/>
              <a:t>6/11/2025</a:t>
            </a:fld>
            <a:endParaRPr lang="en-US"/>
          </a:p>
        </p:txBody>
      </p:sp>
      <p:sp>
        <p:nvSpPr>
          <p:cNvPr id="5" name="Footer Placeholder 4"/>
          <p:cNvSpPr>
            <a:spLocks noGrp="1"/>
          </p:cNvSpPr>
          <p:nvPr>
            <p:ph type="ftr" sz="quarter" idx="11"/>
          </p:nvPr>
        </p:nvSpPr>
        <p:spPr/>
        <p:txBody>
          <a:bodyPr>
            <a:noAutofit/>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7" name="Picture Placeholder 3">
            <a:extLst>
              <a:ext uri="{FF2B5EF4-FFF2-40B4-BE49-F238E27FC236}">
                <a16:creationId xmlns:a16="http://schemas.microsoft.com/office/drawing/2014/main" id="{AB680487-E489-CA72-E340-0B85F8B7335A}"/>
              </a:ext>
            </a:extLst>
          </p:cNvPr>
          <p:cNvSpPr>
            <a:spLocks noGrp="1"/>
          </p:cNvSpPr>
          <p:nvPr>
            <p:ph type="pic" sz="quarter" idx="33" hasCustomPrompt="1"/>
          </p:nvPr>
        </p:nvSpPr>
        <p:spPr>
          <a:xfrm>
            <a:off x="1" y="0"/>
            <a:ext cx="12191998" cy="201336"/>
          </a:xfrm>
          <a:blipFill>
            <a:blip r:embed="rId5"/>
            <a:stretch>
              <a:fillRect/>
            </a:stretch>
          </a:blipFill>
        </p:spPr>
        <p:txBody>
          <a:bodyPr/>
          <a:lstStyle>
            <a:lvl1pPr>
              <a:defRPr sz="800"/>
            </a:lvl1pPr>
          </a:lstStyle>
          <a:p>
            <a:r>
              <a:rPr lang="en-US" dirty="0"/>
              <a:t> </a:t>
            </a:r>
          </a:p>
        </p:txBody>
      </p:sp>
      <p:sp>
        <p:nvSpPr>
          <p:cNvPr id="14" name="Text Placeholder 14">
            <a:extLst>
              <a:ext uri="{FF2B5EF4-FFF2-40B4-BE49-F238E27FC236}">
                <a16:creationId xmlns:a16="http://schemas.microsoft.com/office/drawing/2014/main" id="{DA2CA93E-40BD-8ABC-3D33-068C0ED0A661}"/>
              </a:ext>
            </a:extLst>
          </p:cNvPr>
          <p:cNvSpPr>
            <a:spLocks noGrp="1"/>
          </p:cNvSpPr>
          <p:nvPr>
            <p:ph type="body" sz="quarter" idx="13" hasCustomPrompt="1"/>
          </p:nvPr>
        </p:nvSpPr>
        <p:spPr>
          <a:xfrm rot="19382311">
            <a:off x="1132732" y="2110755"/>
            <a:ext cx="926024" cy="101706"/>
          </a:xfrm>
          <a:prstGeom prst="roundRect">
            <a:avLst>
              <a:gd name="adj" fmla="val 23189"/>
            </a:avLst>
          </a:prstGeom>
          <a:solidFill>
            <a:schemeClr val="bg2"/>
          </a:solidFill>
        </p:spPr>
        <p:txBody>
          <a:bodyPr/>
          <a:lstStyle>
            <a:lvl1pPr>
              <a:defRPr sz="800"/>
            </a:lvl1pPr>
          </a:lstStyle>
          <a:p>
            <a:pPr lvl="0"/>
            <a:r>
              <a:rPr lang="en-US" dirty="0"/>
              <a:t> </a:t>
            </a:r>
          </a:p>
        </p:txBody>
      </p:sp>
    </p:spTree>
    <p:extLst>
      <p:ext uri="{BB962C8B-B14F-4D97-AF65-F5344CB8AC3E}">
        <p14:creationId xmlns:p14="http://schemas.microsoft.com/office/powerpoint/2010/main" val="2551704819"/>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Only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0654" y="475488"/>
            <a:ext cx="10104380" cy="557561"/>
          </a:xfrm>
        </p:spPr>
        <p:txBody>
          <a:bodyPr>
            <a:noAutofit/>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noAutofit/>
          </a:bodyPr>
          <a:lstStyle>
            <a:lvl1pPr>
              <a:defRPr>
                <a:solidFill>
                  <a:schemeClr val="bg2"/>
                </a:solidFill>
              </a:defRPr>
            </a:lvl1pPr>
          </a:lstStyle>
          <a:p>
            <a:fld id="{B6941E7E-3E25-45A7-9EE6-3D8C805B96CD}" type="datetimeFigureOut">
              <a:rPr lang="en-US" smtClean="0"/>
              <a:pPr/>
              <a:t>6/11/2025</a:t>
            </a:fld>
            <a:endParaRPr lang="en-US" dirty="0"/>
          </a:p>
        </p:txBody>
      </p:sp>
      <p:sp>
        <p:nvSpPr>
          <p:cNvPr id="4" name="Footer Placeholder 3"/>
          <p:cNvSpPr>
            <a:spLocks noGrp="1"/>
          </p:cNvSpPr>
          <p:nvPr>
            <p:ph type="ftr" sz="quarter" idx="11"/>
          </p:nvPr>
        </p:nvSpPr>
        <p:spPr/>
        <p:txBody>
          <a:bodyPr>
            <a:noAutofit/>
          </a:bodyPr>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7"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sp>
        <p:nvSpPr>
          <p:cNvPr id="8" name="Text Placeholder 9"/>
          <p:cNvSpPr>
            <a:spLocks noGrp="1"/>
          </p:cNvSpPr>
          <p:nvPr>
            <p:ph type="body" sz="quarter" idx="13" hasCustomPrompt="1"/>
          </p:nvPr>
        </p:nvSpPr>
        <p:spPr>
          <a:xfrm>
            <a:off x="1181100" y="1052580"/>
            <a:ext cx="10104572" cy="488950"/>
          </a:xfrm>
        </p:spPr>
        <p:txBody>
          <a:bodyPr>
            <a:noAutofit/>
          </a:bodyPr>
          <a:lstStyle>
            <a:lvl1pPr>
              <a:lnSpc>
                <a:spcPct val="90000"/>
              </a:lnSpc>
              <a:spcBef>
                <a:spcPts val="0"/>
              </a:spcBef>
              <a:defRPr sz="1800" b="0">
                <a:solidFill>
                  <a:schemeClr val="accent2">
                    <a:lumMod val="20000"/>
                    <a:lumOff val="80000"/>
                  </a:schemeClr>
                </a:solidFill>
                <a:latin typeface="Soleil Sb" panose="00000600000000000000" pitchFamily="50" charset="0"/>
              </a:defRPr>
            </a:lvl1pPr>
          </a:lstStyle>
          <a:p>
            <a:pPr lvl="0"/>
            <a:r>
              <a:rPr lang="en-US" dirty="0"/>
              <a:t>Subtitle</a:t>
            </a:r>
          </a:p>
        </p:txBody>
      </p:sp>
      <p:sp>
        <p:nvSpPr>
          <p:cNvPr id="9"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2">
              <a:lumMod val="20000"/>
              <a:lumOff val="80000"/>
            </a:schemeClr>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Tree>
    <p:extLst>
      <p:ext uri="{BB962C8B-B14F-4D97-AF65-F5344CB8AC3E}">
        <p14:creationId xmlns:p14="http://schemas.microsoft.com/office/powerpoint/2010/main" val="37458706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Title Only (Gra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519E45-3D8B-8541-B05B-25FD86A5EEB1}"/>
              </a:ext>
            </a:extLst>
          </p:cNvPr>
          <p:cNvSpPr/>
          <p:nvPr/>
        </p:nvSpPr>
        <p:spPr>
          <a:xfrm flipV="1">
            <a:off x="-2113" y="0"/>
            <a:ext cx="12192328"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p:cNvSpPr>
            <a:spLocks noGrp="1"/>
          </p:cNvSpPr>
          <p:nvPr>
            <p:ph type="title"/>
          </p:nvPr>
        </p:nvSpPr>
        <p:spPr>
          <a:xfrm>
            <a:off x="1180654" y="475742"/>
            <a:ext cx="10082078" cy="557561"/>
          </a:xfrm>
        </p:spPr>
        <p:txBody>
          <a:bodyPr>
            <a:noAutofit/>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noAutofit/>
          </a:bodyPr>
          <a:lstStyle>
            <a:lvl1pPr>
              <a:defRPr>
                <a:solidFill>
                  <a:schemeClr val="bg2"/>
                </a:solidFill>
              </a:defRPr>
            </a:lvl1pPr>
          </a:lstStyle>
          <a:p>
            <a:fld id="{B6941E7E-3E25-45A7-9EE6-3D8C805B96CD}" type="datetimeFigureOut">
              <a:rPr lang="en-US" smtClean="0"/>
              <a:pPr/>
              <a:t>6/11/2025</a:t>
            </a:fld>
            <a:endParaRPr lang="en-US"/>
          </a:p>
        </p:txBody>
      </p:sp>
      <p:sp>
        <p:nvSpPr>
          <p:cNvPr id="4" name="Footer Placeholder 3"/>
          <p:cNvSpPr>
            <a:spLocks noGrp="1"/>
          </p:cNvSpPr>
          <p:nvPr>
            <p:ph type="ftr" sz="quarter" idx="11"/>
          </p:nvPr>
        </p:nvSpPr>
        <p:spPr/>
        <p:txBody>
          <a:bodyPr>
            <a:noAutofit/>
          </a:bodyPr>
          <a:lstStyle>
            <a:lvl1pPr>
              <a:defRPr>
                <a:solidFill>
                  <a:schemeClr val="bg2"/>
                </a:solidFill>
              </a:defRPr>
            </a:lvl1pPr>
          </a:lstStyle>
          <a:p>
            <a:endParaRPr lang="en-US"/>
          </a:p>
        </p:txBody>
      </p:sp>
      <p:sp>
        <p:nvSpPr>
          <p:cNvPr id="5" name="Slide Number Placeholder 4"/>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8" name="Text Placeholder 9"/>
          <p:cNvSpPr>
            <a:spLocks noGrp="1"/>
          </p:cNvSpPr>
          <p:nvPr>
            <p:ph type="body" sz="quarter" idx="13" hasCustomPrompt="1"/>
          </p:nvPr>
        </p:nvSpPr>
        <p:spPr>
          <a:xfrm>
            <a:off x="1181100" y="1045714"/>
            <a:ext cx="10082270" cy="488950"/>
          </a:xfrm>
        </p:spPr>
        <p:txBody>
          <a:bodyPr>
            <a:noAutofit/>
          </a:bodyPr>
          <a:lstStyle>
            <a:lvl1pPr>
              <a:lnSpc>
                <a:spcPct val="90000"/>
              </a:lnSpc>
              <a:spcBef>
                <a:spcPts val="0"/>
              </a:spcBef>
              <a:defRPr sz="1800" b="0">
                <a:solidFill>
                  <a:schemeClr val="accent6"/>
                </a:solidFill>
                <a:latin typeface="Soleil Sb" panose="00000600000000000000" pitchFamily="50" charset="0"/>
              </a:defRPr>
            </a:lvl1pPr>
          </a:lstStyle>
          <a:p>
            <a:pPr lvl="0"/>
            <a:r>
              <a:rPr lang="en-US" dirty="0"/>
              <a:t>Subtitle</a:t>
            </a:r>
          </a:p>
        </p:txBody>
      </p:sp>
      <p:sp>
        <p:nvSpPr>
          <p:cNvPr id="9"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1"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1"/>
          </a:solidFill>
          <a:ln w="2046" cap="flat">
            <a:noFill/>
            <a:prstDash val="solid"/>
            <a:miter/>
          </a:ln>
        </p:spPr>
        <p:txBody>
          <a:bodyPr rtlCol="0" anchor="ctr">
            <a:noAutofit/>
          </a:bodyPr>
          <a:lstStyle/>
          <a:p>
            <a:endParaRPr lang="en-US"/>
          </a:p>
        </p:txBody>
      </p:sp>
    </p:spTree>
    <p:extLst>
      <p:ext uri="{BB962C8B-B14F-4D97-AF65-F5344CB8AC3E}">
        <p14:creationId xmlns:p14="http://schemas.microsoft.com/office/powerpoint/2010/main" val="1093208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Title Only (Gra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519E45-3D8B-8541-B05B-25FD86A5EEB1}"/>
              </a:ext>
            </a:extLst>
          </p:cNvPr>
          <p:cNvSpPr/>
          <p:nvPr/>
        </p:nvSpPr>
        <p:spPr>
          <a:xfrm flipV="1">
            <a:off x="-2113" y="0"/>
            <a:ext cx="12192328"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p:cNvSpPr>
            <a:spLocks noGrp="1"/>
          </p:cNvSpPr>
          <p:nvPr>
            <p:ph type="title"/>
          </p:nvPr>
        </p:nvSpPr>
        <p:spPr>
          <a:xfrm>
            <a:off x="1180654" y="475742"/>
            <a:ext cx="10082078" cy="557561"/>
          </a:xfrm>
        </p:spPr>
        <p:txBody>
          <a:bodyPr>
            <a:noAutofit/>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noAutofit/>
          </a:bodyPr>
          <a:lstStyle>
            <a:lvl1pPr>
              <a:defRPr>
                <a:solidFill>
                  <a:schemeClr val="bg2"/>
                </a:solidFill>
              </a:defRPr>
            </a:lvl1pPr>
          </a:lstStyle>
          <a:p>
            <a:fld id="{B6941E7E-3E25-45A7-9EE6-3D8C805B96CD}" type="datetimeFigureOut">
              <a:rPr lang="en-US" smtClean="0"/>
              <a:pPr/>
              <a:t>6/11/2025</a:t>
            </a:fld>
            <a:endParaRPr lang="en-US" dirty="0"/>
          </a:p>
        </p:txBody>
      </p:sp>
      <p:sp>
        <p:nvSpPr>
          <p:cNvPr id="4" name="Footer Placeholder 3"/>
          <p:cNvSpPr>
            <a:spLocks noGrp="1"/>
          </p:cNvSpPr>
          <p:nvPr>
            <p:ph type="ftr" sz="quarter" idx="11"/>
          </p:nvPr>
        </p:nvSpPr>
        <p:spPr/>
        <p:txBody>
          <a:bodyPr>
            <a:noAutofit/>
          </a:bodyPr>
          <a:lstStyle>
            <a:lvl1pPr>
              <a:defRPr>
                <a:solidFill>
                  <a:schemeClr val="bg2"/>
                </a:solidFill>
              </a:defRPr>
            </a:lvl1pPr>
          </a:lstStyle>
          <a:p>
            <a:endParaRPr lang="en-US"/>
          </a:p>
        </p:txBody>
      </p:sp>
      <p:sp>
        <p:nvSpPr>
          <p:cNvPr id="5" name="Slide Number Placeholder 4"/>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8" name="Text Placeholder 9"/>
          <p:cNvSpPr>
            <a:spLocks noGrp="1"/>
          </p:cNvSpPr>
          <p:nvPr>
            <p:ph type="body" sz="quarter" idx="13" hasCustomPrompt="1"/>
          </p:nvPr>
        </p:nvSpPr>
        <p:spPr>
          <a:xfrm>
            <a:off x="1181100" y="1045714"/>
            <a:ext cx="10082270" cy="488950"/>
          </a:xfrm>
        </p:spPr>
        <p:txBody>
          <a:bodyPr>
            <a:noAutofit/>
          </a:bodyPr>
          <a:lstStyle>
            <a:lvl1pPr>
              <a:lnSpc>
                <a:spcPct val="90000"/>
              </a:lnSpc>
              <a:spcBef>
                <a:spcPts val="0"/>
              </a:spcBef>
              <a:defRPr sz="1800" b="0">
                <a:solidFill>
                  <a:schemeClr val="accent3">
                    <a:lumMod val="20000"/>
                    <a:lumOff val="80000"/>
                  </a:schemeClr>
                </a:solidFill>
                <a:latin typeface="Soleil Sb" panose="00000600000000000000" pitchFamily="50" charset="0"/>
              </a:defRPr>
            </a:lvl1pPr>
          </a:lstStyle>
          <a:p>
            <a:pPr lvl="0"/>
            <a:r>
              <a:rPr lang="en-US" dirty="0"/>
              <a:t>Subtitle</a:t>
            </a:r>
          </a:p>
        </p:txBody>
      </p:sp>
      <p:sp>
        <p:nvSpPr>
          <p:cNvPr id="9"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3">
              <a:lumMod val="20000"/>
              <a:lumOff val="80000"/>
            </a:schemeClr>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1"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1"/>
          </a:solidFill>
          <a:ln w="2046" cap="flat">
            <a:noFill/>
            <a:prstDash val="solid"/>
            <a:miter/>
          </a:ln>
        </p:spPr>
        <p:txBody>
          <a:bodyPr rtlCol="0" anchor="ctr">
            <a:noAutofit/>
          </a:bodyPr>
          <a:lstStyle/>
          <a:p>
            <a:endParaRPr lang="en-US"/>
          </a:p>
        </p:txBody>
      </p:sp>
    </p:spTree>
    <p:extLst>
      <p:ext uri="{BB962C8B-B14F-4D97-AF65-F5344CB8AC3E}">
        <p14:creationId xmlns:p14="http://schemas.microsoft.com/office/powerpoint/2010/main" val="24014780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4_Title Only (Gra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519E45-3D8B-8541-B05B-25FD86A5EEB1}"/>
              </a:ext>
            </a:extLst>
          </p:cNvPr>
          <p:cNvSpPr/>
          <p:nvPr/>
        </p:nvSpPr>
        <p:spPr>
          <a:xfrm flipV="1">
            <a:off x="-2113" y="-1"/>
            <a:ext cx="1219232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p:cNvSpPr>
            <a:spLocks noGrp="1"/>
          </p:cNvSpPr>
          <p:nvPr>
            <p:ph type="title"/>
          </p:nvPr>
        </p:nvSpPr>
        <p:spPr>
          <a:xfrm>
            <a:off x="1180654" y="475742"/>
            <a:ext cx="10082078" cy="557561"/>
          </a:xfrm>
        </p:spPr>
        <p:txBody>
          <a:bodyPr>
            <a:noAutofit/>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noAutofit/>
          </a:bodyPr>
          <a:lstStyle>
            <a:lvl1pPr>
              <a:defRPr>
                <a:solidFill>
                  <a:schemeClr val="bg2"/>
                </a:solidFill>
              </a:defRPr>
            </a:lvl1pPr>
          </a:lstStyle>
          <a:p>
            <a:fld id="{B6941E7E-3E25-45A7-9EE6-3D8C805B96CD}" type="datetimeFigureOut">
              <a:rPr lang="en-US" smtClean="0"/>
              <a:pPr/>
              <a:t>6/11/2025</a:t>
            </a:fld>
            <a:endParaRPr lang="en-US" dirty="0"/>
          </a:p>
        </p:txBody>
      </p:sp>
      <p:sp>
        <p:nvSpPr>
          <p:cNvPr id="4" name="Footer Placeholder 3"/>
          <p:cNvSpPr>
            <a:spLocks noGrp="1"/>
          </p:cNvSpPr>
          <p:nvPr>
            <p:ph type="ftr" sz="quarter" idx="11"/>
          </p:nvPr>
        </p:nvSpPr>
        <p:spPr/>
        <p:txBody>
          <a:bodyPr>
            <a:noAutofit/>
          </a:bodyPr>
          <a:lstStyle>
            <a:lvl1pPr>
              <a:defRPr>
                <a:solidFill>
                  <a:schemeClr val="bg2"/>
                </a:solidFill>
              </a:defRPr>
            </a:lvl1pPr>
          </a:lstStyle>
          <a:p>
            <a:endParaRPr lang="en-US"/>
          </a:p>
        </p:txBody>
      </p:sp>
      <p:sp>
        <p:nvSpPr>
          <p:cNvPr id="5" name="Slide Number Placeholder 4"/>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8" name="Text Placeholder 9"/>
          <p:cNvSpPr>
            <a:spLocks noGrp="1"/>
          </p:cNvSpPr>
          <p:nvPr>
            <p:ph type="body" sz="quarter" idx="13" hasCustomPrompt="1"/>
          </p:nvPr>
        </p:nvSpPr>
        <p:spPr>
          <a:xfrm>
            <a:off x="1181100" y="1045714"/>
            <a:ext cx="10082270" cy="488950"/>
          </a:xfrm>
        </p:spPr>
        <p:txBody>
          <a:bodyPr>
            <a:noAutofit/>
          </a:bodyPr>
          <a:lstStyle>
            <a:lvl1pPr>
              <a:lnSpc>
                <a:spcPct val="90000"/>
              </a:lnSpc>
              <a:spcBef>
                <a:spcPts val="0"/>
              </a:spcBef>
              <a:defRPr sz="1800" b="0">
                <a:solidFill>
                  <a:schemeClr val="accent4">
                    <a:lumMod val="20000"/>
                    <a:lumOff val="80000"/>
                  </a:schemeClr>
                </a:solidFill>
                <a:latin typeface="Soleil Sb" panose="00000600000000000000" pitchFamily="50" charset="0"/>
              </a:defRPr>
            </a:lvl1pPr>
          </a:lstStyle>
          <a:p>
            <a:pPr lvl="0"/>
            <a:r>
              <a:rPr lang="en-US" dirty="0"/>
              <a:t>Subtitle</a:t>
            </a:r>
          </a:p>
        </p:txBody>
      </p:sp>
      <p:sp>
        <p:nvSpPr>
          <p:cNvPr id="9"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4">
              <a:lumMod val="20000"/>
              <a:lumOff val="80000"/>
            </a:schemeClr>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1"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1"/>
          </a:solidFill>
          <a:ln w="2046" cap="flat">
            <a:noFill/>
            <a:prstDash val="solid"/>
            <a:miter/>
          </a:ln>
        </p:spPr>
        <p:txBody>
          <a:bodyPr rtlCol="0" anchor="ctr">
            <a:noAutofit/>
          </a:bodyPr>
          <a:lstStyle/>
          <a:p>
            <a:endParaRPr lang="en-US"/>
          </a:p>
        </p:txBody>
      </p:sp>
    </p:spTree>
    <p:extLst>
      <p:ext uri="{BB962C8B-B14F-4D97-AF65-F5344CB8AC3E}">
        <p14:creationId xmlns:p14="http://schemas.microsoft.com/office/powerpoint/2010/main" val="9683642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dirty="0"/>
              <a:t>Click to edit Master title style</a:t>
            </a:r>
          </a:p>
        </p:txBody>
      </p:sp>
      <p:sp>
        <p:nvSpPr>
          <p:cNvPr id="3" name="Date Placeholder 2"/>
          <p:cNvSpPr>
            <a:spLocks noGrp="1"/>
          </p:cNvSpPr>
          <p:nvPr>
            <p:ph type="dt" sz="half" idx="10"/>
          </p:nvPr>
        </p:nvSpPr>
        <p:spPr/>
        <p:txBody>
          <a:bodyPr>
            <a:noAutofit/>
          </a:bodyPr>
          <a:lstStyle>
            <a:lvl1pPr>
              <a:defRPr>
                <a:solidFill>
                  <a:schemeClr val="bg1">
                    <a:lumMod val="65000"/>
                  </a:schemeClr>
                </a:solidFill>
              </a:defRPr>
            </a:lvl1pPr>
          </a:lstStyle>
          <a:p>
            <a:fld id="{B6941E7E-3E25-45A7-9EE6-3D8C805B96CD}" type="datetimeFigureOut">
              <a:rPr lang="en-US" smtClean="0"/>
              <a:pPr/>
              <a:t>6/11/2025</a:t>
            </a:fld>
            <a:endParaRPr lang="en-US"/>
          </a:p>
        </p:txBody>
      </p:sp>
      <p:sp>
        <p:nvSpPr>
          <p:cNvPr id="4" name="Footer Placeholder 3"/>
          <p:cNvSpPr>
            <a:spLocks noGrp="1"/>
          </p:cNvSpPr>
          <p:nvPr>
            <p:ph type="ftr" sz="quarter" idx="11"/>
          </p:nvPr>
        </p:nvSpPr>
        <p:spPr/>
        <p:txBody>
          <a:bodyPr>
            <a:noAutofit/>
          </a:bodyPr>
          <a:lstStyle>
            <a:lvl1pPr>
              <a:defRPr>
                <a:solidFill>
                  <a:schemeClr val="bg1">
                    <a:lumMod val="65000"/>
                  </a:schemeClr>
                </a:solidFill>
              </a:defRPr>
            </a:lvl1pPr>
          </a:lstStyle>
          <a:p>
            <a:endParaRPr lang="en-US"/>
          </a:p>
        </p:txBody>
      </p:sp>
      <p:sp>
        <p:nvSpPr>
          <p:cNvPr id="5" name="Slide Number Placeholder 4"/>
          <p:cNvSpPr>
            <a:spLocks noGrp="1"/>
          </p:cNvSpPr>
          <p:nvPr>
            <p:ph type="sldNum" sz="quarter" idx="12"/>
          </p:nvPr>
        </p:nvSpPr>
        <p:spPr/>
        <p:txBody>
          <a:bodyPr>
            <a:noAutofit/>
          </a:bodyPr>
          <a:lstStyle>
            <a:lvl1pPr>
              <a:defRPr>
                <a:solidFill>
                  <a:schemeClr val="bg1">
                    <a:lumMod val="65000"/>
                  </a:schemeClr>
                </a:solidFill>
              </a:defRPr>
            </a:lvl1pPr>
          </a:lstStyle>
          <a:p>
            <a:fld id="{9FA39958-4547-491A-AB55-4DC9AA84292E}" type="slidenum">
              <a:rPr lang="en-US" smtClean="0"/>
              <a:pPr/>
              <a:t>‹#›</a:t>
            </a:fld>
            <a:endParaRPr lang="en-US"/>
          </a:p>
        </p:txBody>
      </p:sp>
      <p:sp>
        <p:nvSpPr>
          <p:cNvPr id="6" name="Rectangle 5">
            <a:extLst>
              <a:ext uri="{FF2B5EF4-FFF2-40B4-BE49-F238E27FC236}">
                <a16:creationId xmlns:a16="http://schemas.microsoft.com/office/drawing/2014/main" id="{0E105EF9-A6A1-594B-BD0B-319F7CFF2BFF}"/>
              </a:ext>
            </a:extLst>
          </p:cNvPr>
          <p:cNvSpPr/>
          <p:nvPr/>
        </p:nvSpPr>
        <p:spPr>
          <a:xfrm>
            <a:off x="329" y="0"/>
            <a:ext cx="11887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7"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sp>
        <p:nvSpPr>
          <p:cNvPr id="8" name="Text Placeholder 9"/>
          <p:cNvSpPr>
            <a:spLocks noGrp="1"/>
          </p:cNvSpPr>
          <p:nvPr>
            <p:ph type="body" sz="quarter" idx="13" hasCustomPrompt="1"/>
          </p:nvPr>
        </p:nvSpPr>
        <p:spPr>
          <a:xfrm>
            <a:off x="1643391" y="1052580"/>
            <a:ext cx="9877677"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9"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1"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sz="1100" b="1" cap="all" baseline="0">
                <a:solidFill>
                  <a:schemeClr val="accent6"/>
                </a:solidFill>
                <a:latin typeface="Soleil" panose="00000500000000000000" pitchFamily="50" charset="0"/>
              </a:defRPr>
            </a:lvl1pPr>
          </a:lstStyle>
          <a:p>
            <a:pPr lvl="0"/>
            <a:r>
              <a:rPr lang="en-US" dirty="0"/>
              <a:t>Section title optional</a:t>
            </a:r>
          </a:p>
        </p:txBody>
      </p:sp>
    </p:spTree>
    <p:extLst>
      <p:ext uri="{BB962C8B-B14F-4D97-AF65-F5344CB8AC3E}">
        <p14:creationId xmlns:p14="http://schemas.microsoft.com/office/powerpoint/2010/main" val="607562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Only (Gra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519E45-3D8B-8541-B05B-25FD86A5EEB1}"/>
              </a:ext>
            </a:extLst>
          </p:cNvPr>
          <p:cNvSpPr/>
          <p:nvPr/>
        </p:nvSpPr>
        <p:spPr>
          <a:xfrm flipV="1">
            <a:off x="-2113" y="-1"/>
            <a:ext cx="12192328" cy="6088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p:cNvSpPr>
            <a:spLocks noGrp="1"/>
          </p:cNvSpPr>
          <p:nvPr>
            <p:ph type="title"/>
          </p:nvPr>
        </p:nvSpPr>
        <p:spPr>
          <a:xfrm>
            <a:off x="1180654" y="475742"/>
            <a:ext cx="10082078" cy="557561"/>
          </a:xfrm>
        </p:spPr>
        <p:txBody>
          <a:bodyPr>
            <a:noAutofit/>
          </a:bodyPr>
          <a:lstStyle>
            <a:lvl1pPr>
              <a:defRPr/>
            </a:lvl1pPr>
          </a:lstStyle>
          <a:p>
            <a:r>
              <a:rPr lang="en-US" dirty="0"/>
              <a:t>Click to edit Master title style</a:t>
            </a:r>
          </a:p>
        </p:txBody>
      </p:sp>
      <p:sp>
        <p:nvSpPr>
          <p:cNvPr id="3" name="Date Placeholder 2"/>
          <p:cNvSpPr>
            <a:spLocks noGrp="1"/>
          </p:cNvSpPr>
          <p:nvPr>
            <p:ph type="dt" sz="half" idx="10"/>
          </p:nvPr>
        </p:nvSpPr>
        <p:spPr/>
        <p:txBody>
          <a:bodyPr>
            <a:noAutofit/>
          </a:bodyPr>
          <a:lstStyle/>
          <a:p>
            <a:fld id="{B6941E7E-3E25-45A7-9EE6-3D8C805B96CD}" type="datetimeFigureOut">
              <a:rPr lang="en-US" smtClean="0"/>
              <a:t>6/11/2025</a:t>
            </a:fld>
            <a:endParaRPr lang="en-US" dirty="0"/>
          </a:p>
        </p:txBody>
      </p:sp>
      <p:sp>
        <p:nvSpPr>
          <p:cNvPr id="4" name="Footer Placeholder 3"/>
          <p:cNvSpPr>
            <a:spLocks noGrp="1"/>
          </p:cNvSpPr>
          <p:nvPr>
            <p:ph type="ftr" sz="quarter" idx="11"/>
          </p:nvPr>
        </p:nvSpPr>
        <p:spPr/>
        <p:txBody>
          <a:bodyPr>
            <a:noAutofit/>
          </a:bodyPr>
          <a:lstStyle/>
          <a:p>
            <a:endParaRPr lang="en-US"/>
          </a:p>
        </p:txBody>
      </p:sp>
      <p:sp>
        <p:nvSpPr>
          <p:cNvPr id="5" name="Slide Number Placeholder 4"/>
          <p:cNvSpPr>
            <a:spLocks noGrp="1"/>
          </p:cNvSpPr>
          <p:nvPr>
            <p:ph type="sldNum" sz="quarter" idx="12"/>
          </p:nvPr>
        </p:nvSpPr>
        <p:spPr/>
        <p:txBody>
          <a:bodyPr>
            <a:noAutofit/>
          </a:bodyPr>
          <a:lstStyle/>
          <a:p>
            <a:fld id="{9FA39958-4547-491A-AB55-4DC9AA84292E}" type="slidenum">
              <a:rPr lang="en-US" smtClean="0"/>
              <a:t>‹#›</a:t>
            </a:fld>
            <a:endParaRPr lang="en-US"/>
          </a:p>
        </p:txBody>
      </p:sp>
      <p:sp>
        <p:nvSpPr>
          <p:cNvPr id="8" name="Text Placeholder 9"/>
          <p:cNvSpPr>
            <a:spLocks noGrp="1"/>
          </p:cNvSpPr>
          <p:nvPr>
            <p:ph type="body" sz="quarter" idx="13" hasCustomPrompt="1"/>
          </p:nvPr>
        </p:nvSpPr>
        <p:spPr>
          <a:xfrm>
            <a:off x="1181100" y="1051560"/>
            <a:ext cx="10082270"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9"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1"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Tree>
    <p:extLst>
      <p:ext uri="{BB962C8B-B14F-4D97-AF65-F5344CB8AC3E}">
        <p14:creationId xmlns:p14="http://schemas.microsoft.com/office/powerpoint/2010/main" val="29169856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_Title Only (Gra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519E45-3D8B-8541-B05B-25FD86A5EEB1}"/>
              </a:ext>
            </a:extLst>
          </p:cNvPr>
          <p:cNvSpPr/>
          <p:nvPr/>
        </p:nvSpPr>
        <p:spPr>
          <a:xfrm flipV="1">
            <a:off x="-2113" y="-1"/>
            <a:ext cx="12192328" cy="59887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p:cNvSpPr>
            <a:spLocks noGrp="1"/>
          </p:cNvSpPr>
          <p:nvPr>
            <p:ph type="title"/>
          </p:nvPr>
        </p:nvSpPr>
        <p:spPr>
          <a:xfrm>
            <a:off x="1180654" y="475742"/>
            <a:ext cx="10082078" cy="557561"/>
          </a:xfrm>
        </p:spPr>
        <p:txBody>
          <a:bodyPr>
            <a:noAutofit/>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noAutofit/>
          </a:bodyPr>
          <a:lstStyle>
            <a:lvl1pPr>
              <a:defRPr>
                <a:solidFill>
                  <a:schemeClr val="bg1">
                    <a:lumMod val="65000"/>
                  </a:schemeClr>
                </a:solidFill>
              </a:defRPr>
            </a:lvl1pPr>
          </a:lstStyle>
          <a:p>
            <a:fld id="{B6941E7E-3E25-45A7-9EE6-3D8C805B96CD}" type="datetimeFigureOut">
              <a:rPr lang="en-US" smtClean="0"/>
              <a:pPr/>
              <a:t>6/11/2025</a:t>
            </a:fld>
            <a:endParaRPr lang="en-US"/>
          </a:p>
        </p:txBody>
      </p:sp>
      <p:sp>
        <p:nvSpPr>
          <p:cNvPr id="4" name="Footer Placeholder 3"/>
          <p:cNvSpPr>
            <a:spLocks noGrp="1"/>
          </p:cNvSpPr>
          <p:nvPr>
            <p:ph type="ftr" sz="quarter" idx="11"/>
          </p:nvPr>
        </p:nvSpPr>
        <p:spPr/>
        <p:txBody>
          <a:bodyPr>
            <a:noAutofit/>
          </a:bodyPr>
          <a:lstStyle>
            <a:lvl1pPr>
              <a:defRPr>
                <a:solidFill>
                  <a:schemeClr val="bg1">
                    <a:lumMod val="65000"/>
                  </a:schemeClr>
                </a:solidFill>
              </a:defRPr>
            </a:lvl1pPr>
          </a:lstStyle>
          <a:p>
            <a:endParaRPr lang="en-US"/>
          </a:p>
        </p:txBody>
      </p:sp>
      <p:sp>
        <p:nvSpPr>
          <p:cNvPr id="5" name="Slide Number Placeholder 4"/>
          <p:cNvSpPr>
            <a:spLocks noGrp="1"/>
          </p:cNvSpPr>
          <p:nvPr>
            <p:ph type="sldNum" sz="quarter" idx="12"/>
          </p:nvPr>
        </p:nvSpPr>
        <p:spPr/>
        <p:txBody>
          <a:bodyPr>
            <a:noAutofit/>
          </a:bodyPr>
          <a:lstStyle>
            <a:lvl1pPr>
              <a:defRPr>
                <a:solidFill>
                  <a:schemeClr val="bg1">
                    <a:lumMod val="65000"/>
                  </a:schemeClr>
                </a:solidFill>
              </a:defRPr>
            </a:lvl1pPr>
          </a:lstStyle>
          <a:p>
            <a:fld id="{9FA39958-4547-491A-AB55-4DC9AA84292E}" type="slidenum">
              <a:rPr lang="en-US" smtClean="0"/>
              <a:pPr/>
              <a:t>‹#›</a:t>
            </a:fld>
            <a:endParaRPr lang="en-US"/>
          </a:p>
        </p:txBody>
      </p:sp>
      <p:sp>
        <p:nvSpPr>
          <p:cNvPr id="8" name="Text Placeholder 9"/>
          <p:cNvSpPr>
            <a:spLocks noGrp="1"/>
          </p:cNvSpPr>
          <p:nvPr>
            <p:ph type="body" sz="quarter" idx="13" hasCustomPrompt="1"/>
          </p:nvPr>
        </p:nvSpPr>
        <p:spPr>
          <a:xfrm>
            <a:off x="1181100" y="1051560"/>
            <a:ext cx="10082270"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9"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1"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Tree>
    <p:extLst>
      <p:ext uri="{BB962C8B-B14F-4D97-AF65-F5344CB8AC3E}">
        <p14:creationId xmlns:p14="http://schemas.microsoft.com/office/powerpoint/2010/main" val="11229479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4 items ST icons">
    <p:spTree>
      <p:nvGrpSpPr>
        <p:cNvPr id="1" name=""/>
        <p:cNvGrpSpPr/>
        <p:nvPr/>
      </p:nvGrpSpPr>
      <p:grpSpPr>
        <a:xfrm>
          <a:off x="0" y="0"/>
          <a:ext cx="0" cy="0"/>
          <a:chOff x="0" y="0"/>
          <a:chExt cx="0" cy="0"/>
        </a:xfrm>
      </p:grpSpPr>
      <p:sp>
        <p:nvSpPr>
          <p:cNvPr id="25" name="Text Placeholder 25">
            <a:extLst>
              <a:ext uri="{FF2B5EF4-FFF2-40B4-BE49-F238E27FC236}">
                <a16:creationId xmlns:a16="http://schemas.microsoft.com/office/drawing/2014/main" id="{8D8D0F77-9F82-7947-BEC3-48DDE501D95C}"/>
              </a:ext>
            </a:extLst>
          </p:cNvPr>
          <p:cNvSpPr>
            <a:spLocks noGrp="1"/>
          </p:cNvSpPr>
          <p:nvPr>
            <p:ph type="body" sz="quarter" idx="29"/>
          </p:nvPr>
        </p:nvSpPr>
        <p:spPr>
          <a:xfrm>
            <a:off x="0" y="0"/>
            <a:ext cx="12192002" cy="1674743"/>
          </a:xfrm>
          <a:solidFill>
            <a:schemeClr val="bg2"/>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35" name="Text Placeholder 34">
            <a:extLst>
              <a:ext uri="{FF2B5EF4-FFF2-40B4-BE49-F238E27FC236}">
                <a16:creationId xmlns:a16="http://schemas.microsoft.com/office/drawing/2014/main" id="{9ADC20A3-2B3C-763F-DF8D-8C6505F5789B}"/>
              </a:ext>
            </a:extLst>
          </p:cNvPr>
          <p:cNvSpPr>
            <a:spLocks noGrp="1"/>
          </p:cNvSpPr>
          <p:nvPr>
            <p:ph type="body" sz="quarter" idx="36" hasCustomPrompt="1"/>
          </p:nvPr>
        </p:nvSpPr>
        <p:spPr>
          <a:xfrm>
            <a:off x="0" y="479108"/>
            <a:ext cx="807403" cy="132397"/>
          </a:xfrm>
          <a:custGeom>
            <a:avLst/>
            <a:gdLst>
              <a:gd name="connsiteX0" fmla="*/ 0 w 807403"/>
              <a:gd name="connsiteY0" fmla="*/ 0 h 132397"/>
              <a:gd name="connsiteX1" fmla="*/ 785336 w 807403"/>
              <a:gd name="connsiteY1" fmla="*/ 0 h 132397"/>
              <a:gd name="connsiteX2" fmla="*/ 807403 w 807403"/>
              <a:gd name="connsiteY2" fmla="*/ 22067 h 132397"/>
              <a:gd name="connsiteX3" fmla="*/ 807403 w 807403"/>
              <a:gd name="connsiteY3" fmla="*/ 110330 h 132397"/>
              <a:gd name="connsiteX4" fmla="*/ 785336 w 807403"/>
              <a:gd name="connsiteY4" fmla="*/ 132397 h 132397"/>
              <a:gd name="connsiteX5" fmla="*/ 0 w 807403"/>
              <a:gd name="connsiteY5" fmla="*/ 132397 h 13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403" h="132397">
                <a:moveTo>
                  <a:pt x="0" y="0"/>
                </a:moveTo>
                <a:lnTo>
                  <a:pt x="785336" y="0"/>
                </a:lnTo>
                <a:cubicBezTo>
                  <a:pt x="797523" y="0"/>
                  <a:pt x="807403" y="9880"/>
                  <a:pt x="807403" y="22067"/>
                </a:cubicBezTo>
                <a:lnTo>
                  <a:pt x="807403" y="110330"/>
                </a:lnTo>
                <a:cubicBezTo>
                  <a:pt x="807403" y="122517"/>
                  <a:pt x="797523" y="132397"/>
                  <a:pt x="785336" y="132397"/>
                </a:cubicBezTo>
                <a:lnTo>
                  <a:pt x="0" y="132397"/>
                </a:lnTo>
                <a:close/>
              </a:path>
            </a:pathLst>
          </a:custGeom>
          <a:solidFill>
            <a:schemeClr val="accent1"/>
          </a:solidFill>
        </p:spPr>
        <p:txBody>
          <a:bodyPr wrap="square">
            <a:noAutofit/>
          </a:bodyPr>
          <a:lstStyle>
            <a:lvl1pPr>
              <a:defRPr sz="100"/>
            </a:lvl1pPr>
            <a:lvl2pPr>
              <a:defRPr sz="100"/>
            </a:lvl2pPr>
            <a:lvl3pPr>
              <a:defRPr sz="100"/>
            </a:lvl3pPr>
            <a:lvl4pPr>
              <a:defRPr sz="100"/>
            </a:lvl4pPr>
            <a:lvl5pPr>
              <a:defRPr sz="100"/>
            </a:lvl5pPr>
          </a:lstStyle>
          <a:p>
            <a:pPr lvl="0"/>
            <a:r>
              <a:rPr lang="en-US" dirty="0"/>
              <a:t> </a:t>
            </a:r>
          </a:p>
        </p:txBody>
      </p:sp>
      <p:sp>
        <p:nvSpPr>
          <p:cNvPr id="14" name="Text Placeholder 25">
            <a:extLst>
              <a:ext uri="{FF2B5EF4-FFF2-40B4-BE49-F238E27FC236}">
                <a16:creationId xmlns:a16="http://schemas.microsoft.com/office/drawing/2014/main" id="{6B1C4FEC-AD47-FCBD-CA98-ACA7E66BCB62}"/>
              </a:ext>
            </a:extLst>
          </p:cNvPr>
          <p:cNvSpPr>
            <a:spLocks noGrp="1"/>
          </p:cNvSpPr>
          <p:nvPr>
            <p:ph type="body" sz="quarter" idx="34"/>
          </p:nvPr>
        </p:nvSpPr>
        <p:spPr>
          <a:xfrm>
            <a:off x="0" y="1678634"/>
            <a:ext cx="3054096" cy="4402123"/>
          </a:xfrm>
          <a:no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26" name="Text Placeholder 25">
            <a:extLst>
              <a:ext uri="{FF2B5EF4-FFF2-40B4-BE49-F238E27FC236}">
                <a16:creationId xmlns:a16="http://schemas.microsoft.com/office/drawing/2014/main" id="{B2476420-B13D-7043-8EF6-63982FAFC016}"/>
              </a:ext>
            </a:extLst>
          </p:cNvPr>
          <p:cNvSpPr>
            <a:spLocks noGrp="1"/>
          </p:cNvSpPr>
          <p:nvPr>
            <p:ph type="body" sz="quarter" idx="30"/>
          </p:nvPr>
        </p:nvSpPr>
        <p:spPr>
          <a:xfrm>
            <a:off x="3045254" y="1678634"/>
            <a:ext cx="3054096" cy="4402123"/>
          </a:xfrm>
          <a:no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27" name="Text Placeholder 25">
            <a:extLst>
              <a:ext uri="{FF2B5EF4-FFF2-40B4-BE49-F238E27FC236}">
                <a16:creationId xmlns:a16="http://schemas.microsoft.com/office/drawing/2014/main" id="{BE691A80-7381-4E4C-88ED-818917B61A64}"/>
              </a:ext>
            </a:extLst>
          </p:cNvPr>
          <p:cNvSpPr>
            <a:spLocks noGrp="1"/>
          </p:cNvSpPr>
          <p:nvPr>
            <p:ph type="body" sz="quarter" idx="31"/>
          </p:nvPr>
        </p:nvSpPr>
        <p:spPr>
          <a:xfrm>
            <a:off x="6094169" y="1678634"/>
            <a:ext cx="3054096" cy="4402123"/>
          </a:xfrm>
          <a:no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28" name="Text Placeholder 25">
            <a:extLst>
              <a:ext uri="{FF2B5EF4-FFF2-40B4-BE49-F238E27FC236}">
                <a16:creationId xmlns:a16="http://schemas.microsoft.com/office/drawing/2014/main" id="{8D7F0F5B-9462-3A4F-A2AA-B7F0BF1D24C3}"/>
              </a:ext>
            </a:extLst>
          </p:cNvPr>
          <p:cNvSpPr>
            <a:spLocks noGrp="1"/>
          </p:cNvSpPr>
          <p:nvPr>
            <p:ph type="body" sz="quarter" idx="32"/>
          </p:nvPr>
        </p:nvSpPr>
        <p:spPr>
          <a:xfrm>
            <a:off x="9143249" y="1678634"/>
            <a:ext cx="3054096" cy="4402123"/>
          </a:xfrm>
          <a:no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13" name="Text Placeholder 25">
            <a:extLst>
              <a:ext uri="{FF2B5EF4-FFF2-40B4-BE49-F238E27FC236}">
                <a16:creationId xmlns:a16="http://schemas.microsoft.com/office/drawing/2014/main" id="{852B271C-0F95-B490-A5B4-58772C427A53}"/>
              </a:ext>
            </a:extLst>
          </p:cNvPr>
          <p:cNvSpPr>
            <a:spLocks noGrp="1"/>
          </p:cNvSpPr>
          <p:nvPr>
            <p:ph type="body" sz="quarter" idx="33"/>
          </p:nvPr>
        </p:nvSpPr>
        <p:spPr>
          <a:xfrm>
            <a:off x="-2" y="6082553"/>
            <a:ext cx="12192002" cy="775447"/>
          </a:xfrm>
          <a:solidFill>
            <a:schemeClr val="bg2"/>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3" name="Content Placeholder 2"/>
          <p:cNvSpPr>
            <a:spLocks noGrp="1"/>
          </p:cNvSpPr>
          <p:nvPr>
            <p:ph idx="1"/>
          </p:nvPr>
        </p:nvSpPr>
        <p:spPr>
          <a:xfrm>
            <a:off x="3431161" y="2905887"/>
            <a:ext cx="2282283" cy="2983286"/>
          </a:xfrm>
        </p:spPr>
        <p:txBody>
          <a:bodyPr>
            <a:noAutofit/>
          </a:bodyPr>
          <a:lstStyle>
            <a:lvl1pPr algn="ctr">
              <a:lnSpc>
                <a:spcPct val="90000"/>
              </a:lnSpc>
              <a:defRPr lang="en-US" sz="1400" b="0" kern="1200" dirty="0">
                <a:solidFill>
                  <a:schemeClr val="tx1"/>
                </a:solidFill>
                <a:latin typeface="Tiempos Headline Semibold" panose="02020703060303060403" pitchFamily="18" charset="0"/>
                <a:ea typeface="+mn-ea"/>
                <a:cs typeface="+mn-cs"/>
              </a:defRPr>
            </a:lvl1pPr>
            <a:lvl2pPr>
              <a:lnSpc>
                <a:spcPct val="90000"/>
              </a:lnSpc>
              <a:defRPr sz="1200">
                <a:solidFill>
                  <a:schemeClr val="tx1"/>
                </a:solidFill>
              </a:defRPr>
            </a:lvl2pPr>
            <a:lvl3pPr>
              <a:lnSpc>
                <a:spcPct val="90000"/>
              </a:lnSpc>
              <a:buClrTx/>
              <a:defRPr sz="1200">
                <a:solidFill>
                  <a:schemeClr val="tx1"/>
                </a:solidFill>
              </a:defRPr>
            </a:lvl3pPr>
            <a:lvl4pPr>
              <a:lnSpc>
                <a:spcPct val="90000"/>
              </a:lnSpc>
              <a:defRPr sz="1200">
                <a:solidFill>
                  <a:schemeClr val="tx1"/>
                </a:solidFill>
              </a:defRPr>
            </a:lvl4pPr>
            <a:lvl5pPr>
              <a:lnSpc>
                <a:spcPct val="90000"/>
              </a:lnSpc>
              <a:defRPr sz="1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1642946" y="6356350"/>
            <a:ext cx="1174761" cy="365125"/>
          </a:xfrm>
        </p:spPr>
        <p:txBody>
          <a:bodyPr>
            <a:noAutofit/>
          </a:bodyPr>
          <a:lstStyle>
            <a:lvl1pPr>
              <a:defRPr>
                <a:solidFill>
                  <a:schemeClr val="bg1">
                    <a:lumMod val="65000"/>
                  </a:schemeClr>
                </a:solidFill>
              </a:defRPr>
            </a:lvl1pPr>
          </a:lstStyle>
          <a:p>
            <a:fld id="{B6941E7E-3E25-45A7-9EE6-3D8C805B96CD}" type="datetimeFigureOut">
              <a:rPr lang="en-US" smtClean="0"/>
              <a:pPr/>
              <a:t>6/11/2025</a:t>
            </a:fld>
            <a:endParaRPr lang="en-US"/>
          </a:p>
        </p:txBody>
      </p:sp>
      <p:sp>
        <p:nvSpPr>
          <p:cNvPr id="6" name="Footer Placeholder 5"/>
          <p:cNvSpPr>
            <a:spLocks noGrp="1"/>
          </p:cNvSpPr>
          <p:nvPr>
            <p:ph type="ftr" sz="quarter" idx="11"/>
          </p:nvPr>
        </p:nvSpPr>
        <p:spPr>
          <a:xfrm>
            <a:off x="3045253" y="6356350"/>
            <a:ext cx="8252667" cy="365125"/>
          </a:xfrm>
        </p:spPr>
        <p:txBody>
          <a:bodyPr>
            <a:noAutofit/>
          </a:bodyPr>
          <a:lstStyle>
            <a:lvl1pPr>
              <a:defRPr>
                <a:solidFill>
                  <a:schemeClr val="bg1">
                    <a:lumMod val="65000"/>
                  </a:schemeClr>
                </a:solidFill>
              </a:defRPr>
            </a:lvl1pPr>
          </a:lstStyle>
          <a:p>
            <a:endParaRPr lang="en-US" dirty="0"/>
          </a:p>
        </p:txBody>
      </p:sp>
      <p:sp>
        <p:nvSpPr>
          <p:cNvPr id="7" name="Slide Number Placeholder 6"/>
          <p:cNvSpPr>
            <a:spLocks noGrp="1"/>
          </p:cNvSpPr>
          <p:nvPr>
            <p:ph type="sldNum" sz="quarter" idx="12"/>
          </p:nvPr>
        </p:nvSpPr>
        <p:spPr/>
        <p:txBody>
          <a:bodyPr>
            <a:noAutofit/>
          </a:bodyPr>
          <a:lstStyle>
            <a:lvl1pPr>
              <a:defRPr>
                <a:solidFill>
                  <a:schemeClr val="bg1">
                    <a:lumMod val="65000"/>
                  </a:schemeClr>
                </a:solidFill>
              </a:defRPr>
            </a:lvl1pPr>
          </a:lstStyle>
          <a:p>
            <a:fld id="{9FA39958-4547-491A-AB55-4DC9AA84292E}" type="slidenum">
              <a:rPr lang="en-US" smtClean="0"/>
              <a:pPr/>
              <a:t>‹#›</a:t>
            </a:fld>
            <a:endParaRPr lang="en-US"/>
          </a:p>
        </p:txBody>
      </p:sp>
      <p:sp>
        <p:nvSpPr>
          <p:cNvPr id="22" name="Content Placeholder 2"/>
          <p:cNvSpPr>
            <a:spLocks noGrp="1"/>
          </p:cNvSpPr>
          <p:nvPr>
            <p:ph idx="14"/>
          </p:nvPr>
        </p:nvSpPr>
        <p:spPr>
          <a:xfrm>
            <a:off x="6480076" y="2905886"/>
            <a:ext cx="2282283" cy="2983286"/>
          </a:xfrm>
        </p:spPr>
        <p:txBody>
          <a:bodyPr>
            <a:noAutofit/>
          </a:bodyPr>
          <a:lstStyle>
            <a:lvl1pPr algn="ctr">
              <a:lnSpc>
                <a:spcPct val="90000"/>
              </a:lnSpc>
              <a:defRPr lang="en-US" sz="1400" b="0" kern="1200" dirty="0">
                <a:solidFill>
                  <a:schemeClr val="tx1"/>
                </a:solidFill>
                <a:latin typeface="Tiempos Headline Semibold" panose="02020703060303060403" pitchFamily="18" charset="0"/>
                <a:ea typeface="+mn-ea"/>
                <a:cs typeface="+mn-cs"/>
              </a:defRPr>
            </a:lvl1pPr>
            <a:lvl2pPr>
              <a:lnSpc>
                <a:spcPct val="90000"/>
              </a:lnSpc>
              <a:defRPr sz="1200">
                <a:solidFill>
                  <a:schemeClr val="tx1"/>
                </a:solidFill>
              </a:defRPr>
            </a:lvl2pPr>
            <a:lvl3pPr>
              <a:lnSpc>
                <a:spcPct val="90000"/>
              </a:lnSpc>
              <a:buClrTx/>
              <a:defRPr sz="1200">
                <a:solidFill>
                  <a:schemeClr val="tx1"/>
                </a:solidFill>
              </a:defRPr>
            </a:lvl3pPr>
            <a:lvl4pPr>
              <a:lnSpc>
                <a:spcPct val="90000"/>
              </a:lnSpc>
              <a:defRPr sz="1200">
                <a:solidFill>
                  <a:schemeClr val="tx1"/>
                </a:solidFill>
              </a:defRPr>
            </a:lvl4pPr>
            <a:lvl5pPr>
              <a:lnSpc>
                <a:spcPct val="90000"/>
              </a:lnSpc>
              <a:defRPr sz="1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idx="15"/>
          </p:nvPr>
        </p:nvSpPr>
        <p:spPr>
          <a:xfrm>
            <a:off x="9529156" y="2905885"/>
            <a:ext cx="2282283" cy="2983286"/>
          </a:xfrm>
        </p:spPr>
        <p:txBody>
          <a:bodyPr>
            <a:noAutofit/>
          </a:bodyPr>
          <a:lstStyle>
            <a:lvl1pPr algn="ctr">
              <a:lnSpc>
                <a:spcPct val="90000"/>
              </a:lnSpc>
              <a:defRPr lang="en-US" sz="1400" b="0" kern="1200" dirty="0">
                <a:solidFill>
                  <a:schemeClr val="tx1"/>
                </a:solidFill>
                <a:latin typeface="Tiempos Headline Semibold" panose="02020703060303060403" pitchFamily="18" charset="0"/>
                <a:ea typeface="+mn-ea"/>
                <a:cs typeface="+mn-cs"/>
              </a:defRPr>
            </a:lvl1pPr>
            <a:lvl2pPr>
              <a:lnSpc>
                <a:spcPct val="90000"/>
              </a:lnSpc>
              <a:defRPr sz="1200">
                <a:solidFill>
                  <a:schemeClr val="tx1"/>
                </a:solidFill>
              </a:defRPr>
            </a:lvl2pPr>
            <a:lvl3pPr>
              <a:lnSpc>
                <a:spcPct val="90000"/>
              </a:lnSpc>
              <a:buClrTx/>
              <a:defRPr sz="1200">
                <a:solidFill>
                  <a:schemeClr val="tx1"/>
                </a:solidFill>
              </a:defRPr>
            </a:lvl3pPr>
            <a:lvl4pPr>
              <a:lnSpc>
                <a:spcPct val="90000"/>
              </a:lnSpc>
              <a:defRPr sz="1200">
                <a:solidFill>
                  <a:schemeClr val="tx1"/>
                </a:solidFill>
              </a:defRPr>
            </a:lvl4pPr>
            <a:lvl5pPr>
              <a:lnSpc>
                <a:spcPct val="90000"/>
              </a:lnSpc>
              <a:defRPr sz="1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p:cNvSpPr>
            <a:spLocks noGrp="1"/>
          </p:cNvSpPr>
          <p:nvPr>
            <p:ph idx="16"/>
          </p:nvPr>
        </p:nvSpPr>
        <p:spPr>
          <a:xfrm>
            <a:off x="385906" y="2905884"/>
            <a:ext cx="2282283" cy="2983286"/>
          </a:xfrm>
        </p:spPr>
        <p:txBody>
          <a:bodyPr>
            <a:noAutofit/>
          </a:bodyPr>
          <a:lstStyle>
            <a:lvl1pPr algn="ctr">
              <a:lnSpc>
                <a:spcPct val="90000"/>
              </a:lnSpc>
              <a:defRPr lang="en-US" sz="1400" b="0" kern="1200" dirty="0">
                <a:solidFill>
                  <a:schemeClr val="tx1"/>
                </a:solidFill>
                <a:latin typeface="Tiempos Headline Semibold" panose="02020703060303060403" pitchFamily="18" charset="0"/>
                <a:ea typeface="+mn-ea"/>
                <a:cs typeface="+mn-cs"/>
              </a:defRPr>
            </a:lvl1pPr>
            <a:lvl2pPr>
              <a:lnSpc>
                <a:spcPct val="90000"/>
              </a:lnSpc>
              <a:defRPr sz="1200">
                <a:solidFill>
                  <a:schemeClr val="tx1"/>
                </a:solidFill>
              </a:defRPr>
            </a:lvl2pPr>
            <a:lvl3pPr>
              <a:lnSpc>
                <a:spcPct val="90000"/>
              </a:lnSpc>
              <a:buClrTx/>
              <a:defRPr sz="1200">
                <a:solidFill>
                  <a:schemeClr val="tx1"/>
                </a:solidFill>
              </a:defRPr>
            </a:lvl3pPr>
            <a:lvl4pPr>
              <a:lnSpc>
                <a:spcPct val="90000"/>
              </a:lnSpc>
              <a:defRPr sz="1200">
                <a:solidFill>
                  <a:schemeClr val="tx1"/>
                </a:solidFill>
              </a:defRPr>
            </a:lvl4pPr>
            <a:lvl5pPr>
              <a:lnSpc>
                <a:spcPct val="90000"/>
              </a:lnSpc>
              <a:defRPr sz="1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FBB676C5-9DBB-CD9B-D507-0696E4C89548}"/>
              </a:ext>
            </a:extLst>
          </p:cNvPr>
          <p:cNvSpPr>
            <a:spLocks noGrp="1"/>
          </p:cNvSpPr>
          <p:nvPr>
            <p:ph type="title" hasCustomPrompt="1"/>
          </p:nvPr>
        </p:nvSpPr>
        <p:spPr>
          <a:xfrm>
            <a:off x="1181100" y="475742"/>
            <a:ext cx="10401298" cy="576838"/>
          </a:xfrm>
        </p:spPr>
        <p:txBody>
          <a:bodyPr anchor="t" anchorCtr="0">
            <a:noAutofit/>
          </a:bodyPr>
          <a:lstStyle>
            <a:lvl1pPr>
              <a:defRPr sz="3600"/>
            </a:lvl1pPr>
          </a:lstStyle>
          <a:p>
            <a:r>
              <a:rPr lang="en-US" dirty="0"/>
              <a:t>Title</a:t>
            </a:r>
          </a:p>
        </p:txBody>
      </p:sp>
      <p:sp>
        <p:nvSpPr>
          <p:cNvPr id="8" name="Text Placeholder 9">
            <a:extLst>
              <a:ext uri="{FF2B5EF4-FFF2-40B4-BE49-F238E27FC236}">
                <a16:creationId xmlns:a16="http://schemas.microsoft.com/office/drawing/2014/main" id="{ADC41D28-10C0-6912-2579-0BDEB19186C0}"/>
              </a:ext>
            </a:extLst>
          </p:cNvPr>
          <p:cNvSpPr>
            <a:spLocks noGrp="1"/>
          </p:cNvSpPr>
          <p:nvPr>
            <p:ph type="body" sz="quarter" idx="13" hasCustomPrompt="1"/>
          </p:nvPr>
        </p:nvSpPr>
        <p:spPr>
          <a:xfrm>
            <a:off x="1181100" y="1052580"/>
            <a:ext cx="10381090"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5" name="Text Placeholder 23">
            <a:extLst>
              <a:ext uri="{FF2B5EF4-FFF2-40B4-BE49-F238E27FC236}">
                <a16:creationId xmlns:a16="http://schemas.microsoft.com/office/drawing/2014/main" id="{929376F2-2098-813C-B0BC-C155F30A76FF}"/>
              </a:ext>
            </a:extLst>
          </p:cNvPr>
          <p:cNvSpPr>
            <a:spLocks noGrp="1"/>
          </p:cNvSpPr>
          <p:nvPr>
            <p:ph type="body" sz="quarter" idx="35"/>
          </p:nvPr>
        </p:nvSpPr>
        <p:spPr>
          <a:xfrm>
            <a:off x="169517" y="6216764"/>
            <a:ext cx="782384" cy="522790"/>
          </a:xfrm>
          <a:custGeom>
            <a:avLst/>
            <a:gdLst>
              <a:gd name="connsiteX0" fmla="*/ 230525 w 782384"/>
              <a:gd name="connsiteY0" fmla="*/ 418148 h 522790"/>
              <a:gd name="connsiteX1" fmla="*/ 249457 w 782384"/>
              <a:gd name="connsiteY1" fmla="*/ 418148 h 522790"/>
              <a:gd name="connsiteX2" fmla="*/ 256525 w 782384"/>
              <a:gd name="connsiteY2" fmla="*/ 425216 h 522790"/>
              <a:gd name="connsiteX3" fmla="*/ 256525 w 782384"/>
              <a:gd name="connsiteY3" fmla="*/ 515722 h 522790"/>
              <a:gd name="connsiteX4" fmla="*/ 249457 w 782384"/>
              <a:gd name="connsiteY4" fmla="*/ 522790 h 522790"/>
              <a:gd name="connsiteX5" fmla="*/ 230525 w 782384"/>
              <a:gd name="connsiteY5" fmla="*/ 522790 h 522790"/>
              <a:gd name="connsiteX6" fmla="*/ 223458 w 782384"/>
              <a:gd name="connsiteY6" fmla="*/ 515722 h 522790"/>
              <a:gd name="connsiteX7" fmla="*/ 223458 w 782384"/>
              <a:gd name="connsiteY7" fmla="*/ 425216 h 522790"/>
              <a:gd name="connsiteX8" fmla="*/ 230525 w 782384"/>
              <a:gd name="connsiteY8" fmla="*/ 418148 h 522790"/>
              <a:gd name="connsiteX9" fmla="*/ 194999 w 782384"/>
              <a:gd name="connsiteY9" fmla="*/ 352154 h 522790"/>
              <a:gd name="connsiteX10" fmla="*/ 212010 w 782384"/>
              <a:gd name="connsiteY10" fmla="*/ 360459 h 522790"/>
              <a:gd name="connsiteX11" fmla="*/ 215255 w 782384"/>
              <a:gd name="connsiteY11" fmla="*/ 369905 h 522790"/>
              <a:gd name="connsiteX12" fmla="*/ 175545 w 782384"/>
              <a:gd name="connsiteY12" fmla="*/ 450973 h 522790"/>
              <a:gd name="connsiteX13" fmla="*/ 166085 w 782384"/>
              <a:gd name="connsiteY13" fmla="*/ 454221 h 522790"/>
              <a:gd name="connsiteX14" fmla="*/ 149072 w 782384"/>
              <a:gd name="connsiteY14" fmla="*/ 445917 h 522790"/>
              <a:gd name="connsiteX15" fmla="*/ 145830 w 782384"/>
              <a:gd name="connsiteY15" fmla="*/ 436467 h 522790"/>
              <a:gd name="connsiteX16" fmla="*/ 185539 w 782384"/>
              <a:gd name="connsiteY16" fmla="*/ 355400 h 522790"/>
              <a:gd name="connsiteX17" fmla="*/ 194999 w 782384"/>
              <a:gd name="connsiteY17" fmla="*/ 352154 h 522790"/>
              <a:gd name="connsiteX18" fmla="*/ 341467 w 782384"/>
              <a:gd name="connsiteY18" fmla="*/ 321657 h 522790"/>
              <a:gd name="connsiteX19" fmla="*/ 411358 w 782384"/>
              <a:gd name="connsiteY19" fmla="*/ 379416 h 522790"/>
              <a:gd name="connsiteX20" fmla="*/ 412315 w 782384"/>
              <a:gd name="connsiteY20" fmla="*/ 389375 h 522790"/>
              <a:gd name="connsiteX21" fmla="*/ 400288 w 782384"/>
              <a:gd name="connsiteY21" fmla="*/ 403998 h 522790"/>
              <a:gd name="connsiteX22" fmla="*/ 390349 w 782384"/>
              <a:gd name="connsiteY22" fmla="*/ 404955 h 522790"/>
              <a:gd name="connsiteX23" fmla="*/ 320464 w 782384"/>
              <a:gd name="connsiteY23" fmla="*/ 347193 h 522790"/>
              <a:gd name="connsiteX24" fmla="*/ 319504 w 782384"/>
              <a:gd name="connsiteY24" fmla="*/ 337233 h 522790"/>
              <a:gd name="connsiteX25" fmla="*/ 331528 w 782384"/>
              <a:gd name="connsiteY25" fmla="*/ 322613 h 522790"/>
              <a:gd name="connsiteX26" fmla="*/ 341467 w 782384"/>
              <a:gd name="connsiteY26" fmla="*/ 321657 h 522790"/>
              <a:gd name="connsiteX27" fmla="*/ 276906 w 782384"/>
              <a:gd name="connsiteY27" fmla="*/ 320174 h 522790"/>
              <a:gd name="connsiteX28" fmla="*/ 285907 w 782384"/>
              <a:gd name="connsiteY28" fmla="*/ 324513 h 522790"/>
              <a:gd name="connsiteX29" fmla="*/ 328671 w 782384"/>
              <a:gd name="connsiteY29" fmla="*/ 446901 h 522790"/>
              <a:gd name="connsiteX30" fmla="*/ 324329 w 782384"/>
              <a:gd name="connsiteY30" fmla="*/ 455907 h 522790"/>
              <a:gd name="connsiteX31" fmla="*/ 306457 w 782384"/>
              <a:gd name="connsiteY31" fmla="*/ 462149 h 522790"/>
              <a:gd name="connsiteX32" fmla="*/ 297456 w 782384"/>
              <a:gd name="connsiteY32" fmla="*/ 457810 h 522790"/>
              <a:gd name="connsiteX33" fmla="*/ 254696 w 782384"/>
              <a:gd name="connsiteY33" fmla="*/ 335423 h 522790"/>
              <a:gd name="connsiteX34" fmla="*/ 259035 w 782384"/>
              <a:gd name="connsiteY34" fmla="*/ 326419 h 522790"/>
              <a:gd name="connsiteX35" fmla="*/ 92436 w 782384"/>
              <a:gd name="connsiteY35" fmla="*/ 308338 h 522790"/>
              <a:gd name="connsiteX36" fmla="*/ 98195 w 782384"/>
              <a:gd name="connsiteY36" fmla="*/ 310929 h 522790"/>
              <a:gd name="connsiteX37" fmla="*/ 100528 w 782384"/>
              <a:gd name="connsiteY37" fmla="*/ 317074 h 522790"/>
              <a:gd name="connsiteX38" fmla="*/ 97937 w 782384"/>
              <a:gd name="connsiteY38" fmla="*/ 322829 h 522790"/>
              <a:gd name="connsiteX39" fmla="*/ 8379 w 782384"/>
              <a:gd name="connsiteY39" fmla="*/ 356808 h 522790"/>
              <a:gd name="connsiteX40" fmla="*/ 2621 w 782384"/>
              <a:gd name="connsiteY40" fmla="*/ 354218 h 522790"/>
              <a:gd name="connsiteX41" fmla="*/ 289 w 782384"/>
              <a:gd name="connsiteY41" fmla="*/ 348073 h 522790"/>
              <a:gd name="connsiteX42" fmla="*/ 2876 w 782384"/>
              <a:gd name="connsiteY42" fmla="*/ 342319 h 522790"/>
              <a:gd name="connsiteX43" fmla="*/ 406341 w 782384"/>
              <a:gd name="connsiteY43" fmla="*/ 301011 h 522790"/>
              <a:gd name="connsiteX44" fmla="*/ 492370 w 782384"/>
              <a:gd name="connsiteY44" fmla="*/ 329389 h 522790"/>
              <a:gd name="connsiteX45" fmla="*/ 496867 w 782384"/>
              <a:gd name="connsiteY45" fmla="*/ 338314 h 522790"/>
              <a:gd name="connsiteX46" fmla="*/ 490939 w 782384"/>
              <a:gd name="connsiteY46" fmla="*/ 356292 h 522790"/>
              <a:gd name="connsiteX47" fmla="*/ 482010 w 782384"/>
              <a:gd name="connsiteY47" fmla="*/ 360788 h 522790"/>
              <a:gd name="connsiteX48" fmla="*/ 395984 w 782384"/>
              <a:gd name="connsiteY48" fmla="*/ 332413 h 522790"/>
              <a:gd name="connsiteX49" fmla="*/ 391488 w 782384"/>
              <a:gd name="connsiteY49" fmla="*/ 323488 h 522790"/>
              <a:gd name="connsiteX50" fmla="*/ 397416 w 782384"/>
              <a:gd name="connsiteY50" fmla="*/ 305511 h 522790"/>
              <a:gd name="connsiteX51" fmla="*/ 406341 w 782384"/>
              <a:gd name="connsiteY51" fmla="*/ 301011 h 522790"/>
              <a:gd name="connsiteX52" fmla="*/ 186886 w 782384"/>
              <a:gd name="connsiteY52" fmla="*/ 297607 h 522790"/>
              <a:gd name="connsiteX53" fmla="*/ 193152 w 782384"/>
              <a:gd name="connsiteY53" fmla="*/ 298365 h 522790"/>
              <a:gd name="connsiteX54" fmla="*/ 197205 w 782384"/>
              <a:gd name="connsiteY54" fmla="*/ 303532 h 522790"/>
              <a:gd name="connsiteX55" fmla="*/ 196448 w 782384"/>
              <a:gd name="connsiteY55" fmla="*/ 309801 h 522790"/>
              <a:gd name="connsiteX56" fmla="*/ 90071 w 782384"/>
              <a:gd name="connsiteY56" fmla="*/ 393256 h 522790"/>
              <a:gd name="connsiteX57" fmla="*/ 83802 w 782384"/>
              <a:gd name="connsiteY57" fmla="*/ 392499 h 522790"/>
              <a:gd name="connsiteX58" fmla="*/ 79745 w 782384"/>
              <a:gd name="connsiteY58" fmla="*/ 387328 h 522790"/>
              <a:gd name="connsiteX59" fmla="*/ 80505 w 782384"/>
              <a:gd name="connsiteY59" fmla="*/ 381063 h 522790"/>
              <a:gd name="connsiteX60" fmla="*/ 42512 w 782384"/>
              <a:gd name="connsiteY60" fmla="*/ 261686 h 522790"/>
              <a:gd name="connsiteX61" fmla="*/ 138123 w 782384"/>
              <a:gd name="connsiteY61" fmla="*/ 261686 h 522790"/>
              <a:gd name="connsiteX62" fmla="*/ 142586 w 782384"/>
              <a:gd name="connsiteY62" fmla="*/ 266148 h 522790"/>
              <a:gd name="connsiteX63" fmla="*/ 142586 w 782384"/>
              <a:gd name="connsiteY63" fmla="*/ 272720 h 522790"/>
              <a:gd name="connsiteX64" fmla="*/ 138123 w 782384"/>
              <a:gd name="connsiteY64" fmla="*/ 277185 h 522790"/>
              <a:gd name="connsiteX65" fmla="*/ 42512 w 782384"/>
              <a:gd name="connsiteY65" fmla="*/ 277185 h 522790"/>
              <a:gd name="connsiteX66" fmla="*/ 38047 w 782384"/>
              <a:gd name="connsiteY66" fmla="*/ 272720 h 522790"/>
              <a:gd name="connsiteX67" fmla="*/ 38047 w 782384"/>
              <a:gd name="connsiteY67" fmla="*/ 266148 h 522790"/>
              <a:gd name="connsiteX68" fmla="*/ 42512 w 782384"/>
              <a:gd name="connsiteY68" fmla="*/ 261686 h 522790"/>
              <a:gd name="connsiteX69" fmla="*/ 319369 w 782384"/>
              <a:gd name="connsiteY69" fmla="*/ 244120 h 522790"/>
              <a:gd name="connsiteX70" fmla="*/ 448959 w 782384"/>
              <a:gd name="connsiteY70" fmla="*/ 244120 h 522790"/>
              <a:gd name="connsiteX71" fmla="*/ 456028 w 782384"/>
              <a:gd name="connsiteY71" fmla="*/ 251187 h 522790"/>
              <a:gd name="connsiteX72" fmla="*/ 456028 w 782384"/>
              <a:gd name="connsiteY72" fmla="*/ 270118 h 522790"/>
              <a:gd name="connsiteX73" fmla="*/ 448959 w 782384"/>
              <a:gd name="connsiteY73" fmla="*/ 277187 h 522790"/>
              <a:gd name="connsiteX74" fmla="*/ 319369 w 782384"/>
              <a:gd name="connsiteY74" fmla="*/ 277187 h 522790"/>
              <a:gd name="connsiteX75" fmla="*/ 312302 w 782384"/>
              <a:gd name="connsiteY75" fmla="*/ 270118 h 522790"/>
              <a:gd name="connsiteX76" fmla="*/ 312302 w 782384"/>
              <a:gd name="connsiteY76" fmla="*/ 251187 h 522790"/>
              <a:gd name="connsiteX77" fmla="*/ 319369 w 782384"/>
              <a:gd name="connsiteY77" fmla="*/ 244120 h 522790"/>
              <a:gd name="connsiteX78" fmla="*/ 55847 w 782384"/>
              <a:gd name="connsiteY78" fmla="*/ 188378 h 522790"/>
              <a:gd name="connsiteX79" fmla="*/ 183737 w 782384"/>
              <a:gd name="connsiteY79" fmla="*/ 231813 h 522790"/>
              <a:gd name="connsiteX80" fmla="*/ 186528 w 782384"/>
              <a:gd name="connsiteY80" fmla="*/ 237476 h 522790"/>
              <a:gd name="connsiteX81" fmla="*/ 184416 w 782384"/>
              <a:gd name="connsiteY81" fmla="*/ 243696 h 522790"/>
              <a:gd name="connsiteX82" fmla="*/ 178753 w 782384"/>
              <a:gd name="connsiteY82" fmla="*/ 246487 h 522790"/>
              <a:gd name="connsiteX83" fmla="*/ 50864 w 782384"/>
              <a:gd name="connsiteY83" fmla="*/ 203055 h 522790"/>
              <a:gd name="connsiteX84" fmla="*/ 48072 w 782384"/>
              <a:gd name="connsiteY84" fmla="*/ 197393 h 522790"/>
              <a:gd name="connsiteX85" fmla="*/ 50184 w 782384"/>
              <a:gd name="connsiteY85" fmla="*/ 191168 h 522790"/>
              <a:gd name="connsiteX86" fmla="*/ 55847 w 782384"/>
              <a:gd name="connsiteY86" fmla="*/ 188378 h 522790"/>
              <a:gd name="connsiteX87" fmla="*/ 492977 w 782384"/>
              <a:gd name="connsiteY87" fmla="*/ 181989 h 522790"/>
              <a:gd name="connsiteX88" fmla="*/ 496980 w 782384"/>
              <a:gd name="connsiteY88" fmla="*/ 184111 h 522790"/>
              <a:gd name="connsiteX89" fmla="*/ 497227 w 782384"/>
              <a:gd name="connsiteY89" fmla="*/ 184906 h 522790"/>
              <a:gd name="connsiteX90" fmla="*/ 495113 w 782384"/>
              <a:gd name="connsiteY90" fmla="*/ 188899 h 522790"/>
              <a:gd name="connsiteX91" fmla="*/ 401301 w 782384"/>
              <a:gd name="connsiteY91" fmla="*/ 217663 h 522790"/>
              <a:gd name="connsiteX92" fmla="*/ 397298 w 782384"/>
              <a:gd name="connsiteY92" fmla="*/ 215543 h 522790"/>
              <a:gd name="connsiteX93" fmla="*/ 397052 w 782384"/>
              <a:gd name="connsiteY93" fmla="*/ 214746 h 522790"/>
              <a:gd name="connsiteX94" fmla="*/ 399167 w 782384"/>
              <a:gd name="connsiteY94" fmla="*/ 210752 h 522790"/>
              <a:gd name="connsiteX95" fmla="*/ 423122 w 782384"/>
              <a:gd name="connsiteY95" fmla="*/ 154044 h 522790"/>
              <a:gd name="connsiteX96" fmla="*/ 427489 w 782384"/>
              <a:gd name="connsiteY96" fmla="*/ 155231 h 522790"/>
              <a:gd name="connsiteX97" fmla="*/ 427903 w 782384"/>
              <a:gd name="connsiteY97" fmla="*/ 155956 h 522790"/>
              <a:gd name="connsiteX98" fmla="*/ 426717 w 782384"/>
              <a:gd name="connsiteY98" fmla="*/ 160319 h 522790"/>
              <a:gd name="connsiteX99" fmla="*/ 341310 w 782384"/>
              <a:gd name="connsiteY99" fmla="*/ 209125 h 522790"/>
              <a:gd name="connsiteX100" fmla="*/ 336941 w 782384"/>
              <a:gd name="connsiteY100" fmla="*/ 207935 h 522790"/>
              <a:gd name="connsiteX101" fmla="*/ 336526 w 782384"/>
              <a:gd name="connsiteY101" fmla="*/ 207210 h 522790"/>
              <a:gd name="connsiteX102" fmla="*/ 337716 w 782384"/>
              <a:gd name="connsiteY102" fmla="*/ 202847 h 522790"/>
              <a:gd name="connsiteX103" fmla="*/ 718514 w 782384"/>
              <a:gd name="connsiteY103" fmla="*/ 129408 h 522790"/>
              <a:gd name="connsiteX104" fmla="*/ 718514 w 782384"/>
              <a:gd name="connsiteY104" fmla="*/ 198389 h 522790"/>
              <a:gd name="connsiteX105" fmla="*/ 740577 w 782384"/>
              <a:gd name="connsiteY105" fmla="*/ 198389 h 522790"/>
              <a:gd name="connsiteX106" fmla="*/ 757765 w 782384"/>
              <a:gd name="connsiteY106" fmla="*/ 180970 h 522790"/>
              <a:gd name="connsiteX107" fmla="*/ 757765 w 782384"/>
              <a:gd name="connsiteY107" fmla="*/ 146598 h 522790"/>
              <a:gd name="connsiteX108" fmla="*/ 740577 w 782384"/>
              <a:gd name="connsiteY108" fmla="*/ 129408 h 522790"/>
              <a:gd name="connsiteX109" fmla="*/ 40178 w 782384"/>
              <a:gd name="connsiteY109" fmla="*/ 109000 h 522790"/>
              <a:gd name="connsiteX110" fmla="*/ 118967 w 782384"/>
              <a:gd name="connsiteY110" fmla="*/ 163053 h 522790"/>
              <a:gd name="connsiteX111" fmla="*/ 120123 w 782384"/>
              <a:gd name="connsiteY111" fmla="*/ 169260 h 522790"/>
              <a:gd name="connsiteX112" fmla="*/ 116405 w 782384"/>
              <a:gd name="connsiteY112" fmla="*/ 174680 h 522790"/>
              <a:gd name="connsiteX113" fmla="*/ 110200 w 782384"/>
              <a:gd name="connsiteY113" fmla="*/ 175835 h 522790"/>
              <a:gd name="connsiteX114" fmla="*/ 31411 w 782384"/>
              <a:gd name="connsiteY114" fmla="*/ 121783 h 522790"/>
              <a:gd name="connsiteX115" fmla="*/ 30256 w 782384"/>
              <a:gd name="connsiteY115" fmla="*/ 115577 h 522790"/>
              <a:gd name="connsiteX116" fmla="*/ 33973 w 782384"/>
              <a:gd name="connsiteY116" fmla="*/ 110158 h 522790"/>
              <a:gd name="connsiteX117" fmla="*/ 40178 w 782384"/>
              <a:gd name="connsiteY117" fmla="*/ 109000 h 522790"/>
              <a:gd name="connsiteX118" fmla="*/ 701094 w 782384"/>
              <a:gd name="connsiteY118" fmla="*/ 104790 h 522790"/>
              <a:gd name="connsiteX119" fmla="*/ 740577 w 782384"/>
              <a:gd name="connsiteY119" fmla="*/ 104790 h 522790"/>
              <a:gd name="connsiteX120" fmla="*/ 782384 w 782384"/>
              <a:gd name="connsiteY120" fmla="*/ 146598 h 522790"/>
              <a:gd name="connsiteX121" fmla="*/ 782384 w 782384"/>
              <a:gd name="connsiteY121" fmla="*/ 180970 h 522790"/>
              <a:gd name="connsiteX122" fmla="*/ 740577 w 782384"/>
              <a:gd name="connsiteY122" fmla="*/ 223010 h 522790"/>
              <a:gd name="connsiteX123" fmla="*/ 718514 w 782384"/>
              <a:gd name="connsiteY123" fmla="*/ 223010 h 522790"/>
              <a:gd name="connsiteX124" fmla="*/ 718514 w 782384"/>
              <a:gd name="connsiteY124" fmla="*/ 269694 h 522790"/>
              <a:gd name="connsiteX125" fmla="*/ 711081 w 782384"/>
              <a:gd name="connsiteY125" fmla="*/ 277124 h 522790"/>
              <a:gd name="connsiteX126" fmla="*/ 701094 w 782384"/>
              <a:gd name="connsiteY126" fmla="*/ 277124 h 522790"/>
              <a:gd name="connsiteX127" fmla="*/ 693893 w 782384"/>
              <a:gd name="connsiteY127" fmla="*/ 269694 h 522790"/>
              <a:gd name="connsiteX128" fmla="*/ 693893 w 782384"/>
              <a:gd name="connsiteY128" fmla="*/ 111989 h 522790"/>
              <a:gd name="connsiteX129" fmla="*/ 701094 w 782384"/>
              <a:gd name="connsiteY129" fmla="*/ 104790 h 522790"/>
              <a:gd name="connsiteX130" fmla="*/ 569875 w 782384"/>
              <a:gd name="connsiteY130" fmla="*/ 104790 h 522790"/>
              <a:gd name="connsiteX131" fmla="*/ 590547 w 782384"/>
              <a:gd name="connsiteY131" fmla="*/ 104790 h 522790"/>
              <a:gd name="connsiteX132" fmla="*/ 597515 w 782384"/>
              <a:gd name="connsiteY132" fmla="*/ 109436 h 522790"/>
              <a:gd name="connsiteX133" fmla="*/ 641412 w 782384"/>
              <a:gd name="connsiteY133" fmla="*/ 232066 h 522790"/>
              <a:gd name="connsiteX134" fmla="*/ 641412 w 782384"/>
              <a:gd name="connsiteY134" fmla="*/ 112222 h 522790"/>
              <a:gd name="connsiteX135" fmla="*/ 648611 w 782384"/>
              <a:gd name="connsiteY135" fmla="*/ 104790 h 522790"/>
              <a:gd name="connsiteX136" fmla="*/ 658598 w 782384"/>
              <a:gd name="connsiteY136" fmla="*/ 104790 h 522790"/>
              <a:gd name="connsiteX137" fmla="*/ 666029 w 782384"/>
              <a:gd name="connsiteY137" fmla="*/ 112222 h 522790"/>
              <a:gd name="connsiteX138" fmla="*/ 666029 w 782384"/>
              <a:gd name="connsiteY138" fmla="*/ 269694 h 522790"/>
              <a:gd name="connsiteX139" fmla="*/ 658598 w 782384"/>
              <a:gd name="connsiteY139" fmla="*/ 277124 h 522790"/>
              <a:gd name="connsiteX140" fmla="*/ 637926 w 782384"/>
              <a:gd name="connsiteY140" fmla="*/ 277124 h 522790"/>
              <a:gd name="connsiteX141" fmla="*/ 630959 w 782384"/>
              <a:gd name="connsiteY141" fmla="*/ 272246 h 522790"/>
              <a:gd name="connsiteX142" fmla="*/ 587063 w 782384"/>
              <a:gd name="connsiteY142" fmla="*/ 149847 h 522790"/>
              <a:gd name="connsiteX143" fmla="*/ 587063 w 782384"/>
              <a:gd name="connsiteY143" fmla="*/ 269694 h 522790"/>
              <a:gd name="connsiteX144" fmla="*/ 579864 w 782384"/>
              <a:gd name="connsiteY144" fmla="*/ 277124 h 522790"/>
              <a:gd name="connsiteX145" fmla="*/ 569875 w 782384"/>
              <a:gd name="connsiteY145" fmla="*/ 277124 h 522790"/>
              <a:gd name="connsiteX146" fmla="*/ 562442 w 782384"/>
              <a:gd name="connsiteY146" fmla="*/ 269694 h 522790"/>
              <a:gd name="connsiteX147" fmla="*/ 562442 w 782384"/>
              <a:gd name="connsiteY147" fmla="*/ 111988 h 522790"/>
              <a:gd name="connsiteX148" fmla="*/ 569875 w 782384"/>
              <a:gd name="connsiteY148" fmla="*/ 104790 h 522790"/>
              <a:gd name="connsiteX149" fmla="*/ 119363 w 782384"/>
              <a:gd name="connsiteY149" fmla="*/ 95356 h 522790"/>
              <a:gd name="connsiteX150" fmla="*/ 125627 w 782384"/>
              <a:gd name="connsiteY150" fmla="*/ 96085 h 522790"/>
              <a:gd name="connsiteX151" fmla="*/ 184966 w 782384"/>
              <a:gd name="connsiteY151" fmla="*/ 171236 h 522790"/>
              <a:gd name="connsiteX152" fmla="*/ 184233 w 782384"/>
              <a:gd name="connsiteY152" fmla="*/ 177514 h 522790"/>
              <a:gd name="connsiteX153" fmla="*/ 179085 w 782384"/>
              <a:gd name="connsiteY153" fmla="*/ 181596 h 522790"/>
              <a:gd name="connsiteX154" fmla="*/ 172820 w 782384"/>
              <a:gd name="connsiteY154" fmla="*/ 180867 h 522790"/>
              <a:gd name="connsiteX155" fmla="*/ 113478 w 782384"/>
              <a:gd name="connsiteY155" fmla="*/ 105715 h 522790"/>
              <a:gd name="connsiteX156" fmla="*/ 114212 w 782384"/>
              <a:gd name="connsiteY156" fmla="*/ 99437 h 522790"/>
              <a:gd name="connsiteX157" fmla="*/ 357526 w 782384"/>
              <a:gd name="connsiteY157" fmla="*/ 83647 h 522790"/>
              <a:gd name="connsiteX158" fmla="*/ 358227 w 782384"/>
              <a:gd name="connsiteY158" fmla="*/ 84095 h 522790"/>
              <a:gd name="connsiteX159" fmla="*/ 359187 w 782384"/>
              <a:gd name="connsiteY159" fmla="*/ 88515 h 522790"/>
              <a:gd name="connsiteX160" fmla="*/ 284564 w 782384"/>
              <a:gd name="connsiteY160" fmla="*/ 204119 h 522790"/>
              <a:gd name="connsiteX161" fmla="*/ 280139 w 782384"/>
              <a:gd name="connsiteY161" fmla="*/ 205079 h 522790"/>
              <a:gd name="connsiteX162" fmla="*/ 279437 w 782384"/>
              <a:gd name="connsiteY162" fmla="*/ 204628 h 522790"/>
              <a:gd name="connsiteX163" fmla="*/ 278479 w 782384"/>
              <a:gd name="connsiteY163" fmla="*/ 200211 h 522790"/>
              <a:gd name="connsiteX164" fmla="*/ 353098 w 782384"/>
              <a:gd name="connsiteY164" fmla="*/ 84607 h 522790"/>
              <a:gd name="connsiteX165" fmla="*/ 357526 w 782384"/>
              <a:gd name="connsiteY165" fmla="*/ 83647 h 522790"/>
              <a:gd name="connsiteX166" fmla="*/ 432840 w 782384"/>
              <a:gd name="connsiteY166" fmla="*/ 77458 h 522790"/>
              <a:gd name="connsiteX167" fmla="*/ 433433 w 782384"/>
              <a:gd name="connsiteY167" fmla="*/ 78047 h 522790"/>
              <a:gd name="connsiteX168" fmla="*/ 433453 w 782384"/>
              <a:gd name="connsiteY168" fmla="*/ 82570 h 522790"/>
              <a:gd name="connsiteX169" fmla="*/ 364342 w 782384"/>
              <a:gd name="connsiteY169" fmla="*/ 152344 h 522790"/>
              <a:gd name="connsiteX170" fmla="*/ 359817 w 782384"/>
              <a:gd name="connsiteY170" fmla="*/ 152365 h 522790"/>
              <a:gd name="connsiteX171" fmla="*/ 359223 w 782384"/>
              <a:gd name="connsiteY171" fmla="*/ 151777 h 522790"/>
              <a:gd name="connsiteX172" fmla="*/ 359201 w 782384"/>
              <a:gd name="connsiteY172" fmla="*/ 147254 h 522790"/>
              <a:gd name="connsiteX173" fmla="*/ 428315 w 782384"/>
              <a:gd name="connsiteY173" fmla="*/ 77478 h 522790"/>
              <a:gd name="connsiteX174" fmla="*/ 432840 w 782384"/>
              <a:gd name="connsiteY174" fmla="*/ 77458 h 522790"/>
              <a:gd name="connsiteX175" fmla="*/ 189002 w 782384"/>
              <a:gd name="connsiteY175" fmla="*/ 60135 h 522790"/>
              <a:gd name="connsiteX176" fmla="*/ 192969 w 782384"/>
              <a:gd name="connsiteY176" fmla="*/ 62316 h 522790"/>
              <a:gd name="connsiteX177" fmla="*/ 231391 w 782384"/>
              <a:gd name="connsiteY177" fmla="*/ 194428 h 522790"/>
              <a:gd name="connsiteX178" fmla="*/ 229210 w 782384"/>
              <a:gd name="connsiteY178" fmla="*/ 198393 h 522790"/>
              <a:gd name="connsiteX179" fmla="*/ 228409 w 782384"/>
              <a:gd name="connsiteY179" fmla="*/ 198624 h 522790"/>
              <a:gd name="connsiteX180" fmla="*/ 224444 w 782384"/>
              <a:gd name="connsiteY180" fmla="*/ 196445 h 522790"/>
              <a:gd name="connsiteX181" fmla="*/ 186021 w 782384"/>
              <a:gd name="connsiteY181" fmla="*/ 64331 h 522790"/>
              <a:gd name="connsiteX182" fmla="*/ 188202 w 782384"/>
              <a:gd name="connsiteY182" fmla="*/ 60368 h 522790"/>
              <a:gd name="connsiteX183" fmla="*/ 288473 w 782384"/>
              <a:gd name="connsiteY183" fmla="*/ 56427 h 522790"/>
              <a:gd name="connsiteX184" fmla="*/ 289288 w 782384"/>
              <a:gd name="connsiteY184" fmla="*/ 56598 h 522790"/>
              <a:gd name="connsiteX185" fmla="*/ 291745 w 782384"/>
              <a:gd name="connsiteY185" fmla="*/ 60390 h 522790"/>
              <a:gd name="connsiteX186" fmla="*/ 271129 w 782384"/>
              <a:gd name="connsiteY186" fmla="*/ 156521 h 522790"/>
              <a:gd name="connsiteX187" fmla="*/ 267329 w 782384"/>
              <a:gd name="connsiteY187" fmla="*/ 158983 h 522790"/>
              <a:gd name="connsiteX188" fmla="*/ 266512 w 782384"/>
              <a:gd name="connsiteY188" fmla="*/ 158811 h 522790"/>
              <a:gd name="connsiteX189" fmla="*/ 264054 w 782384"/>
              <a:gd name="connsiteY189" fmla="*/ 155017 h 522790"/>
              <a:gd name="connsiteX190" fmla="*/ 284674 w 782384"/>
              <a:gd name="connsiteY190" fmla="*/ 58890 h 522790"/>
              <a:gd name="connsiteX191" fmla="*/ 288473 w 782384"/>
              <a:gd name="connsiteY191" fmla="*/ 56427 h 522790"/>
              <a:gd name="connsiteX192" fmla="*/ 239577 w 782384"/>
              <a:gd name="connsiteY192" fmla="*/ 0 h 522790"/>
              <a:gd name="connsiteX193" fmla="*/ 240406 w 782384"/>
              <a:gd name="connsiteY193" fmla="*/ 0 h 522790"/>
              <a:gd name="connsiteX194" fmla="*/ 243590 w 782384"/>
              <a:gd name="connsiteY194" fmla="*/ 3186 h 522790"/>
              <a:gd name="connsiteX195" fmla="*/ 243590 w 782384"/>
              <a:gd name="connsiteY195" fmla="*/ 101382 h 522790"/>
              <a:gd name="connsiteX196" fmla="*/ 240406 w 782384"/>
              <a:gd name="connsiteY196" fmla="*/ 104567 h 522790"/>
              <a:gd name="connsiteX197" fmla="*/ 239577 w 782384"/>
              <a:gd name="connsiteY197" fmla="*/ 104567 h 522790"/>
              <a:gd name="connsiteX198" fmla="*/ 236392 w 782384"/>
              <a:gd name="connsiteY198" fmla="*/ 101382 h 522790"/>
              <a:gd name="connsiteX199" fmla="*/ 236392 w 782384"/>
              <a:gd name="connsiteY199" fmla="*/ 3186 h 522790"/>
              <a:gd name="connsiteX200" fmla="*/ 239577 w 782384"/>
              <a:gd name="connsiteY200" fmla="*/ 0 h 52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782384" h="522790">
                <a:moveTo>
                  <a:pt x="230525" y="418148"/>
                </a:moveTo>
                <a:lnTo>
                  <a:pt x="249457" y="418148"/>
                </a:lnTo>
                <a:cubicBezTo>
                  <a:pt x="253343" y="418148"/>
                  <a:pt x="256525" y="421331"/>
                  <a:pt x="256525" y="425216"/>
                </a:cubicBezTo>
                <a:lnTo>
                  <a:pt x="256525" y="515722"/>
                </a:lnTo>
                <a:cubicBezTo>
                  <a:pt x="256525" y="519610"/>
                  <a:pt x="253343" y="522790"/>
                  <a:pt x="249457" y="522790"/>
                </a:cubicBezTo>
                <a:lnTo>
                  <a:pt x="230525" y="522790"/>
                </a:lnTo>
                <a:cubicBezTo>
                  <a:pt x="226640" y="522790"/>
                  <a:pt x="223458" y="519610"/>
                  <a:pt x="223458" y="515722"/>
                </a:cubicBezTo>
                <a:lnTo>
                  <a:pt x="223458" y="425216"/>
                </a:lnTo>
                <a:cubicBezTo>
                  <a:pt x="223458" y="421331"/>
                  <a:pt x="226640" y="418148"/>
                  <a:pt x="230525" y="418148"/>
                </a:cubicBezTo>
                <a:close/>
                <a:moveTo>
                  <a:pt x="194999" y="352154"/>
                </a:moveTo>
                <a:lnTo>
                  <a:pt x="212010" y="360459"/>
                </a:lnTo>
                <a:cubicBezTo>
                  <a:pt x="215502" y="362164"/>
                  <a:pt x="216962" y="366415"/>
                  <a:pt x="215255" y="369905"/>
                </a:cubicBezTo>
                <a:lnTo>
                  <a:pt x="175545" y="450973"/>
                </a:lnTo>
                <a:cubicBezTo>
                  <a:pt x="173835" y="454466"/>
                  <a:pt x="169579" y="455926"/>
                  <a:pt x="166085" y="454221"/>
                </a:cubicBezTo>
                <a:lnTo>
                  <a:pt x="149072" y="445917"/>
                </a:lnTo>
                <a:cubicBezTo>
                  <a:pt x="145578" y="444210"/>
                  <a:pt x="144119" y="439958"/>
                  <a:pt x="145830" y="436467"/>
                </a:cubicBezTo>
                <a:lnTo>
                  <a:pt x="185539" y="355400"/>
                </a:lnTo>
                <a:cubicBezTo>
                  <a:pt x="187250" y="351910"/>
                  <a:pt x="191508" y="350447"/>
                  <a:pt x="194999" y="352154"/>
                </a:cubicBezTo>
                <a:close/>
                <a:moveTo>
                  <a:pt x="341467" y="321657"/>
                </a:moveTo>
                <a:lnTo>
                  <a:pt x="411358" y="379416"/>
                </a:lnTo>
                <a:cubicBezTo>
                  <a:pt x="414355" y="381891"/>
                  <a:pt x="414784" y="386374"/>
                  <a:pt x="412315" y="389375"/>
                </a:cubicBezTo>
                <a:lnTo>
                  <a:pt x="400288" y="403998"/>
                </a:lnTo>
                <a:cubicBezTo>
                  <a:pt x="397818" y="407000"/>
                  <a:pt x="393346" y="407430"/>
                  <a:pt x="390349" y="404955"/>
                </a:cubicBezTo>
                <a:lnTo>
                  <a:pt x="320464" y="347193"/>
                </a:lnTo>
                <a:cubicBezTo>
                  <a:pt x="317465" y="344717"/>
                  <a:pt x="317034" y="340234"/>
                  <a:pt x="319504" y="337233"/>
                </a:cubicBezTo>
                <a:lnTo>
                  <a:pt x="331528" y="322613"/>
                </a:lnTo>
                <a:cubicBezTo>
                  <a:pt x="333998" y="319612"/>
                  <a:pt x="338470" y="319182"/>
                  <a:pt x="341467" y="321657"/>
                </a:cubicBezTo>
                <a:close/>
                <a:moveTo>
                  <a:pt x="276906" y="320174"/>
                </a:moveTo>
                <a:cubicBezTo>
                  <a:pt x="280574" y="318890"/>
                  <a:pt x="284625" y="320843"/>
                  <a:pt x="285907" y="324513"/>
                </a:cubicBezTo>
                <a:lnTo>
                  <a:pt x="328671" y="446901"/>
                </a:lnTo>
                <a:cubicBezTo>
                  <a:pt x="329952" y="450571"/>
                  <a:pt x="327997" y="454623"/>
                  <a:pt x="324329" y="455907"/>
                </a:cubicBezTo>
                <a:lnTo>
                  <a:pt x="306457" y="462149"/>
                </a:lnTo>
                <a:cubicBezTo>
                  <a:pt x="302790" y="463431"/>
                  <a:pt x="298740" y="461480"/>
                  <a:pt x="297456" y="457810"/>
                </a:cubicBezTo>
                <a:lnTo>
                  <a:pt x="254696" y="335423"/>
                </a:lnTo>
                <a:cubicBezTo>
                  <a:pt x="253414" y="331753"/>
                  <a:pt x="255364" y="327703"/>
                  <a:pt x="259035" y="326419"/>
                </a:cubicBezTo>
                <a:close/>
                <a:moveTo>
                  <a:pt x="92436" y="308338"/>
                </a:moveTo>
                <a:cubicBezTo>
                  <a:pt x="94732" y="307469"/>
                  <a:pt x="97322" y="308634"/>
                  <a:pt x="98195" y="310929"/>
                </a:cubicBezTo>
                <a:lnTo>
                  <a:pt x="100528" y="317074"/>
                </a:lnTo>
                <a:cubicBezTo>
                  <a:pt x="101398" y="319368"/>
                  <a:pt x="100233" y="321959"/>
                  <a:pt x="97937" y="322829"/>
                </a:cubicBezTo>
                <a:lnTo>
                  <a:pt x="8379" y="356808"/>
                </a:lnTo>
                <a:cubicBezTo>
                  <a:pt x="6083" y="357677"/>
                  <a:pt x="3493" y="356512"/>
                  <a:pt x="2621" y="354218"/>
                </a:cubicBezTo>
                <a:lnTo>
                  <a:pt x="289" y="348073"/>
                </a:lnTo>
                <a:cubicBezTo>
                  <a:pt x="-582" y="345780"/>
                  <a:pt x="582" y="343189"/>
                  <a:pt x="2876" y="342319"/>
                </a:cubicBezTo>
                <a:close/>
                <a:moveTo>
                  <a:pt x="406341" y="301011"/>
                </a:moveTo>
                <a:lnTo>
                  <a:pt x="492370" y="329389"/>
                </a:lnTo>
                <a:cubicBezTo>
                  <a:pt x="496063" y="330607"/>
                  <a:pt x="498086" y="334624"/>
                  <a:pt x="496867" y="338314"/>
                </a:cubicBezTo>
                <a:lnTo>
                  <a:pt x="490939" y="356292"/>
                </a:lnTo>
                <a:cubicBezTo>
                  <a:pt x="489720" y="359983"/>
                  <a:pt x="485701" y="362007"/>
                  <a:pt x="482010" y="360788"/>
                </a:cubicBezTo>
                <a:lnTo>
                  <a:pt x="395984" y="332413"/>
                </a:lnTo>
                <a:cubicBezTo>
                  <a:pt x="392295" y="331194"/>
                  <a:pt x="390269" y="327178"/>
                  <a:pt x="391488" y="323488"/>
                </a:cubicBezTo>
                <a:lnTo>
                  <a:pt x="397416" y="305511"/>
                </a:lnTo>
                <a:cubicBezTo>
                  <a:pt x="398635" y="301816"/>
                  <a:pt x="402651" y="299792"/>
                  <a:pt x="406341" y="301011"/>
                </a:cubicBezTo>
                <a:close/>
                <a:moveTo>
                  <a:pt x="186886" y="297607"/>
                </a:moveTo>
                <a:cubicBezTo>
                  <a:pt x="188817" y="296093"/>
                  <a:pt x="191637" y="296432"/>
                  <a:pt x="193152" y="298365"/>
                </a:cubicBezTo>
                <a:lnTo>
                  <a:pt x="197205" y="303532"/>
                </a:lnTo>
                <a:cubicBezTo>
                  <a:pt x="198722" y="305466"/>
                  <a:pt x="198381" y="308286"/>
                  <a:pt x="196448" y="309801"/>
                </a:cubicBezTo>
                <a:lnTo>
                  <a:pt x="90071" y="393256"/>
                </a:lnTo>
                <a:cubicBezTo>
                  <a:pt x="88137" y="394771"/>
                  <a:pt x="85316" y="394433"/>
                  <a:pt x="83802" y="392499"/>
                </a:cubicBezTo>
                <a:lnTo>
                  <a:pt x="79745" y="387328"/>
                </a:lnTo>
                <a:cubicBezTo>
                  <a:pt x="78230" y="385396"/>
                  <a:pt x="78570" y="382578"/>
                  <a:pt x="80505" y="381063"/>
                </a:cubicBezTo>
                <a:close/>
                <a:moveTo>
                  <a:pt x="42512" y="261686"/>
                </a:moveTo>
                <a:lnTo>
                  <a:pt x="138123" y="261686"/>
                </a:lnTo>
                <a:cubicBezTo>
                  <a:pt x="140578" y="261686"/>
                  <a:pt x="142586" y="263695"/>
                  <a:pt x="142586" y="266148"/>
                </a:cubicBezTo>
                <a:lnTo>
                  <a:pt x="142586" y="272720"/>
                </a:lnTo>
                <a:cubicBezTo>
                  <a:pt x="142586" y="275177"/>
                  <a:pt x="140578" y="277185"/>
                  <a:pt x="138123" y="277185"/>
                </a:cubicBezTo>
                <a:lnTo>
                  <a:pt x="42512" y="277185"/>
                </a:lnTo>
                <a:cubicBezTo>
                  <a:pt x="40057" y="277185"/>
                  <a:pt x="38047" y="275177"/>
                  <a:pt x="38047" y="272720"/>
                </a:cubicBezTo>
                <a:lnTo>
                  <a:pt x="38047" y="266148"/>
                </a:lnTo>
                <a:cubicBezTo>
                  <a:pt x="38047" y="263695"/>
                  <a:pt x="40057" y="261686"/>
                  <a:pt x="42512" y="261686"/>
                </a:cubicBezTo>
                <a:close/>
                <a:moveTo>
                  <a:pt x="319369" y="244120"/>
                </a:moveTo>
                <a:lnTo>
                  <a:pt x="448959" y="244120"/>
                </a:lnTo>
                <a:cubicBezTo>
                  <a:pt x="452846" y="244120"/>
                  <a:pt x="456028" y="247300"/>
                  <a:pt x="456028" y="251187"/>
                </a:cubicBezTo>
                <a:lnTo>
                  <a:pt x="456028" y="270118"/>
                </a:lnTo>
                <a:cubicBezTo>
                  <a:pt x="456028" y="274006"/>
                  <a:pt x="452846" y="277187"/>
                  <a:pt x="448959" y="277187"/>
                </a:cubicBezTo>
                <a:lnTo>
                  <a:pt x="319369" y="277187"/>
                </a:lnTo>
                <a:cubicBezTo>
                  <a:pt x="315483" y="277187"/>
                  <a:pt x="312302" y="274006"/>
                  <a:pt x="312302" y="270118"/>
                </a:cubicBezTo>
                <a:lnTo>
                  <a:pt x="312302" y="251187"/>
                </a:lnTo>
                <a:cubicBezTo>
                  <a:pt x="312302" y="247300"/>
                  <a:pt x="315483" y="244120"/>
                  <a:pt x="319369" y="244120"/>
                </a:cubicBezTo>
                <a:close/>
                <a:moveTo>
                  <a:pt x="55847" y="188378"/>
                </a:moveTo>
                <a:lnTo>
                  <a:pt x="183737" y="231813"/>
                </a:lnTo>
                <a:cubicBezTo>
                  <a:pt x="186062" y="232602"/>
                  <a:pt x="187318" y="235150"/>
                  <a:pt x="186528" y="237476"/>
                </a:cubicBezTo>
                <a:lnTo>
                  <a:pt x="184416" y="243696"/>
                </a:lnTo>
                <a:cubicBezTo>
                  <a:pt x="183627" y="246021"/>
                  <a:pt x="181078" y="247278"/>
                  <a:pt x="178753" y="246487"/>
                </a:cubicBezTo>
                <a:lnTo>
                  <a:pt x="50864" y="203055"/>
                </a:lnTo>
                <a:cubicBezTo>
                  <a:pt x="48538" y="202266"/>
                  <a:pt x="47283" y="199718"/>
                  <a:pt x="48072" y="197393"/>
                </a:cubicBezTo>
                <a:lnTo>
                  <a:pt x="50184" y="191168"/>
                </a:lnTo>
                <a:cubicBezTo>
                  <a:pt x="50974" y="188844"/>
                  <a:pt x="53522" y="187589"/>
                  <a:pt x="55847" y="188378"/>
                </a:cubicBezTo>
                <a:close/>
                <a:moveTo>
                  <a:pt x="492977" y="181989"/>
                </a:moveTo>
                <a:cubicBezTo>
                  <a:pt x="494661" y="181475"/>
                  <a:pt x="496462" y="182427"/>
                  <a:pt x="496980" y="184111"/>
                </a:cubicBezTo>
                <a:lnTo>
                  <a:pt x="497227" y="184906"/>
                </a:lnTo>
                <a:cubicBezTo>
                  <a:pt x="497746" y="186586"/>
                  <a:pt x="496794" y="188385"/>
                  <a:pt x="495113" y="188899"/>
                </a:cubicBezTo>
                <a:lnTo>
                  <a:pt x="401301" y="217663"/>
                </a:lnTo>
                <a:cubicBezTo>
                  <a:pt x="399619" y="218178"/>
                  <a:pt x="397818" y="217223"/>
                  <a:pt x="397298" y="215543"/>
                </a:cubicBezTo>
                <a:lnTo>
                  <a:pt x="397052" y="214746"/>
                </a:lnTo>
                <a:cubicBezTo>
                  <a:pt x="396532" y="213065"/>
                  <a:pt x="397483" y="211267"/>
                  <a:pt x="399167" y="210752"/>
                </a:cubicBezTo>
                <a:close/>
                <a:moveTo>
                  <a:pt x="423122" y="154044"/>
                </a:moveTo>
                <a:cubicBezTo>
                  <a:pt x="424649" y="153169"/>
                  <a:pt x="426615" y="153706"/>
                  <a:pt x="427489" y="155231"/>
                </a:cubicBezTo>
                <a:lnTo>
                  <a:pt x="427903" y="155956"/>
                </a:lnTo>
                <a:cubicBezTo>
                  <a:pt x="428779" y="157484"/>
                  <a:pt x="428243" y="159446"/>
                  <a:pt x="426717" y="160319"/>
                </a:cubicBezTo>
                <a:lnTo>
                  <a:pt x="341310" y="209125"/>
                </a:lnTo>
                <a:cubicBezTo>
                  <a:pt x="339781" y="209997"/>
                  <a:pt x="337815" y="209463"/>
                  <a:pt x="336941" y="207935"/>
                </a:cubicBezTo>
                <a:lnTo>
                  <a:pt x="336526" y="207210"/>
                </a:lnTo>
                <a:cubicBezTo>
                  <a:pt x="335651" y="205684"/>
                  <a:pt x="336188" y="203721"/>
                  <a:pt x="337716" y="202847"/>
                </a:cubicBezTo>
                <a:close/>
                <a:moveTo>
                  <a:pt x="718514" y="129408"/>
                </a:moveTo>
                <a:lnTo>
                  <a:pt x="718514" y="198389"/>
                </a:lnTo>
                <a:lnTo>
                  <a:pt x="740577" y="198389"/>
                </a:lnTo>
                <a:cubicBezTo>
                  <a:pt x="750099" y="198389"/>
                  <a:pt x="757765" y="190492"/>
                  <a:pt x="757765" y="180970"/>
                </a:cubicBezTo>
                <a:lnTo>
                  <a:pt x="757765" y="146598"/>
                </a:lnTo>
                <a:cubicBezTo>
                  <a:pt x="757765" y="137073"/>
                  <a:pt x="750099" y="129408"/>
                  <a:pt x="740577" y="129408"/>
                </a:cubicBezTo>
                <a:close/>
                <a:moveTo>
                  <a:pt x="40178" y="109000"/>
                </a:moveTo>
                <a:lnTo>
                  <a:pt x="118967" y="163053"/>
                </a:lnTo>
                <a:cubicBezTo>
                  <a:pt x="120992" y="164441"/>
                  <a:pt x="121514" y="167234"/>
                  <a:pt x="120123" y="169260"/>
                </a:cubicBezTo>
                <a:lnTo>
                  <a:pt x="116405" y="174680"/>
                </a:lnTo>
                <a:cubicBezTo>
                  <a:pt x="115019" y="176706"/>
                  <a:pt x="112226" y="177224"/>
                  <a:pt x="110200" y="175835"/>
                </a:cubicBezTo>
                <a:lnTo>
                  <a:pt x="31411" y="121783"/>
                </a:lnTo>
                <a:cubicBezTo>
                  <a:pt x="29386" y="120393"/>
                  <a:pt x="28865" y="117600"/>
                  <a:pt x="30256" y="115577"/>
                </a:cubicBezTo>
                <a:lnTo>
                  <a:pt x="33973" y="110158"/>
                </a:lnTo>
                <a:cubicBezTo>
                  <a:pt x="35360" y="108132"/>
                  <a:pt x="38153" y="107610"/>
                  <a:pt x="40178" y="109000"/>
                </a:cubicBezTo>
                <a:close/>
                <a:moveTo>
                  <a:pt x="701094" y="104790"/>
                </a:moveTo>
                <a:lnTo>
                  <a:pt x="740577" y="104790"/>
                </a:lnTo>
                <a:cubicBezTo>
                  <a:pt x="763802" y="104790"/>
                  <a:pt x="782384" y="123369"/>
                  <a:pt x="782384" y="146598"/>
                </a:cubicBezTo>
                <a:lnTo>
                  <a:pt x="782384" y="180970"/>
                </a:lnTo>
                <a:cubicBezTo>
                  <a:pt x="782384" y="204195"/>
                  <a:pt x="763802" y="223010"/>
                  <a:pt x="740577" y="223010"/>
                </a:cubicBezTo>
                <a:lnTo>
                  <a:pt x="718514" y="223010"/>
                </a:lnTo>
                <a:lnTo>
                  <a:pt x="718514" y="269694"/>
                </a:lnTo>
                <a:cubicBezTo>
                  <a:pt x="718514" y="273873"/>
                  <a:pt x="715029" y="277124"/>
                  <a:pt x="711081" y="277124"/>
                </a:cubicBezTo>
                <a:lnTo>
                  <a:pt x="701094" y="277124"/>
                </a:lnTo>
                <a:cubicBezTo>
                  <a:pt x="697146" y="277124"/>
                  <a:pt x="693893" y="273873"/>
                  <a:pt x="693893" y="269694"/>
                </a:cubicBezTo>
                <a:lnTo>
                  <a:pt x="693893" y="111989"/>
                </a:lnTo>
                <a:cubicBezTo>
                  <a:pt x="693893" y="108041"/>
                  <a:pt x="697146" y="104790"/>
                  <a:pt x="701094" y="104790"/>
                </a:cubicBezTo>
                <a:close/>
                <a:moveTo>
                  <a:pt x="569875" y="104790"/>
                </a:moveTo>
                <a:lnTo>
                  <a:pt x="590547" y="104790"/>
                </a:lnTo>
                <a:cubicBezTo>
                  <a:pt x="593332" y="104790"/>
                  <a:pt x="596586" y="106880"/>
                  <a:pt x="597515" y="109436"/>
                </a:cubicBezTo>
                <a:lnTo>
                  <a:pt x="641412" y="232066"/>
                </a:lnTo>
                <a:lnTo>
                  <a:pt x="641412" y="112222"/>
                </a:lnTo>
                <a:cubicBezTo>
                  <a:pt x="641412" y="108040"/>
                  <a:pt x="644663" y="104790"/>
                  <a:pt x="648611" y="104790"/>
                </a:cubicBezTo>
                <a:lnTo>
                  <a:pt x="658598" y="104790"/>
                </a:lnTo>
                <a:cubicBezTo>
                  <a:pt x="662546" y="104790"/>
                  <a:pt x="666029" y="108040"/>
                  <a:pt x="666029" y="112222"/>
                </a:cubicBezTo>
                <a:lnTo>
                  <a:pt x="666029" y="269694"/>
                </a:lnTo>
                <a:cubicBezTo>
                  <a:pt x="666029" y="273874"/>
                  <a:pt x="662546" y="277124"/>
                  <a:pt x="658598" y="277124"/>
                </a:cubicBezTo>
                <a:lnTo>
                  <a:pt x="637926" y="277124"/>
                </a:lnTo>
                <a:cubicBezTo>
                  <a:pt x="635140" y="277124"/>
                  <a:pt x="631889" y="275036"/>
                  <a:pt x="630959" y="272246"/>
                </a:cubicBezTo>
                <a:lnTo>
                  <a:pt x="587063" y="149847"/>
                </a:lnTo>
                <a:lnTo>
                  <a:pt x="587063" y="269694"/>
                </a:lnTo>
                <a:cubicBezTo>
                  <a:pt x="587063" y="273874"/>
                  <a:pt x="583812" y="277124"/>
                  <a:pt x="579864" y="277124"/>
                </a:cubicBezTo>
                <a:lnTo>
                  <a:pt x="569875" y="277124"/>
                </a:lnTo>
                <a:cubicBezTo>
                  <a:pt x="565928" y="277124"/>
                  <a:pt x="562442" y="273874"/>
                  <a:pt x="562442" y="269694"/>
                </a:cubicBezTo>
                <a:lnTo>
                  <a:pt x="562442" y="111988"/>
                </a:lnTo>
                <a:cubicBezTo>
                  <a:pt x="562442" y="108040"/>
                  <a:pt x="565928" y="104790"/>
                  <a:pt x="569875" y="104790"/>
                </a:cubicBezTo>
                <a:close/>
                <a:moveTo>
                  <a:pt x="119363" y="95356"/>
                </a:moveTo>
                <a:cubicBezTo>
                  <a:pt x="121285" y="93829"/>
                  <a:pt x="124106" y="94158"/>
                  <a:pt x="125627" y="96085"/>
                </a:cubicBezTo>
                <a:lnTo>
                  <a:pt x="184966" y="171236"/>
                </a:lnTo>
                <a:cubicBezTo>
                  <a:pt x="186488" y="173164"/>
                  <a:pt x="186157" y="175989"/>
                  <a:pt x="184233" y="177514"/>
                </a:cubicBezTo>
                <a:lnTo>
                  <a:pt x="179085" y="181596"/>
                </a:lnTo>
                <a:cubicBezTo>
                  <a:pt x="177160" y="183122"/>
                  <a:pt x="174341" y="182795"/>
                  <a:pt x="172820" y="180867"/>
                </a:cubicBezTo>
                <a:lnTo>
                  <a:pt x="113478" y="105715"/>
                </a:lnTo>
                <a:cubicBezTo>
                  <a:pt x="111958" y="103789"/>
                  <a:pt x="112287" y="100965"/>
                  <a:pt x="114212" y="99437"/>
                </a:cubicBezTo>
                <a:close/>
                <a:moveTo>
                  <a:pt x="357526" y="83647"/>
                </a:moveTo>
                <a:lnTo>
                  <a:pt x="358227" y="84095"/>
                </a:lnTo>
                <a:cubicBezTo>
                  <a:pt x="359708" y="85047"/>
                  <a:pt x="360139" y="87036"/>
                  <a:pt x="359187" y="88515"/>
                </a:cubicBezTo>
                <a:lnTo>
                  <a:pt x="284564" y="204119"/>
                </a:lnTo>
                <a:cubicBezTo>
                  <a:pt x="283612" y="205598"/>
                  <a:pt x="281620" y="206029"/>
                  <a:pt x="280139" y="205079"/>
                </a:cubicBezTo>
                <a:lnTo>
                  <a:pt x="279437" y="204628"/>
                </a:lnTo>
                <a:cubicBezTo>
                  <a:pt x="277956" y="203677"/>
                  <a:pt x="277527" y="201689"/>
                  <a:pt x="278479" y="200211"/>
                </a:cubicBezTo>
                <a:lnTo>
                  <a:pt x="353098" y="84607"/>
                </a:lnTo>
                <a:cubicBezTo>
                  <a:pt x="354052" y="83128"/>
                  <a:pt x="356046" y="82697"/>
                  <a:pt x="357526" y="83647"/>
                </a:cubicBezTo>
                <a:close/>
                <a:moveTo>
                  <a:pt x="432840" y="77458"/>
                </a:moveTo>
                <a:lnTo>
                  <a:pt x="433433" y="78047"/>
                </a:lnTo>
                <a:cubicBezTo>
                  <a:pt x="434682" y="79285"/>
                  <a:pt x="434693" y="81319"/>
                  <a:pt x="433453" y="82570"/>
                </a:cubicBezTo>
                <a:lnTo>
                  <a:pt x="364342" y="152344"/>
                </a:lnTo>
                <a:cubicBezTo>
                  <a:pt x="363104" y="153596"/>
                  <a:pt x="361068" y="153603"/>
                  <a:pt x="359817" y="152365"/>
                </a:cubicBezTo>
                <a:lnTo>
                  <a:pt x="359223" y="151777"/>
                </a:lnTo>
                <a:cubicBezTo>
                  <a:pt x="357972" y="150537"/>
                  <a:pt x="357963" y="148501"/>
                  <a:pt x="359201" y="147254"/>
                </a:cubicBezTo>
                <a:lnTo>
                  <a:pt x="428315" y="77478"/>
                </a:lnTo>
                <a:cubicBezTo>
                  <a:pt x="429553" y="76230"/>
                  <a:pt x="431589" y="76218"/>
                  <a:pt x="432840" y="77458"/>
                </a:cubicBezTo>
                <a:close/>
                <a:moveTo>
                  <a:pt x="189002" y="60135"/>
                </a:moveTo>
                <a:cubicBezTo>
                  <a:pt x="190692" y="59645"/>
                  <a:pt x="192478" y="60625"/>
                  <a:pt x="192969" y="62316"/>
                </a:cubicBezTo>
                <a:lnTo>
                  <a:pt x="231391" y="194428"/>
                </a:lnTo>
                <a:cubicBezTo>
                  <a:pt x="231882" y="196118"/>
                  <a:pt x="230902" y="197903"/>
                  <a:pt x="229210" y="198393"/>
                </a:cubicBezTo>
                <a:lnTo>
                  <a:pt x="228409" y="198624"/>
                </a:lnTo>
                <a:cubicBezTo>
                  <a:pt x="226720" y="199114"/>
                  <a:pt x="224935" y="198134"/>
                  <a:pt x="224444" y="196445"/>
                </a:cubicBezTo>
                <a:lnTo>
                  <a:pt x="186021" y="64331"/>
                </a:lnTo>
                <a:cubicBezTo>
                  <a:pt x="185530" y="62644"/>
                  <a:pt x="186510" y="60858"/>
                  <a:pt x="188202" y="60368"/>
                </a:cubicBezTo>
                <a:close/>
                <a:moveTo>
                  <a:pt x="288473" y="56427"/>
                </a:moveTo>
                <a:lnTo>
                  <a:pt x="289288" y="56598"/>
                </a:lnTo>
                <a:cubicBezTo>
                  <a:pt x="291008" y="56963"/>
                  <a:pt x="292115" y="58672"/>
                  <a:pt x="291745" y="60390"/>
                </a:cubicBezTo>
                <a:lnTo>
                  <a:pt x="271129" y="156521"/>
                </a:lnTo>
                <a:cubicBezTo>
                  <a:pt x="270759" y="158241"/>
                  <a:pt x="269050" y="159351"/>
                  <a:pt x="267329" y="158983"/>
                </a:cubicBezTo>
                <a:lnTo>
                  <a:pt x="266512" y="158811"/>
                </a:lnTo>
                <a:cubicBezTo>
                  <a:pt x="264790" y="158445"/>
                  <a:pt x="263685" y="156738"/>
                  <a:pt x="264054" y="155017"/>
                </a:cubicBezTo>
                <a:lnTo>
                  <a:pt x="284674" y="58890"/>
                </a:lnTo>
                <a:cubicBezTo>
                  <a:pt x="285042" y="57170"/>
                  <a:pt x="286751" y="56059"/>
                  <a:pt x="288473" y="56427"/>
                </a:cubicBezTo>
                <a:close/>
                <a:moveTo>
                  <a:pt x="239577" y="0"/>
                </a:moveTo>
                <a:lnTo>
                  <a:pt x="240406" y="0"/>
                </a:lnTo>
                <a:cubicBezTo>
                  <a:pt x="242158" y="0"/>
                  <a:pt x="243590" y="1433"/>
                  <a:pt x="243590" y="3186"/>
                </a:cubicBezTo>
                <a:lnTo>
                  <a:pt x="243590" y="101382"/>
                </a:lnTo>
                <a:cubicBezTo>
                  <a:pt x="243590" y="103133"/>
                  <a:pt x="242158" y="104567"/>
                  <a:pt x="240406" y="104567"/>
                </a:cubicBezTo>
                <a:lnTo>
                  <a:pt x="239577" y="104567"/>
                </a:lnTo>
                <a:cubicBezTo>
                  <a:pt x="237825" y="104567"/>
                  <a:pt x="236392" y="103133"/>
                  <a:pt x="236392" y="101382"/>
                </a:cubicBezTo>
                <a:lnTo>
                  <a:pt x="236392" y="3186"/>
                </a:lnTo>
                <a:cubicBezTo>
                  <a:pt x="236392" y="1433"/>
                  <a:pt x="237825" y="0"/>
                  <a:pt x="239577" y="0"/>
                </a:cubicBezTo>
                <a:close/>
              </a:path>
            </a:pathLst>
          </a:custGeom>
          <a:solidFill>
            <a:schemeClr val="tx1"/>
          </a:solidFill>
        </p:spPr>
        <p:txBody>
          <a:bodyPr wrap="square">
            <a:noAutofit/>
          </a:bodyPr>
          <a:lstStyle>
            <a:lvl1pPr>
              <a:defRPr sz="800" b="0" i="0">
                <a:noFill/>
                <a:latin typeface="Soleil Lt" panose="02000503000000020003" pitchFamily="2" charset="77"/>
              </a:defRPr>
            </a:lvl1pPr>
            <a:lvl2pPr>
              <a:defRPr sz="800" b="0" i="0">
                <a:latin typeface="Soleil Lt" panose="02000503000000020003" pitchFamily="2" charset="77"/>
              </a:defRPr>
            </a:lvl2pPr>
            <a:lvl3pPr>
              <a:defRPr sz="800" b="0" i="0">
                <a:latin typeface="Soleil Lt" panose="02000503000000020003" pitchFamily="2" charset="77"/>
              </a:defRPr>
            </a:lvl3pPr>
            <a:lvl4pPr>
              <a:defRPr sz="800" b="0" i="0">
                <a:latin typeface="Soleil Lt" panose="02000503000000020003" pitchFamily="2" charset="77"/>
              </a:defRPr>
            </a:lvl4pPr>
            <a:lvl5pPr>
              <a:defRPr sz="800" b="0" i="0">
                <a:latin typeface="Soleil Lt" panose="02000503000000020003" pitchFamily="2" charset="77"/>
              </a:defRPr>
            </a:lvl5pPr>
          </a:lstStyle>
          <a:p>
            <a:pPr lvl="0"/>
            <a:endParaRPr lang="en-US" dirty="0"/>
          </a:p>
        </p:txBody>
      </p:sp>
      <p:sp>
        <p:nvSpPr>
          <p:cNvPr id="9" name="Text Placeholder 16">
            <a:extLst>
              <a:ext uri="{FF2B5EF4-FFF2-40B4-BE49-F238E27FC236}">
                <a16:creationId xmlns:a16="http://schemas.microsoft.com/office/drawing/2014/main" id="{6C60591C-CE78-385D-05AC-50B7AAC6AE02}"/>
              </a:ext>
            </a:extLst>
          </p:cNvPr>
          <p:cNvSpPr>
            <a:spLocks noGrp="1"/>
          </p:cNvSpPr>
          <p:nvPr>
            <p:ph type="body" sz="quarter" idx="37" hasCustomPrompt="1"/>
          </p:nvPr>
        </p:nvSpPr>
        <p:spPr>
          <a:xfrm>
            <a:off x="1079948" y="1854959"/>
            <a:ext cx="914400" cy="914400"/>
          </a:xfrm>
          <a:blipFill>
            <a:blip r:embed="rId2"/>
            <a:stretch>
              <a:fillRect/>
            </a:stretch>
          </a:blipFill>
        </p:spPr>
        <p:txBody>
          <a:bodyPr/>
          <a:lstStyle>
            <a:lvl1pPr>
              <a:defRPr/>
            </a:lvl1pPr>
          </a:lstStyle>
          <a:p>
            <a:pPr lvl="0"/>
            <a:r>
              <a:rPr lang="en-US" dirty="0"/>
              <a:t> </a:t>
            </a:r>
          </a:p>
        </p:txBody>
      </p:sp>
      <p:sp>
        <p:nvSpPr>
          <p:cNvPr id="16" name="Text Placeholder 16">
            <a:extLst>
              <a:ext uri="{FF2B5EF4-FFF2-40B4-BE49-F238E27FC236}">
                <a16:creationId xmlns:a16="http://schemas.microsoft.com/office/drawing/2014/main" id="{3A5E25A8-E55F-820D-5BBB-A0147372E9A6}"/>
              </a:ext>
            </a:extLst>
          </p:cNvPr>
          <p:cNvSpPr>
            <a:spLocks noGrp="1"/>
          </p:cNvSpPr>
          <p:nvPr>
            <p:ph type="body" sz="quarter" idx="38" hasCustomPrompt="1"/>
          </p:nvPr>
        </p:nvSpPr>
        <p:spPr>
          <a:xfrm>
            <a:off x="4097379" y="1854959"/>
            <a:ext cx="914400" cy="914400"/>
          </a:xfrm>
          <a:blipFill>
            <a:blip r:embed="rId3"/>
            <a:stretch>
              <a:fillRect/>
            </a:stretch>
          </a:blipFill>
        </p:spPr>
        <p:txBody>
          <a:bodyPr/>
          <a:lstStyle>
            <a:lvl1pPr>
              <a:defRPr/>
            </a:lvl1pPr>
          </a:lstStyle>
          <a:p>
            <a:pPr lvl="0"/>
            <a:r>
              <a:rPr lang="en-US" dirty="0"/>
              <a:t> </a:t>
            </a:r>
          </a:p>
        </p:txBody>
      </p:sp>
      <p:sp>
        <p:nvSpPr>
          <p:cNvPr id="17" name="Text Placeholder 16">
            <a:extLst>
              <a:ext uri="{FF2B5EF4-FFF2-40B4-BE49-F238E27FC236}">
                <a16:creationId xmlns:a16="http://schemas.microsoft.com/office/drawing/2014/main" id="{610E6F6C-BD8D-5F98-4CD4-2A967B5F11BF}"/>
              </a:ext>
            </a:extLst>
          </p:cNvPr>
          <p:cNvSpPr>
            <a:spLocks noGrp="1"/>
          </p:cNvSpPr>
          <p:nvPr>
            <p:ph type="body" sz="quarter" idx="39" hasCustomPrompt="1"/>
          </p:nvPr>
        </p:nvSpPr>
        <p:spPr>
          <a:xfrm>
            <a:off x="7153093" y="1854959"/>
            <a:ext cx="914400" cy="914400"/>
          </a:xfrm>
          <a:blipFill>
            <a:blip r:embed="rId4"/>
            <a:stretch>
              <a:fillRect/>
            </a:stretch>
          </a:blipFill>
        </p:spPr>
        <p:txBody>
          <a:bodyPr/>
          <a:lstStyle>
            <a:lvl1pPr>
              <a:defRPr/>
            </a:lvl1pPr>
          </a:lstStyle>
          <a:p>
            <a:pPr lvl="0"/>
            <a:r>
              <a:rPr lang="en-US" dirty="0"/>
              <a:t> </a:t>
            </a:r>
          </a:p>
        </p:txBody>
      </p:sp>
      <p:sp>
        <p:nvSpPr>
          <p:cNvPr id="18" name="Text Placeholder 16">
            <a:extLst>
              <a:ext uri="{FF2B5EF4-FFF2-40B4-BE49-F238E27FC236}">
                <a16:creationId xmlns:a16="http://schemas.microsoft.com/office/drawing/2014/main" id="{EC559EF2-F1F8-2759-3006-7D45B94F8281}"/>
              </a:ext>
            </a:extLst>
          </p:cNvPr>
          <p:cNvSpPr>
            <a:spLocks noGrp="1"/>
          </p:cNvSpPr>
          <p:nvPr>
            <p:ph type="body" sz="quarter" idx="40" hasCustomPrompt="1"/>
          </p:nvPr>
        </p:nvSpPr>
        <p:spPr>
          <a:xfrm>
            <a:off x="10208811" y="1854959"/>
            <a:ext cx="914400" cy="914400"/>
          </a:xfrm>
          <a:blipFill>
            <a:blip r:embed="rId5"/>
            <a:stretch>
              <a:fillRect/>
            </a:stretch>
          </a:blipFill>
        </p:spPr>
        <p:txBody>
          <a:bodyPr/>
          <a:lstStyle>
            <a:lvl1pPr>
              <a:defRPr/>
            </a:lvl1pPr>
          </a:lstStyle>
          <a:p>
            <a:pPr lvl="0"/>
            <a:r>
              <a:rPr lang="en-US" dirty="0"/>
              <a:t> </a:t>
            </a:r>
          </a:p>
        </p:txBody>
      </p:sp>
    </p:spTree>
    <p:extLst>
      <p:ext uri="{BB962C8B-B14F-4D97-AF65-F5344CB8AC3E}">
        <p14:creationId xmlns:p14="http://schemas.microsoft.com/office/powerpoint/2010/main" val="30914777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4 items ST icons_2">
    <p:spTree>
      <p:nvGrpSpPr>
        <p:cNvPr id="1" name=""/>
        <p:cNvGrpSpPr/>
        <p:nvPr/>
      </p:nvGrpSpPr>
      <p:grpSpPr>
        <a:xfrm>
          <a:off x="0" y="0"/>
          <a:ext cx="0" cy="0"/>
          <a:chOff x="0" y="0"/>
          <a:chExt cx="0" cy="0"/>
        </a:xfrm>
      </p:grpSpPr>
      <p:sp>
        <p:nvSpPr>
          <p:cNvPr id="25" name="Text Placeholder 25">
            <a:extLst>
              <a:ext uri="{FF2B5EF4-FFF2-40B4-BE49-F238E27FC236}">
                <a16:creationId xmlns:a16="http://schemas.microsoft.com/office/drawing/2014/main" id="{8D8D0F77-9F82-7947-BEC3-48DDE501D95C}"/>
              </a:ext>
            </a:extLst>
          </p:cNvPr>
          <p:cNvSpPr>
            <a:spLocks noGrp="1"/>
          </p:cNvSpPr>
          <p:nvPr>
            <p:ph type="body" sz="quarter" idx="29"/>
          </p:nvPr>
        </p:nvSpPr>
        <p:spPr>
          <a:xfrm>
            <a:off x="0" y="0"/>
            <a:ext cx="12192002" cy="1674743"/>
          </a:xfrm>
          <a:solidFill>
            <a:schemeClr val="bg2"/>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14" name="Text Placeholder 25">
            <a:extLst>
              <a:ext uri="{FF2B5EF4-FFF2-40B4-BE49-F238E27FC236}">
                <a16:creationId xmlns:a16="http://schemas.microsoft.com/office/drawing/2014/main" id="{6B1C4FEC-AD47-FCBD-CA98-ACA7E66BCB62}"/>
              </a:ext>
            </a:extLst>
          </p:cNvPr>
          <p:cNvSpPr>
            <a:spLocks noGrp="1"/>
          </p:cNvSpPr>
          <p:nvPr>
            <p:ph type="body" sz="quarter" idx="34"/>
          </p:nvPr>
        </p:nvSpPr>
        <p:spPr>
          <a:xfrm>
            <a:off x="0" y="5898874"/>
            <a:ext cx="3054096" cy="181883"/>
          </a:xfrm>
          <a:solidFill>
            <a:schemeClr val="accent1"/>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26" name="Text Placeholder 25">
            <a:extLst>
              <a:ext uri="{FF2B5EF4-FFF2-40B4-BE49-F238E27FC236}">
                <a16:creationId xmlns:a16="http://schemas.microsoft.com/office/drawing/2014/main" id="{B2476420-B13D-7043-8EF6-63982FAFC016}"/>
              </a:ext>
            </a:extLst>
          </p:cNvPr>
          <p:cNvSpPr>
            <a:spLocks noGrp="1"/>
          </p:cNvSpPr>
          <p:nvPr>
            <p:ph type="body" sz="quarter" idx="30"/>
          </p:nvPr>
        </p:nvSpPr>
        <p:spPr>
          <a:xfrm>
            <a:off x="3045254" y="5898874"/>
            <a:ext cx="3054096" cy="181883"/>
          </a:xfrm>
          <a:solidFill>
            <a:schemeClr val="accent2"/>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27" name="Text Placeholder 25">
            <a:extLst>
              <a:ext uri="{FF2B5EF4-FFF2-40B4-BE49-F238E27FC236}">
                <a16:creationId xmlns:a16="http://schemas.microsoft.com/office/drawing/2014/main" id="{BE691A80-7381-4E4C-88ED-818917B61A64}"/>
              </a:ext>
            </a:extLst>
          </p:cNvPr>
          <p:cNvSpPr>
            <a:spLocks noGrp="1"/>
          </p:cNvSpPr>
          <p:nvPr>
            <p:ph type="body" sz="quarter" idx="31"/>
          </p:nvPr>
        </p:nvSpPr>
        <p:spPr>
          <a:xfrm>
            <a:off x="6094169" y="5898874"/>
            <a:ext cx="3054096" cy="181883"/>
          </a:xfrm>
          <a:solidFill>
            <a:schemeClr val="accent3"/>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28" name="Text Placeholder 25">
            <a:extLst>
              <a:ext uri="{FF2B5EF4-FFF2-40B4-BE49-F238E27FC236}">
                <a16:creationId xmlns:a16="http://schemas.microsoft.com/office/drawing/2014/main" id="{8D7F0F5B-9462-3A4F-A2AA-B7F0BF1D24C3}"/>
              </a:ext>
            </a:extLst>
          </p:cNvPr>
          <p:cNvSpPr>
            <a:spLocks noGrp="1"/>
          </p:cNvSpPr>
          <p:nvPr>
            <p:ph type="body" sz="quarter" idx="32"/>
          </p:nvPr>
        </p:nvSpPr>
        <p:spPr>
          <a:xfrm>
            <a:off x="9143249" y="5898874"/>
            <a:ext cx="3054096" cy="181883"/>
          </a:xfrm>
          <a:solidFill>
            <a:schemeClr val="accent4"/>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13" name="Text Placeholder 25">
            <a:extLst>
              <a:ext uri="{FF2B5EF4-FFF2-40B4-BE49-F238E27FC236}">
                <a16:creationId xmlns:a16="http://schemas.microsoft.com/office/drawing/2014/main" id="{852B271C-0F95-B490-A5B4-58772C427A53}"/>
              </a:ext>
            </a:extLst>
          </p:cNvPr>
          <p:cNvSpPr>
            <a:spLocks noGrp="1"/>
          </p:cNvSpPr>
          <p:nvPr>
            <p:ph type="body" sz="quarter" idx="33"/>
          </p:nvPr>
        </p:nvSpPr>
        <p:spPr>
          <a:xfrm>
            <a:off x="-2" y="6082553"/>
            <a:ext cx="12192002" cy="775447"/>
          </a:xfrm>
          <a:solidFill>
            <a:schemeClr val="bg2"/>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3" name="Content Placeholder 2"/>
          <p:cNvSpPr>
            <a:spLocks noGrp="1"/>
          </p:cNvSpPr>
          <p:nvPr>
            <p:ph idx="1"/>
          </p:nvPr>
        </p:nvSpPr>
        <p:spPr>
          <a:xfrm>
            <a:off x="3431161" y="2905887"/>
            <a:ext cx="2282283" cy="2983286"/>
          </a:xfrm>
        </p:spPr>
        <p:txBody>
          <a:bodyPr>
            <a:noAutofit/>
          </a:bodyPr>
          <a:lstStyle>
            <a:lvl1pPr algn="ctr">
              <a:lnSpc>
                <a:spcPct val="90000"/>
              </a:lnSpc>
              <a:defRPr lang="en-US" sz="1400" b="0" kern="1200" dirty="0">
                <a:solidFill>
                  <a:schemeClr val="tx1"/>
                </a:solidFill>
                <a:latin typeface="Tiempos Headline Semibold" panose="02020703060303060403" pitchFamily="18" charset="0"/>
                <a:ea typeface="+mn-ea"/>
                <a:cs typeface="+mn-cs"/>
              </a:defRPr>
            </a:lvl1pPr>
            <a:lvl2pPr>
              <a:lnSpc>
                <a:spcPct val="90000"/>
              </a:lnSpc>
              <a:defRPr sz="1200">
                <a:solidFill>
                  <a:schemeClr val="tx1"/>
                </a:solidFill>
              </a:defRPr>
            </a:lvl2pPr>
            <a:lvl3pPr>
              <a:lnSpc>
                <a:spcPct val="90000"/>
              </a:lnSpc>
              <a:buClrTx/>
              <a:defRPr sz="1200">
                <a:solidFill>
                  <a:schemeClr val="tx1"/>
                </a:solidFill>
              </a:defRPr>
            </a:lvl3pPr>
            <a:lvl4pPr>
              <a:lnSpc>
                <a:spcPct val="90000"/>
              </a:lnSpc>
              <a:defRPr sz="1200">
                <a:solidFill>
                  <a:schemeClr val="tx1"/>
                </a:solidFill>
              </a:defRPr>
            </a:lvl4pPr>
            <a:lvl5pPr>
              <a:lnSpc>
                <a:spcPct val="90000"/>
              </a:lnSpc>
              <a:defRPr sz="1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1642946" y="6356350"/>
            <a:ext cx="1174761" cy="365125"/>
          </a:xfrm>
        </p:spPr>
        <p:txBody>
          <a:bodyPr>
            <a:noAutofit/>
          </a:bodyPr>
          <a:lstStyle/>
          <a:p>
            <a:fld id="{B6941E7E-3E25-45A7-9EE6-3D8C805B96CD}" type="datetimeFigureOut">
              <a:rPr lang="en-US" smtClean="0"/>
              <a:t>6/11/2025</a:t>
            </a:fld>
            <a:endParaRPr lang="en-US"/>
          </a:p>
        </p:txBody>
      </p:sp>
      <p:sp>
        <p:nvSpPr>
          <p:cNvPr id="6" name="Footer Placeholder 5"/>
          <p:cNvSpPr>
            <a:spLocks noGrp="1"/>
          </p:cNvSpPr>
          <p:nvPr>
            <p:ph type="ftr" sz="quarter" idx="11"/>
          </p:nvPr>
        </p:nvSpPr>
        <p:spPr>
          <a:xfrm>
            <a:off x="3045253" y="6356350"/>
            <a:ext cx="8252667" cy="365125"/>
          </a:xfrm>
        </p:spPr>
        <p:txBody>
          <a:bodyPr>
            <a:noAutofit/>
          </a:bodyPr>
          <a:lstStyle/>
          <a:p>
            <a:endParaRPr lang="en-US" dirty="0"/>
          </a:p>
        </p:txBody>
      </p:sp>
      <p:sp>
        <p:nvSpPr>
          <p:cNvPr id="7" name="Slide Number Placeholder 6"/>
          <p:cNvSpPr>
            <a:spLocks noGrp="1"/>
          </p:cNvSpPr>
          <p:nvPr>
            <p:ph type="sldNum" sz="quarter" idx="12"/>
          </p:nvPr>
        </p:nvSpPr>
        <p:spPr/>
        <p:txBody>
          <a:bodyPr>
            <a:noAutofit/>
          </a:bodyPr>
          <a:lstStyle/>
          <a:p>
            <a:fld id="{9FA39958-4547-491A-AB55-4DC9AA84292E}" type="slidenum">
              <a:rPr lang="en-US" smtClean="0"/>
              <a:t>‹#›</a:t>
            </a:fld>
            <a:endParaRPr lang="en-US"/>
          </a:p>
        </p:txBody>
      </p:sp>
      <p:sp>
        <p:nvSpPr>
          <p:cNvPr id="22" name="Content Placeholder 2"/>
          <p:cNvSpPr>
            <a:spLocks noGrp="1"/>
          </p:cNvSpPr>
          <p:nvPr>
            <p:ph idx="14"/>
          </p:nvPr>
        </p:nvSpPr>
        <p:spPr>
          <a:xfrm>
            <a:off x="6480076" y="2905886"/>
            <a:ext cx="2282283" cy="2983286"/>
          </a:xfrm>
        </p:spPr>
        <p:txBody>
          <a:bodyPr>
            <a:noAutofit/>
          </a:bodyPr>
          <a:lstStyle>
            <a:lvl1pPr algn="ctr">
              <a:lnSpc>
                <a:spcPct val="90000"/>
              </a:lnSpc>
              <a:defRPr lang="en-US" sz="1400" b="0" kern="1200" dirty="0">
                <a:solidFill>
                  <a:schemeClr val="tx1"/>
                </a:solidFill>
                <a:latin typeface="Tiempos Headline Semibold" panose="02020703060303060403" pitchFamily="18" charset="0"/>
                <a:ea typeface="+mn-ea"/>
                <a:cs typeface="+mn-cs"/>
              </a:defRPr>
            </a:lvl1pPr>
            <a:lvl2pPr>
              <a:lnSpc>
                <a:spcPct val="90000"/>
              </a:lnSpc>
              <a:defRPr sz="1200">
                <a:solidFill>
                  <a:schemeClr val="tx1"/>
                </a:solidFill>
              </a:defRPr>
            </a:lvl2pPr>
            <a:lvl3pPr>
              <a:lnSpc>
                <a:spcPct val="90000"/>
              </a:lnSpc>
              <a:buClrTx/>
              <a:defRPr sz="1200">
                <a:solidFill>
                  <a:schemeClr val="tx1"/>
                </a:solidFill>
              </a:defRPr>
            </a:lvl3pPr>
            <a:lvl4pPr>
              <a:lnSpc>
                <a:spcPct val="90000"/>
              </a:lnSpc>
              <a:defRPr sz="1200">
                <a:solidFill>
                  <a:schemeClr val="tx1"/>
                </a:solidFill>
              </a:defRPr>
            </a:lvl4pPr>
            <a:lvl5pPr>
              <a:lnSpc>
                <a:spcPct val="90000"/>
              </a:lnSpc>
              <a:defRPr sz="1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idx="15"/>
          </p:nvPr>
        </p:nvSpPr>
        <p:spPr>
          <a:xfrm>
            <a:off x="9529156" y="2905885"/>
            <a:ext cx="2282283" cy="2983286"/>
          </a:xfrm>
        </p:spPr>
        <p:txBody>
          <a:bodyPr>
            <a:noAutofit/>
          </a:bodyPr>
          <a:lstStyle>
            <a:lvl1pPr algn="ctr">
              <a:lnSpc>
                <a:spcPct val="90000"/>
              </a:lnSpc>
              <a:defRPr lang="en-US" sz="1400" b="0" kern="1200" dirty="0">
                <a:solidFill>
                  <a:schemeClr val="tx1"/>
                </a:solidFill>
                <a:latin typeface="Tiempos Headline Semibold" panose="02020703060303060403" pitchFamily="18" charset="0"/>
                <a:ea typeface="+mn-ea"/>
                <a:cs typeface="+mn-cs"/>
              </a:defRPr>
            </a:lvl1pPr>
            <a:lvl2pPr>
              <a:lnSpc>
                <a:spcPct val="90000"/>
              </a:lnSpc>
              <a:defRPr sz="1200">
                <a:solidFill>
                  <a:schemeClr val="tx1"/>
                </a:solidFill>
              </a:defRPr>
            </a:lvl2pPr>
            <a:lvl3pPr>
              <a:lnSpc>
                <a:spcPct val="90000"/>
              </a:lnSpc>
              <a:buClrTx/>
              <a:defRPr sz="1200">
                <a:solidFill>
                  <a:schemeClr val="tx1"/>
                </a:solidFill>
              </a:defRPr>
            </a:lvl3pPr>
            <a:lvl4pPr>
              <a:lnSpc>
                <a:spcPct val="90000"/>
              </a:lnSpc>
              <a:defRPr sz="1200">
                <a:solidFill>
                  <a:schemeClr val="tx1"/>
                </a:solidFill>
              </a:defRPr>
            </a:lvl4pPr>
            <a:lvl5pPr>
              <a:lnSpc>
                <a:spcPct val="90000"/>
              </a:lnSpc>
              <a:defRPr sz="1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p:cNvSpPr>
            <a:spLocks noGrp="1"/>
          </p:cNvSpPr>
          <p:nvPr>
            <p:ph idx="16"/>
          </p:nvPr>
        </p:nvSpPr>
        <p:spPr>
          <a:xfrm>
            <a:off x="385906" y="2905884"/>
            <a:ext cx="2282283" cy="2983286"/>
          </a:xfrm>
        </p:spPr>
        <p:txBody>
          <a:bodyPr>
            <a:noAutofit/>
          </a:bodyPr>
          <a:lstStyle>
            <a:lvl1pPr algn="ctr">
              <a:lnSpc>
                <a:spcPct val="90000"/>
              </a:lnSpc>
              <a:defRPr lang="en-US" sz="1400" b="0" kern="1200" dirty="0">
                <a:solidFill>
                  <a:schemeClr val="tx1"/>
                </a:solidFill>
                <a:latin typeface="Tiempos Headline Semibold" panose="02020703060303060403" pitchFamily="18" charset="0"/>
                <a:ea typeface="+mn-ea"/>
                <a:cs typeface="+mn-cs"/>
              </a:defRPr>
            </a:lvl1pPr>
            <a:lvl2pPr>
              <a:lnSpc>
                <a:spcPct val="90000"/>
              </a:lnSpc>
              <a:defRPr sz="1200">
                <a:solidFill>
                  <a:schemeClr val="tx1"/>
                </a:solidFill>
              </a:defRPr>
            </a:lvl2pPr>
            <a:lvl3pPr>
              <a:lnSpc>
                <a:spcPct val="90000"/>
              </a:lnSpc>
              <a:buClrTx/>
              <a:defRPr sz="1200">
                <a:solidFill>
                  <a:schemeClr val="tx1"/>
                </a:solidFill>
              </a:defRPr>
            </a:lvl3pPr>
            <a:lvl4pPr>
              <a:lnSpc>
                <a:spcPct val="90000"/>
              </a:lnSpc>
              <a:defRPr sz="1200">
                <a:solidFill>
                  <a:schemeClr val="tx1"/>
                </a:solidFill>
              </a:defRPr>
            </a:lvl4pPr>
            <a:lvl5pPr>
              <a:lnSpc>
                <a:spcPct val="90000"/>
              </a:lnSpc>
              <a:defRPr sz="1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FBB676C5-9DBB-CD9B-D507-0696E4C89548}"/>
              </a:ext>
            </a:extLst>
          </p:cNvPr>
          <p:cNvSpPr>
            <a:spLocks noGrp="1"/>
          </p:cNvSpPr>
          <p:nvPr>
            <p:ph type="title" hasCustomPrompt="1"/>
          </p:nvPr>
        </p:nvSpPr>
        <p:spPr>
          <a:xfrm>
            <a:off x="1181100" y="475742"/>
            <a:ext cx="10401298" cy="576838"/>
          </a:xfrm>
        </p:spPr>
        <p:txBody>
          <a:bodyPr anchor="t" anchorCtr="0">
            <a:noAutofit/>
          </a:bodyPr>
          <a:lstStyle>
            <a:lvl1pPr>
              <a:defRPr sz="3600"/>
            </a:lvl1pPr>
          </a:lstStyle>
          <a:p>
            <a:r>
              <a:rPr lang="en-US" dirty="0"/>
              <a:t>Title</a:t>
            </a:r>
          </a:p>
        </p:txBody>
      </p:sp>
      <p:sp>
        <p:nvSpPr>
          <p:cNvPr id="8" name="Text Placeholder 9">
            <a:extLst>
              <a:ext uri="{FF2B5EF4-FFF2-40B4-BE49-F238E27FC236}">
                <a16:creationId xmlns:a16="http://schemas.microsoft.com/office/drawing/2014/main" id="{ADC41D28-10C0-6912-2579-0BDEB19186C0}"/>
              </a:ext>
            </a:extLst>
          </p:cNvPr>
          <p:cNvSpPr>
            <a:spLocks noGrp="1"/>
          </p:cNvSpPr>
          <p:nvPr>
            <p:ph type="body" sz="quarter" idx="13" hasCustomPrompt="1"/>
          </p:nvPr>
        </p:nvSpPr>
        <p:spPr>
          <a:xfrm>
            <a:off x="1181100" y="1052580"/>
            <a:ext cx="10381090"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5" name="Text Placeholder 23">
            <a:extLst>
              <a:ext uri="{FF2B5EF4-FFF2-40B4-BE49-F238E27FC236}">
                <a16:creationId xmlns:a16="http://schemas.microsoft.com/office/drawing/2014/main" id="{929376F2-2098-813C-B0BC-C155F30A76FF}"/>
              </a:ext>
            </a:extLst>
          </p:cNvPr>
          <p:cNvSpPr>
            <a:spLocks noGrp="1"/>
          </p:cNvSpPr>
          <p:nvPr>
            <p:ph type="body" sz="quarter" idx="35"/>
          </p:nvPr>
        </p:nvSpPr>
        <p:spPr>
          <a:xfrm>
            <a:off x="169517" y="6216764"/>
            <a:ext cx="782384" cy="522790"/>
          </a:xfrm>
          <a:custGeom>
            <a:avLst/>
            <a:gdLst>
              <a:gd name="connsiteX0" fmla="*/ 230525 w 782384"/>
              <a:gd name="connsiteY0" fmla="*/ 418148 h 522790"/>
              <a:gd name="connsiteX1" fmla="*/ 249457 w 782384"/>
              <a:gd name="connsiteY1" fmla="*/ 418148 h 522790"/>
              <a:gd name="connsiteX2" fmla="*/ 256525 w 782384"/>
              <a:gd name="connsiteY2" fmla="*/ 425216 h 522790"/>
              <a:gd name="connsiteX3" fmla="*/ 256525 w 782384"/>
              <a:gd name="connsiteY3" fmla="*/ 515722 h 522790"/>
              <a:gd name="connsiteX4" fmla="*/ 249457 w 782384"/>
              <a:gd name="connsiteY4" fmla="*/ 522790 h 522790"/>
              <a:gd name="connsiteX5" fmla="*/ 230525 w 782384"/>
              <a:gd name="connsiteY5" fmla="*/ 522790 h 522790"/>
              <a:gd name="connsiteX6" fmla="*/ 223458 w 782384"/>
              <a:gd name="connsiteY6" fmla="*/ 515722 h 522790"/>
              <a:gd name="connsiteX7" fmla="*/ 223458 w 782384"/>
              <a:gd name="connsiteY7" fmla="*/ 425216 h 522790"/>
              <a:gd name="connsiteX8" fmla="*/ 230525 w 782384"/>
              <a:gd name="connsiteY8" fmla="*/ 418148 h 522790"/>
              <a:gd name="connsiteX9" fmla="*/ 194999 w 782384"/>
              <a:gd name="connsiteY9" fmla="*/ 352154 h 522790"/>
              <a:gd name="connsiteX10" fmla="*/ 212010 w 782384"/>
              <a:gd name="connsiteY10" fmla="*/ 360459 h 522790"/>
              <a:gd name="connsiteX11" fmla="*/ 215255 w 782384"/>
              <a:gd name="connsiteY11" fmla="*/ 369905 h 522790"/>
              <a:gd name="connsiteX12" fmla="*/ 175545 w 782384"/>
              <a:gd name="connsiteY12" fmla="*/ 450973 h 522790"/>
              <a:gd name="connsiteX13" fmla="*/ 166085 w 782384"/>
              <a:gd name="connsiteY13" fmla="*/ 454221 h 522790"/>
              <a:gd name="connsiteX14" fmla="*/ 149072 w 782384"/>
              <a:gd name="connsiteY14" fmla="*/ 445917 h 522790"/>
              <a:gd name="connsiteX15" fmla="*/ 145830 w 782384"/>
              <a:gd name="connsiteY15" fmla="*/ 436467 h 522790"/>
              <a:gd name="connsiteX16" fmla="*/ 185539 w 782384"/>
              <a:gd name="connsiteY16" fmla="*/ 355400 h 522790"/>
              <a:gd name="connsiteX17" fmla="*/ 194999 w 782384"/>
              <a:gd name="connsiteY17" fmla="*/ 352154 h 522790"/>
              <a:gd name="connsiteX18" fmla="*/ 341467 w 782384"/>
              <a:gd name="connsiteY18" fmla="*/ 321657 h 522790"/>
              <a:gd name="connsiteX19" fmla="*/ 411358 w 782384"/>
              <a:gd name="connsiteY19" fmla="*/ 379416 h 522790"/>
              <a:gd name="connsiteX20" fmla="*/ 412315 w 782384"/>
              <a:gd name="connsiteY20" fmla="*/ 389375 h 522790"/>
              <a:gd name="connsiteX21" fmla="*/ 400288 w 782384"/>
              <a:gd name="connsiteY21" fmla="*/ 403998 h 522790"/>
              <a:gd name="connsiteX22" fmla="*/ 390349 w 782384"/>
              <a:gd name="connsiteY22" fmla="*/ 404955 h 522790"/>
              <a:gd name="connsiteX23" fmla="*/ 320464 w 782384"/>
              <a:gd name="connsiteY23" fmla="*/ 347193 h 522790"/>
              <a:gd name="connsiteX24" fmla="*/ 319504 w 782384"/>
              <a:gd name="connsiteY24" fmla="*/ 337233 h 522790"/>
              <a:gd name="connsiteX25" fmla="*/ 331528 w 782384"/>
              <a:gd name="connsiteY25" fmla="*/ 322613 h 522790"/>
              <a:gd name="connsiteX26" fmla="*/ 341467 w 782384"/>
              <a:gd name="connsiteY26" fmla="*/ 321657 h 522790"/>
              <a:gd name="connsiteX27" fmla="*/ 276906 w 782384"/>
              <a:gd name="connsiteY27" fmla="*/ 320174 h 522790"/>
              <a:gd name="connsiteX28" fmla="*/ 285907 w 782384"/>
              <a:gd name="connsiteY28" fmla="*/ 324513 h 522790"/>
              <a:gd name="connsiteX29" fmla="*/ 328671 w 782384"/>
              <a:gd name="connsiteY29" fmla="*/ 446901 h 522790"/>
              <a:gd name="connsiteX30" fmla="*/ 324329 w 782384"/>
              <a:gd name="connsiteY30" fmla="*/ 455907 h 522790"/>
              <a:gd name="connsiteX31" fmla="*/ 306457 w 782384"/>
              <a:gd name="connsiteY31" fmla="*/ 462149 h 522790"/>
              <a:gd name="connsiteX32" fmla="*/ 297456 w 782384"/>
              <a:gd name="connsiteY32" fmla="*/ 457810 h 522790"/>
              <a:gd name="connsiteX33" fmla="*/ 254696 w 782384"/>
              <a:gd name="connsiteY33" fmla="*/ 335423 h 522790"/>
              <a:gd name="connsiteX34" fmla="*/ 259035 w 782384"/>
              <a:gd name="connsiteY34" fmla="*/ 326419 h 522790"/>
              <a:gd name="connsiteX35" fmla="*/ 92436 w 782384"/>
              <a:gd name="connsiteY35" fmla="*/ 308338 h 522790"/>
              <a:gd name="connsiteX36" fmla="*/ 98195 w 782384"/>
              <a:gd name="connsiteY36" fmla="*/ 310929 h 522790"/>
              <a:gd name="connsiteX37" fmla="*/ 100528 w 782384"/>
              <a:gd name="connsiteY37" fmla="*/ 317074 h 522790"/>
              <a:gd name="connsiteX38" fmla="*/ 97937 w 782384"/>
              <a:gd name="connsiteY38" fmla="*/ 322829 h 522790"/>
              <a:gd name="connsiteX39" fmla="*/ 8379 w 782384"/>
              <a:gd name="connsiteY39" fmla="*/ 356808 h 522790"/>
              <a:gd name="connsiteX40" fmla="*/ 2621 w 782384"/>
              <a:gd name="connsiteY40" fmla="*/ 354218 h 522790"/>
              <a:gd name="connsiteX41" fmla="*/ 289 w 782384"/>
              <a:gd name="connsiteY41" fmla="*/ 348073 h 522790"/>
              <a:gd name="connsiteX42" fmla="*/ 2876 w 782384"/>
              <a:gd name="connsiteY42" fmla="*/ 342319 h 522790"/>
              <a:gd name="connsiteX43" fmla="*/ 406341 w 782384"/>
              <a:gd name="connsiteY43" fmla="*/ 301011 h 522790"/>
              <a:gd name="connsiteX44" fmla="*/ 492370 w 782384"/>
              <a:gd name="connsiteY44" fmla="*/ 329389 h 522790"/>
              <a:gd name="connsiteX45" fmla="*/ 496867 w 782384"/>
              <a:gd name="connsiteY45" fmla="*/ 338314 h 522790"/>
              <a:gd name="connsiteX46" fmla="*/ 490939 w 782384"/>
              <a:gd name="connsiteY46" fmla="*/ 356292 h 522790"/>
              <a:gd name="connsiteX47" fmla="*/ 482010 w 782384"/>
              <a:gd name="connsiteY47" fmla="*/ 360788 h 522790"/>
              <a:gd name="connsiteX48" fmla="*/ 395984 w 782384"/>
              <a:gd name="connsiteY48" fmla="*/ 332413 h 522790"/>
              <a:gd name="connsiteX49" fmla="*/ 391488 w 782384"/>
              <a:gd name="connsiteY49" fmla="*/ 323488 h 522790"/>
              <a:gd name="connsiteX50" fmla="*/ 397416 w 782384"/>
              <a:gd name="connsiteY50" fmla="*/ 305511 h 522790"/>
              <a:gd name="connsiteX51" fmla="*/ 406341 w 782384"/>
              <a:gd name="connsiteY51" fmla="*/ 301011 h 522790"/>
              <a:gd name="connsiteX52" fmla="*/ 186886 w 782384"/>
              <a:gd name="connsiteY52" fmla="*/ 297607 h 522790"/>
              <a:gd name="connsiteX53" fmla="*/ 193152 w 782384"/>
              <a:gd name="connsiteY53" fmla="*/ 298365 h 522790"/>
              <a:gd name="connsiteX54" fmla="*/ 197205 w 782384"/>
              <a:gd name="connsiteY54" fmla="*/ 303532 h 522790"/>
              <a:gd name="connsiteX55" fmla="*/ 196448 w 782384"/>
              <a:gd name="connsiteY55" fmla="*/ 309801 h 522790"/>
              <a:gd name="connsiteX56" fmla="*/ 90071 w 782384"/>
              <a:gd name="connsiteY56" fmla="*/ 393256 h 522790"/>
              <a:gd name="connsiteX57" fmla="*/ 83802 w 782384"/>
              <a:gd name="connsiteY57" fmla="*/ 392499 h 522790"/>
              <a:gd name="connsiteX58" fmla="*/ 79745 w 782384"/>
              <a:gd name="connsiteY58" fmla="*/ 387328 h 522790"/>
              <a:gd name="connsiteX59" fmla="*/ 80505 w 782384"/>
              <a:gd name="connsiteY59" fmla="*/ 381063 h 522790"/>
              <a:gd name="connsiteX60" fmla="*/ 42512 w 782384"/>
              <a:gd name="connsiteY60" fmla="*/ 261686 h 522790"/>
              <a:gd name="connsiteX61" fmla="*/ 138123 w 782384"/>
              <a:gd name="connsiteY61" fmla="*/ 261686 h 522790"/>
              <a:gd name="connsiteX62" fmla="*/ 142586 w 782384"/>
              <a:gd name="connsiteY62" fmla="*/ 266148 h 522790"/>
              <a:gd name="connsiteX63" fmla="*/ 142586 w 782384"/>
              <a:gd name="connsiteY63" fmla="*/ 272720 h 522790"/>
              <a:gd name="connsiteX64" fmla="*/ 138123 w 782384"/>
              <a:gd name="connsiteY64" fmla="*/ 277185 h 522790"/>
              <a:gd name="connsiteX65" fmla="*/ 42512 w 782384"/>
              <a:gd name="connsiteY65" fmla="*/ 277185 h 522790"/>
              <a:gd name="connsiteX66" fmla="*/ 38047 w 782384"/>
              <a:gd name="connsiteY66" fmla="*/ 272720 h 522790"/>
              <a:gd name="connsiteX67" fmla="*/ 38047 w 782384"/>
              <a:gd name="connsiteY67" fmla="*/ 266148 h 522790"/>
              <a:gd name="connsiteX68" fmla="*/ 42512 w 782384"/>
              <a:gd name="connsiteY68" fmla="*/ 261686 h 522790"/>
              <a:gd name="connsiteX69" fmla="*/ 319369 w 782384"/>
              <a:gd name="connsiteY69" fmla="*/ 244120 h 522790"/>
              <a:gd name="connsiteX70" fmla="*/ 448959 w 782384"/>
              <a:gd name="connsiteY70" fmla="*/ 244120 h 522790"/>
              <a:gd name="connsiteX71" fmla="*/ 456028 w 782384"/>
              <a:gd name="connsiteY71" fmla="*/ 251187 h 522790"/>
              <a:gd name="connsiteX72" fmla="*/ 456028 w 782384"/>
              <a:gd name="connsiteY72" fmla="*/ 270118 h 522790"/>
              <a:gd name="connsiteX73" fmla="*/ 448959 w 782384"/>
              <a:gd name="connsiteY73" fmla="*/ 277187 h 522790"/>
              <a:gd name="connsiteX74" fmla="*/ 319369 w 782384"/>
              <a:gd name="connsiteY74" fmla="*/ 277187 h 522790"/>
              <a:gd name="connsiteX75" fmla="*/ 312302 w 782384"/>
              <a:gd name="connsiteY75" fmla="*/ 270118 h 522790"/>
              <a:gd name="connsiteX76" fmla="*/ 312302 w 782384"/>
              <a:gd name="connsiteY76" fmla="*/ 251187 h 522790"/>
              <a:gd name="connsiteX77" fmla="*/ 319369 w 782384"/>
              <a:gd name="connsiteY77" fmla="*/ 244120 h 522790"/>
              <a:gd name="connsiteX78" fmla="*/ 55847 w 782384"/>
              <a:gd name="connsiteY78" fmla="*/ 188378 h 522790"/>
              <a:gd name="connsiteX79" fmla="*/ 183737 w 782384"/>
              <a:gd name="connsiteY79" fmla="*/ 231813 h 522790"/>
              <a:gd name="connsiteX80" fmla="*/ 186528 w 782384"/>
              <a:gd name="connsiteY80" fmla="*/ 237476 h 522790"/>
              <a:gd name="connsiteX81" fmla="*/ 184416 w 782384"/>
              <a:gd name="connsiteY81" fmla="*/ 243696 h 522790"/>
              <a:gd name="connsiteX82" fmla="*/ 178753 w 782384"/>
              <a:gd name="connsiteY82" fmla="*/ 246487 h 522790"/>
              <a:gd name="connsiteX83" fmla="*/ 50864 w 782384"/>
              <a:gd name="connsiteY83" fmla="*/ 203055 h 522790"/>
              <a:gd name="connsiteX84" fmla="*/ 48072 w 782384"/>
              <a:gd name="connsiteY84" fmla="*/ 197393 h 522790"/>
              <a:gd name="connsiteX85" fmla="*/ 50184 w 782384"/>
              <a:gd name="connsiteY85" fmla="*/ 191168 h 522790"/>
              <a:gd name="connsiteX86" fmla="*/ 55847 w 782384"/>
              <a:gd name="connsiteY86" fmla="*/ 188378 h 522790"/>
              <a:gd name="connsiteX87" fmla="*/ 492977 w 782384"/>
              <a:gd name="connsiteY87" fmla="*/ 181989 h 522790"/>
              <a:gd name="connsiteX88" fmla="*/ 496980 w 782384"/>
              <a:gd name="connsiteY88" fmla="*/ 184111 h 522790"/>
              <a:gd name="connsiteX89" fmla="*/ 497227 w 782384"/>
              <a:gd name="connsiteY89" fmla="*/ 184906 h 522790"/>
              <a:gd name="connsiteX90" fmla="*/ 495113 w 782384"/>
              <a:gd name="connsiteY90" fmla="*/ 188899 h 522790"/>
              <a:gd name="connsiteX91" fmla="*/ 401301 w 782384"/>
              <a:gd name="connsiteY91" fmla="*/ 217663 h 522790"/>
              <a:gd name="connsiteX92" fmla="*/ 397298 w 782384"/>
              <a:gd name="connsiteY92" fmla="*/ 215543 h 522790"/>
              <a:gd name="connsiteX93" fmla="*/ 397052 w 782384"/>
              <a:gd name="connsiteY93" fmla="*/ 214746 h 522790"/>
              <a:gd name="connsiteX94" fmla="*/ 399167 w 782384"/>
              <a:gd name="connsiteY94" fmla="*/ 210752 h 522790"/>
              <a:gd name="connsiteX95" fmla="*/ 423122 w 782384"/>
              <a:gd name="connsiteY95" fmla="*/ 154044 h 522790"/>
              <a:gd name="connsiteX96" fmla="*/ 427489 w 782384"/>
              <a:gd name="connsiteY96" fmla="*/ 155231 h 522790"/>
              <a:gd name="connsiteX97" fmla="*/ 427903 w 782384"/>
              <a:gd name="connsiteY97" fmla="*/ 155956 h 522790"/>
              <a:gd name="connsiteX98" fmla="*/ 426717 w 782384"/>
              <a:gd name="connsiteY98" fmla="*/ 160319 h 522790"/>
              <a:gd name="connsiteX99" fmla="*/ 341310 w 782384"/>
              <a:gd name="connsiteY99" fmla="*/ 209125 h 522790"/>
              <a:gd name="connsiteX100" fmla="*/ 336941 w 782384"/>
              <a:gd name="connsiteY100" fmla="*/ 207935 h 522790"/>
              <a:gd name="connsiteX101" fmla="*/ 336526 w 782384"/>
              <a:gd name="connsiteY101" fmla="*/ 207210 h 522790"/>
              <a:gd name="connsiteX102" fmla="*/ 337716 w 782384"/>
              <a:gd name="connsiteY102" fmla="*/ 202847 h 522790"/>
              <a:gd name="connsiteX103" fmla="*/ 718514 w 782384"/>
              <a:gd name="connsiteY103" fmla="*/ 129408 h 522790"/>
              <a:gd name="connsiteX104" fmla="*/ 718514 w 782384"/>
              <a:gd name="connsiteY104" fmla="*/ 198389 h 522790"/>
              <a:gd name="connsiteX105" fmla="*/ 740577 w 782384"/>
              <a:gd name="connsiteY105" fmla="*/ 198389 h 522790"/>
              <a:gd name="connsiteX106" fmla="*/ 757765 w 782384"/>
              <a:gd name="connsiteY106" fmla="*/ 180970 h 522790"/>
              <a:gd name="connsiteX107" fmla="*/ 757765 w 782384"/>
              <a:gd name="connsiteY107" fmla="*/ 146598 h 522790"/>
              <a:gd name="connsiteX108" fmla="*/ 740577 w 782384"/>
              <a:gd name="connsiteY108" fmla="*/ 129408 h 522790"/>
              <a:gd name="connsiteX109" fmla="*/ 40178 w 782384"/>
              <a:gd name="connsiteY109" fmla="*/ 109000 h 522790"/>
              <a:gd name="connsiteX110" fmla="*/ 118967 w 782384"/>
              <a:gd name="connsiteY110" fmla="*/ 163053 h 522790"/>
              <a:gd name="connsiteX111" fmla="*/ 120123 w 782384"/>
              <a:gd name="connsiteY111" fmla="*/ 169260 h 522790"/>
              <a:gd name="connsiteX112" fmla="*/ 116405 w 782384"/>
              <a:gd name="connsiteY112" fmla="*/ 174680 h 522790"/>
              <a:gd name="connsiteX113" fmla="*/ 110200 w 782384"/>
              <a:gd name="connsiteY113" fmla="*/ 175835 h 522790"/>
              <a:gd name="connsiteX114" fmla="*/ 31411 w 782384"/>
              <a:gd name="connsiteY114" fmla="*/ 121783 h 522790"/>
              <a:gd name="connsiteX115" fmla="*/ 30256 w 782384"/>
              <a:gd name="connsiteY115" fmla="*/ 115577 h 522790"/>
              <a:gd name="connsiteX116" fmla="*/ 33973 w 782384"/>
              <a:gd name="connsiteY116" fmla="*/ 110158 h 522790"/>
              <a:gd name="connsiteX117" fmla="*/ 40178 w 782384"/>
              <a:gd name="connsiteY117" fmla="*/ 109000 h 522790"/>
              <a:gd name="connsiteX118" fmla="*/ 701094 w 782384"/>
              <a:gd name="connsiteY118" fmla="*/ 104790 h 522790"/>
              <a:gd name="connsiteX119" fmla="*/ 740577 w 782384"/>
              <a:gd name="connsiteY119" fmla="*/ 104790 h 522790"/>
              <a:gd name="connsiteX120" fmla="*/ 782384 w 782384"/>
              <a:gd name="connsiteY120" fmla="*/ 146598 h 522790"/>
              <a:gd name="connsiteX121" fmla="*/ 782384 w 782384"/>
              <a:gd name="connsiteY121" fmla="*/ 180970 h 522790"/>
              <a:gd name="connsiteX122" fmla="*/ 740577 w 782384"/>
              <a:gd name="connsiteY122" fmla="*/ 223010 h 522790"/>
              <a:gd name="connsiteX123" fmla="*/ 718514 w 782384"/>
              <a:gd name="connsiteY123" fmla="*/ 223010 h 522790"/>
              <a:gd name="connsiteX124" fmla="*/ 718514 w 782384"/>
              <a:gd name="connsiteY124" fmla="*/ 269694 h 522790"/>
              <a:gd name="connsiteX125" fmla="*/ 711081 w 782384"/>
              <a:gd name="connsiteY125" fmla="*/ 277124 h 522790"/>
              <a:gd name="connsiteX126" fmla="*/ 701094 w 782384"/>
              <a:gd name="connsiteY126" fmla="*/ 277124 h 522790"/>
              <a:gd name="connsiteX127" fmla="*/ 693893 w 782384"/>
              <a:gd name="connsiteY127" fmla="*/ 269694 h 522790"/>
              <a:gd name="connsiteX128" fmla="*/ 693893 w 782384"/>
              <a:gd name="connsiteY128" fmla="*/ 111989 h 522790"/>
              <a:gd name="connsiteX129" fmla="*/ 701094 w 782384"/>
              <a:gd name="connsiteY129" fmla="*/ 104790 h 522790"/>
              <a:gd name="connsiteX130" fmla="*/ 569875 w 782384"/>
              <a:gd name="connsiteY130" fmla="*/ 104790 h 522790"/>
              <a:gd name="connsiteX131" fmla="*/ 590547 w 782384"/>
              <a:gd name="connsiteY131" fmla="*/ 104790 h 522790"/>
              <a:gd name="connsiteX132" fmla="*/ 597515 w 782384"/>
              <a:gd name="connsiteY132" fmla="*/ 109436 h 522790"/>
              <a:gd name="connsiteX133" fmla="*/ 641412 w 782384"/>
              <a:gd name="connsiteY133" fmla="*/ 232066 h 522790"/>
              <a:gd name="connsiteX134" fmla="*/ 641412 w 782384"/>
              <a:gd name="connsiteY134" fmla="*/ 112222 h 522790"/>
              <a:gd name="connsiteX135" fmla="*/ 648611 w 782384"/>
              <a:gd name="connsiteY135" fmla="*/ 104790 h 522790"/>
              <a:gd name="connsiteX136" fmla="*/ 658598 w 782384"/>
              <a:gd name="connsiteY136" fmla="*/ 104790 h 522790"/>
              <a:gd name="connsiteX137" fmla="*/ 666029 w 782384"/>
              <a:gd name="connsiteY137" fmla="*/ 112222 h 522790"/>
              <a:gd name="connsiteX138" fmla="*/ 666029 w 782384"/>
              <a:gd name="connsiteY138" fmla="*/ 269694 h 522790"/>
              <a:gd name="connsiteX139" fmla="*/ 658598 w 782384"/>
              <a:gd name="connsiteY139" fmla="*/ 277124 h 522790"/>
              <a:gd name="connsiteX140" fmla="*/ 637926 w 782384"/>
              <a:gd name="connsiteY140" fmla="*/ 277124 h 522790"/>
              <a:gd name="connsiteX141" fmla="*/ 630959 w 782384"/>
              <a:gd name="connsiteY141" fmla="*/ 272246 h 522790"/>
              <a:gd name="connsiteX142" fmla="*/ 587063 w 782384"/>
              <a:gd name="connsiteY142" fmla="*/ 149847 h 522790"/>
              <a:gd name="connsiteX143" fmla="*/ 587063 w 782384"/>
              <a:gd name="connsiteY143" fmla="*/ 269694 h 522790"/>
              <a:gd name="connsiteX144" fmla="*/ 579864 w 782384"/>
              <a:gd name="connsiteY144" fmla="*/ 277124 h 522790"/>
              <a:gd name="connsiteX145" fmla="*/ 569875 w 782384"/>
              <a:gd name="connsiteY145" fmla="*/ 277124 h 522790"/>
              <a:gd name="connsiteX146" fmla="*/ 562442 w 782384"/>
              <a:gd name="connsiteY146" fmla="*/ 269694 h 522790"/>
              <a:gd name="connsiteX147" fmla="*/ 562442 w 782384"/>
              <a:gd name="connsiteY147" fmla="*/ 111988 h 522790"/>
              <a:gd name="connsiteX148" fmla="*/ 569875 w 782384"/>
              <a:gd name="connsiteY148" fmla="*/ 104790 h 522790"/>
              <a:gd name="connsiteX149" fmla="*/ 119363 w 782384"/>
              <a:gd name="connsiteY149" fmla="*/ 95356 h 522790"/>
              <a:gd name="connsiteX150" fmla="*/ 125627 w 782384"/>
              <a:gd name="connsiteY150" fmla="*/ 96085 h 522790"/>
              <a:gd name="connsiteX151" fmla="*/ 184966 w 782384"/>
              <a:gd name="connsiteY151" fmla="*/ 171236 h 522790"/>
              <a:gd name="connsiteX152" fmla="*/ 184233 w 782384"/>
              <a:gd name="connsiteY152" fmla="*/ 177514 h 522790"/>
              <a:gd name="connsiteX153" fmla="*/ 179085 w 782384"/>
              <a:gd name="connsiteY153" fmla="*/ 181596 h 522790"/>
              <a:gd name="connsiteX154" fmla="*/ 172820 w 782384"/>
              <a:gd name="connsiteY154" fmla="*/ 180867 h 522790"/>
              <a:gd name="connsiteX155" fmla="*/ 113478 w 782384"/>
              <a:gd name="connsiteY155" fmla="*/ 105715 h 522790"/>
              <a:gd name="connsiteX156" fmla="*/ 114212 w 782384"/>
              <a:gd name="connsiteY156" fmla="*/ 99437 h 522790"/>
              <a:gd name="connsiteX157" fmla="*/ 357526 w 782384"/>
              <a:gd name="connsiteY157" fmla="*/ 83647 h 522790"/>
              <a:gd name="connsiteX158" fmla="*/ 358227 w 782384"/>
              <a:gd name="connsiteY158" fmla="*/ 84095 h 522790"/>
              <a:gd name="connsiteX159" fmla="*/ 359187 w 782384"/>
              <a:gd name="connsiteY159" fmla="*/ 88515 h 522790"/>
              <a:gd name="connsiteX160" fmla="*/ 284564 w 782384"/>
              <a:gd name="connsiteY160" fmla="*/ 204119 h 522790"/>
              <a:gd name="connsiteX161" fmla="*/ 280139 w 782384"/>
              <a:gd name="connsiteY161" fmla="*/ 205079 h 522790"/>
              <a:gd name="connsiteX162" fmla="*/ 279437 w 782384"/>
              <a:gd name="connsiteY162" fmla="*/ 204628 h 522790"/>
              <a:gd name="connsiteX163" fmla="*/ 278479 w 782384"/>
              <a:gd name="connsiteY163" fmla="*/ 200211 h 522790"/>
              <a:gd name="connsiteX164" fmla="*/ 353098 w 782384"/>
              <a:gd name="connsiteY164" fmla="*/ 84607 h 522790"/>
              <a:gd name="connsiteX165" fmla="*/ 357526 w 782384"/>
              <a:gd name="connsiteY165" fmla="*/ 83647 h 522790"/>
              <a:gd name="connsiteX166" fmla="*/ 432840 w 782384"/>
              <a:gd name="connsiteY166" fmla="*/ 77458 h 522790"/>
              <a:gd name="connsiteX167" fmla="*/ 433433 w 782384"/>
              <a:gd name="connsiteY167" fmla="*/ 78047 h 522790"/>
              <a:gd name="connsiteX168" fmla="*/ 433453 w 782384"/>
              <a:gd name="connsiteY168" fmla="*/ 82570 h 522790"/>
              <a:gd name="connsiteX169" fmla="*/ 364342 w 782384"/>
              <a:gd name="connsiteY169" fmla="*/ 152344 h 522790"/>
              <a:gd name="connsiteX170" fmla="*/ 359817 w 782384"/>
              <a:gd name="connsiteY170" fmla="*/ 152365 h 522790"/>
              <a:gd name="connsiteX171" fmla="*/ 359223 w 782384"/>
              <a:gd name="connsiteY171" fmla="*/ 151777 h 522790"/>
              <a:gd name="connsiteX172" fmla="*/ 359201 w 782384"/>
              <a:gd name="connsiteY172" fmla="*/ 147254 h 522790"/>
              <a:gd name="connsiteX173" fmla="*/ 428315 w 782384"/>
              <a:gd name="connsiteY173" fmla="*/ 77478 h 522790"/>
              <a:gd name="connsiteX174" fmla="*/ 432840 w 782384"/>
              <a:gd name="connsiteY174" fmla="*/ 77458 h 522790"/>
              <a:gd name="connsiteX175" fmla="*/ 189002 w 782384"/>
              <a:gd name="connsiteY175" fmla="*/ 60135 h 522790"/>
              <a:gd name="connsiteX176" fmla="*/ 192969 w 782384"/>
              <a:gd name="connsiteY176" fmla="*/ 62316 h 522790"/>
              <a:gd name="connsiteX177" fmla="*/ 231391 w 782384"/>
              <a:gd name="connsiteY177" fmla="*/ 194428 h 522790"/>
              <a:gd name="connsiteX178" fmla="*/ 229210 w 782384"/>
              <a:gd name="connsiteY178" fmla="*/ 198393 h 522790"/>
              <a:gd name="connsiteX179" fmla="*/ 228409 w 782384"/>
              <a:gd name="connsiteY179" fmla="*/ 198624 h 522790"/>
              <a:gd name="connsiteX180" fmla="*/ 224444 w 782384"/>
              <a:gd name="connsiteY180" fmla="*/ 196445 h 522790"/>
              <a:gd name="connsiteX181" fmla="*/ 186021 w 782384"/>
              <a:gd name="connsiteY181" fmla="*/ 64331 h 522790"/>
              <a:gd name="connsiteX182" fmla="*/ 188202 w 782384"/>
              <a:gd name="connsiteY182" fmla="*/ 60368 h 522790"/>
              <a:gd name="connsiteX183" fmla="*/ 288473 w 782384"/>
              <a:gd name="connsiteY183" fmla="*/ 56427 h 522790"/>
              <a:gd name="connsiteX184" fmla="*/ 289288 w 782384"/>
              <a:gd name="connsiteY184" fmla="*/ 56598 h 522790"/>
              <a:gd name="connsiteX185" fmla="*/ 291745 w 782384"/>
              <a:gd name="connsiteY185" fmla="*/ 60390 h 522790"/>
              <a:gd name="connsiteX186" fmla="*/ 271129 w 782384"/>
              <a:gd name="connsiteY186" fmla="*/ 156521 h 522790"/>
              <a:gd name="connsiteX187" fmla="*/ 267329 w 782384"/>
              <a:gd name="connsiteY187" fmla="*/ 158983 h 522790"/>
              <a:gd name="connsiteX188" fmla="*/ 266512 w 782384"/>
              <a:gd name="connsiteY188" fmla="*/ 158811 h 522790"/>
              <a:gd name="connsiteX189" fmla="*/ 264054 w 782384"/>
              <a:gd name="connsiteY189" fmla="*/ 155017 h 522790"/>
              <a:gd name="connsiteX190" fmla="*/ 284674 w 782384"/>
              <a:gd name="connsiteY190" fmla="*/ 58890 h 522790"/>
              <a:gd name="connsiteX191" fmla="*/ 288473 w 782384"/>
              <a:gd name="connsiteY191" fmla="*/ 56427 h 522790"/>
              <a:gd name="connsiteX192" fmla="*/ 239577 w 782384"/>
              <a:gd name="connsiteY192" fmla="*/ 0 h 522790"/>
              <a:gd name="connsiteX193" fmla="*/ 240406 w 782384"/>
              <a:gd name="connsiteY193" fmla="*/ 0 h 522790"/>
              <a:gd name="connsiteX194" fmla="*/ 243590 w 782384"/>
              <a:gd name="connsiteY194" fmla="*/ 3186 h 522790"/>
              <a:gd name="connsiteX195" fmla="*/ 243590 w 782384"/>
              <a:gd name="connsiteY195" fmla="*/ 101382 h 522790"/>
              <a:gd name="connsiteX196" fmla="*/ 240406 w 782384"/>
              <a:gd name="connsiteY196" fmla="*/ 104567 h 522790"/>
              <a:gd name="connsiteX197" fmla="*/ 239577 w 782384"/>
              <a:gd name="connsiteY197" fmla="*/ 104567 h 522790"/>
              <a:gd name="connsiteX198" fmla="*/ 236392 w 782384"/>
              <a:gd name="connsiteY198" fmla="*/ 101382 h 522790"/>
              <a:gd name="connsiteX199" fmla="*/ 236392 w 782384"/>
              <a:gd name="connsiteY199" fmla="*/ 3186 h 522790"/>
              <a:gd name="connsiteX200" fmla="*/ 239577 w 782384"/>
              <a:gd name="connsiteY200" fmla="*/ 0 h 52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782384" h="522790">
                <a:moveTo>
                  <a:pt x="230525" y="418148"/>
                </a:moveTo>
                <a:lnTo>
                  <a:pt x="249457" y="418148"/>
                </a:lnTo>
                <a:cubicBezTo>
                  <a:pt x="253343" y="418148"/>
                  <a:pt x="256525" y="421331"/>
                  <a:pt x="256525" y="425216"/>
                </a:cubicBezTo>
                <a:lnTo>
                  <a:pt x="256525" y="515722"/>
                </a:lnTo>
                <a:cubicBezTo>
                  <a:pt x="256525" y="519610"/>
                  <a:pt x="253343" y="522790"/>
                  <a:pt x="249457" y="522790"/>
                </a:cubicBezTo>
                <a:lnTo>
                  <a:pt x="230525" y="522790"/>
                </a:lnTo>
                <a:cubicBezTo>
                  <a:pt x="226640" y="522790"/>
                  <a:pt x="223458" y="519610"/>
                  <a:pt x="223458" y="515722"/>
                </a:cubicBezTo>
                <a:lnTo>
                  <a:pt x="223458" y="425216"/>
                </a:lnTo>
                <a:cubicBezTo>
                  <a:pt x="223458" y="421331"/>
                  <a:pt x="226640" y="418148"/>
                  <a:pt x="230525" y="418148"/>
                </a:cubicBezTo>
                <a:close/>
                <a:moveTo>
                  <a:pt x="194999" y="352154"/>
                </a:moveTo>
                <a:lnTo>
                  <a:pt x="212010" y="360459"/>
                </a:lnTo>
                <a:cubicBezTo>
                  <a:pt x="215502" y="362164"/>
                  <a:pt x="216962" y="366415"/>
                  <a:pt x="215255" y="369905"/>
                </a:cubicBezTo>
                <a:lnTo>
                  <a:pt x="175545" y="450973"/>
                </a:lnTo>
                <a:cubicBezTo>
                  <a:pt x="173835" y="454466"/>
                  <a:pt x="169579" y="455926"/>
                  <a:pt x="166085" y="454221"/>
                </a:cubicBezTo>
                <a:lnTo>
                  <a:pt x="149072" y="445917"/>
                </a:lnTo>
                <a:cubicBezTo>
                  <a:pt x="145578" y="444210"/>
                  <a:pt x="144119" y="439958"/>
                  <a:pt x="145830" y="436467"/>
                </a:cubicBezTo>
                <a:lnTo>
                  <a:pt x="185539" y="355400"/>
                </a:lnTo>
                <a:cubicBezTo>
                  <a:pt x="187250" y="351910"/>
                  <a:pt x="191508" y="350447"/>
                  <a:pt x="194999" y="352154"/>
                </a:cubicBezTo>
                <a:close/>
                <a:moveTo>
                  <a:pt x="341467" y="321657"/>
                </a:moveTo>
                <a:lnTo>
                  <a:pt x="411358" y="379416"/>
                </a:lnTo>
                <a:cubicBezTo>
                  <a:pt x="414355" y="381891"/>
                  <a:pt x="414784" y="386374"/>
                  <a:pt x="412315" y="389375"/>
                </a:cubicBezTo>
                <a:lnTo>
                  <a:pt x="400288" y="403998"/>
                </a:lnTo>
                <a:cubicBezTo>
                  <a:pt x="397818" y="407000"/>
                  <a:pt x="393346" y="407430"/>
                  <a:pt x="390349" y="404955"/>
                </a:cubicBezTo>
                <a:lnTo>
                  <a:pt x="320464" y="347193"/>
                </a:lnTo>
                <a:cubicBezTo>
                  <a:pt x="317465" y="344717"/>
                  <a:pt x="317034" y="340234"/>
                  <a:pt x="319504" y="337233"/>
                </a:cubicBezTo>
                <a:lnTo>
                  <a:pt x="331528" y="322613"/>
                </a:lnTo>
                <a:cubicBezTo>
                  <a:pt x="333998" y="319612"/>
                  <a:pt x="338470" y="319182"/>
                  <a:pt x="341467" y="321657"/>
                </a:cubicBezTo>
                <a:close/>
                <a:moveTo>
                  <a:pt x="276906" y="320174"/>
                </a:moveTo>
                <a:cubicBezTo>
                  <a:pt x="280574" y="318890"/>
                  <a:pt x="284625" y="320843"/>
                  <a:pt x="285907" y="324513"/>
                </a:cubicBezTo>
                <a:lnTo>
                  <a:pt x="328671" y="446901"/>
                </a:lnTo>
                <a:cubicBezTo>
                  <a:pt x="329952" y="450571"/>
                  <a:pt x="327997" y="454623"/>
                  <a:pt x="324329" y="455907"/>
                </a:cubicBezTo>
                <a:lnTo>
                  <a:pt x="306457" y="462149"/>
                </a:lnTo>
                <a:cubicBezTo>
                  <a:pt x="302790" y="463431"/>
                  <a:pt x="298740" y="461480"/>
                  <a:pt x="297456" y="457810"/>
                </a:cubicBezTo>
                <a:lnTo>
                  <a:pt x="254696" y="335423"/>
                </a:lnTo>
                <a:cubicBezTo>
                  <a:pt x="253414" y="331753"/>
                  <a:pt x="255364" y="327703"/>
                  <a:pt x="259035" y="326419"/>
                </a:cubicBezTo>
                <a:close/>
                <a:moveTo>
                  <a:pt x="92436" y="308338"/>
                </a:moveTo>
                <a:cubicBezTo>
                  <a:pt x="94732" y="307469"/>
                  <a:pt x="97322" y="308634"/>
                  <a:pt x="98195" y="310929"/>
                </a:cubicBezTo>
                <a:lnTo>
                  <a:pt x="100528" y="317074"/>
                </a:lnTo>
                <a:cubicBezTo>
                  <a:pt x="101398" y="319368"/>
                  <a:pt x="100233" y="321959"/>
                  <a:pt x="97937" y="322829"/>
                </a:cubicBezTo>
                <a:lnTo>
                  <a:pt x="8379" y="356808"/>
                </a:lnTo>
                <a:cubicBezTo>
                  <a:pt x="6083" y="357677"/>
                  <a:pt x="3493" y="356512"/>
                  <a:pt x="2621" y="354218"/>
                </a:cubicBezTo>
                <a:lnTo>
                  <a:pt x="289" y="348073"/>
                </a:lnTo>
                <a:cubicBezTo>
                  <a:pt x="-582" y="345780"/>
                  <a:pt x="582" y="343189"/>
                  <a:pt x="2876" y="342319"/>
                </a:cubicBezTo>
                <a:close/>
                <a:moveTo>
                  <a:pt x="406341" y="301011"/>
                </a:moveTo>
                <a:lnTo>
                  <a:pt x="492370" y="329389"/>
                </a:lnTo>
                <a:cubicBezTo>
                  <a:pt x="496063" y="330607"/>
                  <a:pt x="498086" y="334624"/>
                  <a:pt x="496867" y="338314"/>
                </a:cubicBezTo>
                <a:lnTo>
                  <a:pt x="490939" y="356292"/>
                </a:lnTo>
                <a:cubicBezTo>
                  <a:pt x="489720" y="359983"/>
                  <a:pt x="485701" y="362007"/>
                  <a:pt x="482010" y="360788"/>
                </a:cubicBezTo>
                <a:lnTo>
                  <a:pt x="395984" y="332413"/>
                </a:lnTo>
                <a:cubicBezTo>
                  <a:pt x="392295" y="331194"/>
                  <a:pt x="390269" y="327178"/>
                  <a:pt x="391488" y="323488"/>
                </a:cubicBezTo>
                <a:lnTo>
                  <a:pt x="397416" y="305511"/>
                </a:lnTo>
                <a:cubicBezTo>
                  <a:pt x="398635" y="301816"/>
                  <a:pt x="402651" y="299792"/>
                  <a:pt x="406341" y="301011"/>
                </a:cubicBezTo>
                <a:close/>
                <a:moveTo>
                  <a:pt x="186886" y="297607"/>
                </a:moveTo>
                <a:cubicBezTo>
                  <a:pt x="188817" y="296093"/>
                  <a:pt x="191637" y="296432"/>
                  <a:pt x="193152" y="298365"/>
                </a:cubicBezTo>
                <a:lnTo>
                  <a:pt x="197205" y="303532"/>
                </a:lnTo>
                <a:cubicBezTo>
                  <a:pt x="198722" y="305466"/>
                  <a:pt x="198381" y="308286"/>
                  <a:pt x="196448" y="309801"/>
                </a:cubicBezTo>
                <a:lnTo>
                  <a:pt x="90071" y="393256"/>
                </a:lnTo>
                <a:cubicBezTo>
                  <a:pt x="88137" y="394771"/>
                  <a:pt x="85316" y="394433"/>
                  <a:pt x="83802" y="392499"/>
                </a:cubicBezTo>
                <a:lnTo>
                  <a:pt x="79745" y="387328"/>
                </a:lnTo>
                <a:cubicBezTo>
                  <a:pt x="78230" y="385396"/>
                  <a:pt x="78570" y="382578"/>
                  <a:pt x="80505" y="381063"/>
                </a:cubicBezTo>
                <a:close/>
                <a:moveTo>
                  <a:pt x="42512" y="261686"/>
                </a:moveTo>
                <a:lnTo>
                  <a:pt x="138123" y="261686"/>
                </a:lnTo>
                <a:cubicBezTo>
                  <a:pt x="140578" y="261686"/>
                  <a:pt x="142586" y="263695"/>
                  <a:pt x="142586" y="266148"/>
                </a:cubicBezTo>
                <a:lnTo>
                  <a:pt x="142586" y="272720"/>
                </a:lnTo>
                <a:cubicBezTo>
                  <a:pt x="142586" y="275177"/>
                  <a:pt x="140578" y="277185"/>
                  <a:pt x="138123" y="277185"/>
                </a:cubicBezTo>
                <a:lnTo>
                  <a:pt x="42512" y="277185"/>
                </a:lnTo>
                <a:cubicBezTo>
                  <a:pt x="40057" y="277185"/>
                  <a:pt x="38047" y="275177"/>
                  <a:pt x="38047" y="272720"/>
                </a:cubicBezTo>
                <a:lnTo>
                  <a:pt x="38047" y="266148"/>
                </a:lnTo>
                <a:cubicBezTo>
                  <a:pt x="38047" y="263695"/>
                  <a:pt x="40057" y="261686"/>
                  <a:pt x="42512" y="261686"/>
                </a:cubicBezTo>
                <a:close/>
                <a:moveTo>
                  <a:pt x="319369" y="244120"/>
                </a:moveTo>
                <a:lnTo>
                  <a:pt x="448959" y="244120"/>
                </a:lnTo>
                <a:cubicBezTo>
                  <a:pt x="452846" y="244120"/>
                  <a:pt x="456028" y="247300"/>
                  <a:pt x="456028" y="251187"/>
                </a:cubicBezTo>
                <a:lnTo>
                  <a:pt x="456028" y="270118"/>
                </a:lnTo>
                <a:cubicBezTo>
                  <a:pt x="456028" y="274006"/>
                  <a:pt x="452846" y="277187"/>
                  <a:pt x="448959" y="277187"/>
                </a:cubicBezTo>
                <a:lnTo>
                  <a:pt x="319369" y="277187"/>
                </a:lnTo>
                <a:cubicBezTo>
                  <a:pt x="315483" y="277187"/>
                  <a:pt x="312302" y="274006"/>
                  <a:pt x="312302" y="270118"/>
                </a:cubicBezTo>
                <a:lnTo>
                  <a:pt x="312302" y="251187"/>
                </a:lnTo>
                <a:cubicBezTo>
                  <a:pt x="312302" y="247300"/>
                  <a:pt x="315483" y="244120"/>
                  <a:pt x="319369" y="244120"/>
                </a:cubicBezTo>
                <a:close/>
                <a:moveTo>
                  <a:pt x="55847" y="188378"/>
                </a:moveTo>
                <a:lnTo>
                  <a:pt x="183737" y="231813"/>
                </a:lnTo>
                <a:cubicBezTo>
                  <a:pt x="186062" y="232602"/>
                  <a:pt x="187318" y="235150"/>
                  <a:pt x="186528" y="237476"/>
                </a:cubicBezTo>
                <a:lnTo>
                  <a:pt x="184416" y="243696"/>
                </a:lnTo>
                <a:cubicBezTo>
                  <a:pt x="183627" y="246021"/>
                  <a:pt x="181078" y="247278"/>
                  <a:pt x="178753" y="246487"/>
                </a:cubicBezTo>
                <a:lnTo>
                  <a:pt x="50864" y="203055"/>
                </a:lnTo>
                <a:cubicBezTo>
                  <a:pt x="48538" y="202266"/>
                  <a:pt x="47283" y="199718"/>
                  <a:pt x="48072" y="197393"/>
                </a:cubicBezTo>
                <a:lnTo>
                  <a:pt x="50184" y="191168"/>
                </a:lnTo>
                <a:cubicBezTo>
                  <a:pt x="50974" y="188844"/>
                  <a:pt x="53522" y="187589"/>
                  <a:pt x="55847" y="188378"/>
                </a:cubicBezTo>
                <a:close/>
                <a:moveTo>
                  <a:pt x="492977" y="181989"/>
                </a:moveTo>
                <a:cubicBezTo>
                  <a:pt x="494661" y="181475"/>
                  <a:pt x="496462" y="182427"/>
                  <a:pt x="496980" y="184111"/>
                </a:cubicBezTo>
                <a:lnTo>
                  <a:pt x="497227" y="184906"/>
                </a:lnTo>
                <a:cubicBezTo>
                  <a:pt x="497746" y="186586"/>
                  <a:pt x="496794" y="188385"/>
                  <a:pt x="495113" y="188899"/>
                </a:cubicBezTo>
                <a:lnTo>
                  <a:pt x="401301" y="217663"/>
                </a:lnTo>
                <a:cubicBezTo>
                  <a:pt x="399619" y="218178"/>
                  <a:pt x="397818" y="217223"/>
                  <a:pt x="397298" y="215543"/>
                </a:cubicBezTo>
                <a:lnTo>
                  <a:pt x="397052" y="214746"/>
                </a:lnTo>
                <a:cubicBezTo>
                  <a:pt x="396532" y="213065"/>
                  <a:pt x="397483" y="211267"/>
                  <a:pt x="399167" y="210752"/>
                </a:cubicBezTo>
                <a:close/>
                <a:moveTo>
                  <a:pt x="423122" y="154044"/>
                </a:moveTo>
                <a:cubicBezTo>
                  <a:pt x="424649" y="153169"/>
                  <a:pt x="426615" y="153706"/>
                  <a:pt x="427489" y="155231"/>
                </a:cubicBezTo>
                <a:lnTo>
                  <a:pt x="427903" y="155956"/>
                </a:lnTo>
                <a:cubicBezTo>
                  <a:pt x="428779" y="157484"/>
                  <a:pt x="428243" y="159446"/>
                  <a:pt x="426717" y="160319"/>
                </a:cubicBezTo>
                <a:lnTo>
                  <a:pt x="341310" y="209125"/>
                </a:lnTo>
                <a:cubicBezTo>
                  <a:pt x="339781" y="209997"/>
                  <a:pt x="337815" y="209463"/>
                  <a:pt x="336941" y="207935"/>
                </a:cubicBezTo>
                <a:lnTo>
                  <a:pt x="336526" y="207210"/>
                </a:lnTo>
                <a:cubicBezTo>
                  <a:pt x="335651" y="205684"/>
                  <a:pt x="336188" y="203721"/>
                  <a:pt x="337716" y="202847"/>
                </a:cubicBezTo>
                <a:close/>
                <a:moveTo>
                  <a:pt x="718514" y="129408"/>
                </a:moveTo>
                <a:lnTo>
                  <a:pt x="718514" y="198389"/>
                </a:lnTo>
                <a:lnTo>
                  <a:pt x="740577" y="198389"/>
                </a:lnTo>
                <a:cubicBezTo>
                  <a:pt x="750099" y="198389"/>
                  <a:pt x="757765" y="190492"/>
                  <a:pt x="757765" y="180970"/>
                </a:cubicBezTo>
                <a:lnTo>
                  <a:pt x="757765" y="146598"/>
                </a:lnTo>
                <a:cubicBezTo>
                  <a:pt x="757765" y="137073"/>
                  <a:pt x="750099" y="129408"/>
                  <a:pt x="740577" y="129408"/>
                </a:cubicBezTo>
                <a:close/>
                <a:moveTo>
                  <a:pt x="40178" y="109000"/>
                </a:moveTo>
                <a:lnTo>
                  <a:pt x="118967" y="163053"/>
                </a:lnTo>
                <a:cubicBezTo>
                  <a:pt x="120992" y="164441"/>
                  <a:pt x="121514" y="167234"/>
                  <a:pt x="120123" y="169260"/>
                </a:cubicBezTo>
                <a:lnTo>
                  <a:pt x="116405" y="174680"/>
                </a:lnTo>
                <a:cubicBezTo>
                  <a:pt x="115019" y="176706"/>
                  <a:pt x="112226" y="177224"/>
                  <a:pt x="110200" y="175835"/>
                </a:cubicBezTo>
                <a:lnTo>
                  <a:pt x="31411" y="121783"/>
                </a:lnTo>
                <a:cubicBezTo>
                  <a:pt x="29386" y="120393"/>
                  <a:pt x="28865" y="117600"/>
                  <a:pt x="30256" y="115577"/>
                </a:cubicBezTo>
                <a:lnTo>
                  <a:pt x="33973" y="110158"/>
                </a:lnTo>
                <a:cubicBezTo>
                  <a:pt x="35360" y="108132"/>
                  <a:pt x="38153" y="107610"/>
                  <a:pt x="40178" y="109000"/>
                </a:cubicBezTo>
                <a:close/>
                <a:moveTo>
                  <a:pt x="701094" y="104790"/>
                </a:moveTo>
                <a:lnTo>
                  <a:pt x="740577" y="104790"/>
                </a:lnTo>
                <a:cubicBezTo>
                  <a:pt x="763802" y="104790"/>
                  <a:pt x="782384" y="123369"/>
                  <a:pt x="782384" y="146598"/>
                </a:cubicBezTo>
                <a:lnTo>
                  <a:pt x="782384" y="180970"/>
                </a:lnTo>
                <a:cubicBezTo>
                  <a:pt x="782384" y="204195"/>
                  <a:pt x="763802" y="223010"/>
                  <a:pt x="740577" y="223010"/>
                </a:cubicBezTo>
                <a:lnTo>
                  <a:pt x="718514" y="223010"/>
                </a:lnTo>
                <a:lnTo>
                  <a:pt x="718514" y="269694"/>
                </a:lnTo>
                <a:cubicBezTo>
                  <a:pt x="718514" y="273873"/>
                  <a:pt x="715029" y="277124"/>
                  <a:pt x="711081" y="277124"/>
                </a:cubicBezTo>
                <a:lnTo>
                  <a:pt x="701094" y="277124"/>
                </a:lnTo>
                <a:cubicBezTo>
                  <a:pt x="697146" y="277124"/>
                  <a:pt x="693893" y="273873"/>
                  <a:pt x="693893" y="269694"/>
                </a:cubicBezTo>
                <a:lnTo>
                  <a:pt x="693893" y="111989"/>
                </a:lnTo>
                <a:cubicBezTo>
                  <a:pt x="693893" y="108041"/>
                  <a:pt x="697146" y="104790"/>
                  <a:pt x="701094" y="104790"/>
                </a:cubicBezTo>
                <a:close/>
                <a:moveTo>
                  <a:pt x="569875" y="104790"/>
                </a:moveTo>
                <a:lnTo>
                  <a:pt x="590547" y="104790"/>
                </a:lnTo>
                <a:cubicBezTo>
                  <a:pt x="593332" y="104790"/>
                  <a:pt x="596586" y="106880"/>
                  <a:pt x="597515" y="109436"/>
                </a:cubicBezTo>
                <a:lnTo>
                  <a:pt x="641412" y="232066"/>
                </a:lnTo>
                <a:lnTo>
                  <a:pt x="641412" y="112222"/>
                </a:lnTo>
                <a:cubicBezTo>
                  <a:pt x="641412" y="108040"/>
                  <a:pt x="644663" y="104790"/>
                  <a:pt x="648611" y="104790"/>
                </a:cubicBezTo>
                <a:lnTo>
                  <a:pt x="658598" y="104790"/>
                </a:lnTo>
                <a:cubicBezTo>
                  <a:pt x="662546" y="104790"/>
                  <a:pt x="666029" y="108040"/>
                  <a:pt x="666029" y="112222"/>
                </a:cubicBezTo>
                <a:lnTo>
                  <a:pt x="666029" y="269694"/>
                </a:lnTo>
                <a:cubicBezTo>
                  <a:pt x="666029" y="273874"/>
                  <a:pt x="662546" y="277124"/>
                  <a:pt x="658598" y="277124"/>
                </a:cubicBezTo>
                <a:lnTo>
                  <a:pt x="637926" y="277124"/>
                </a:lnTo>
                <a:cubicBezTo>
                  <a:pt x="635140" y="277124"/>
                  <a:pt x="631889" y="275036"/>
                  <a:pt x="630959" y="272246"/>
                </a:cubicBezTo>
                <a:lnTo>
                  <a:pt x="587063" y="149847"/>
                </a:lnTo>
                <a:lnTo>
                  <a:pt x="587063" y="269694"/>
                </a:lnTo>
                <a:cubicBezTo>
                  <a:pt x="587063" y="273874"/>
                  <a:pt x="583812" y="277124"/>
                  <a:pt x="579864" y="277124"/>
                </a:cubicBezTo>
                <a:lnTo>
                  <a:pt x="569875" y="277124"/>
                </a:lnTo>
                <a:cubicBezTo>
                  <a:pt x="565928" y="277124"/>
                  <a:pt x="562442" y="273874"/>
                  <a:pt x="562442" y="269694"/>
                </a:cubicBezTo>
                <a:lnTo>
                  <a:pt x="562442" y="111988"/>
                </a:lnTo>
                <a:cubicBezTo>
                  <a:pt x="562442" y="108040"/>
                  <a:pt x="565928" y="104790"/>
                  <a:pt x="569875" y="104790"/>
                </a:cubicBezTo>
                <a:close/>
                <a:moveTo>
                  <a:pt x="119363" y="95356"/>
                </a:moveTo>
                <a:cubicBezTo>
                  <a:pt x="121285" y="93829"/>
                  <a:pt x="124106" y="94158"/>
                  <a:pt x="125627" y="96085"/>
                </a:cubicBezTo>
                <a:lnTo>
                  <a:pt x="184966" y="171236"/>
                </a:lnTo>
                <a:cubicBezTo>
                  <a:pt x="186488" y="173164"/>
                  <a:pt x="186157" y="175989"/>
                  <a:pt x="184233" y="177514"/>
                </a:cubicBezTo>
                <a:lnTo>
                  <a:pt x="179085" y="181596"/>
                </a:lnTo>
                <a:cubicBezTo>
                  <a:pt x="177160" y="183122"/>
                  <a:pt x="174341" y="182795"/>
                  <a:pt x="172820" y="180867"/>
                </a:cubicBezTo>
                <a:lnTo>
                  <a:pt x="113478" y="105715"/>
                </a:lnTo>
                <a:cubicBezTo>
                  <a:pt x="111958" y="103789"/>
                  <a:pt x="112287" y="100965"/>
                  <a:pt x="114212" y="99437"/>
                </a:cubicBezTo>
                <a:close/>
                <a:moveTo>
                  <a:pt x="357526" y="83647"/>
                </a:moveTo>
                <a:lnTo>
                  <a:pt x="358227" y="84095"/>
                </a:lnTo>
                <a:cubicBezTo>
                  <a:pt x="359708" y="85047"/>
                  <a:pt x="360139" y="87036"/>
                  <a:pt x="359187" y="88515"/>
                </a:cubicBezTo>
                <a:lnTo>
                  <a:pt x="284564" y="204119"/>
                </a:lnTo>
                <a:cubicBezTo>
                  <a:pt x="283612" y="205598"/>
                  <a:pt x="281620" y="206029"/>
                  <a:pt x="280139" y="205079"/>
                </a:cubicBezTo>
                <a:lnTo>
                  <a:pt x="279437" y="204628"/>
                </a:lnTo>
                <a:cubicBezTo>
                  <a:pt x="277956" y="203677"/>
                  <a:pt x="277527" y="201689"/>
                  <a:pt x="278479" y="200211"/>
                </a:cubicBezTo>
                <a:lnTo>
                  <a:pt x="353098" y="84607"/>
                </a:lnTo>
                <a:cubicBezTo>
                  <a:pt x="354052" y="83128"/>
                  <a:pt x="356046" y="82697"/>
                  <a:pt x="357526" y="83647"/>
                </a:cubicBezTo>
                <a:close/>
                <a:moveTo>
                  <a:pt x="432840" y="77458"/>
                </a:moveTo>
                <a:lnTo>
                  <a:pt x="433433" y="78047"/>
                </a:lnTo>
                <a:cubicBezTo>
                  <a:pt x="434682" y="79285"/>
                  <a:pt x="434693" y="81319"/>
                  <a:pt x="433453" y="82570"/>
                </a:cubicBezTo>
                <a:lnTo>
                  <a:pt x="364342" y="152344"/>
                </a:lnTo>
                <a:cubicBezTo>
                  <a:pt x="363104" y="153596"/>
                  <a:pt x="361068" y="153603"/>
                  <a:pt x="359817" y="152365"/>
                </a:cubicBezTo>
                <a:lnTo>
                  <a:pt x="359223" y="151777"/>
                </a:lnTo>
                <a:cubicBezTo>
                  <a:pt x="357972" y="150537"/>
                  <a:pt x="357963" y="148501"/>
                  <a:pt x="359201" y="147254"/>
                </a:cubicBezTo>
                <a:lnTo>
                  <a:pt x="428315" y="77478"/>
                </a:lnTo>
                <a:cubicBezTo>
                  <a:pt x="429553" y="76230"/>
                  <a:pt x="431589" y="76218"/>
                  <a:pt x="432840" y="77458"/>
                </a:cubicBezTo>
                <a:close/>
                <a:moveTo>
                  <a:pt x="189002" y="60135"/>
                </a:moveTo>
                <a:cubicBezTo>
                  <a:pt x="190692" y="59645"/>
                  <a:pt x="192478" y="60625"/>
                  <a:pt x="192969" y="62316"/>
                </a:cubicBezTo>
                <a:lnTo>
                  <a:pt x="231391" y="194428"/>
                </a:lnTo>
                <a:cubicBezTo>
                  <a:pt x="231882" y="196118"/>
                  <a:pt x="230902" y="197903"/>
                  <a:pt x="229210" y="198393"/>
                </a:cubicBezTo>
                <a:lnTo>
                  <a:pt x="228409" y="198624"/>
                </a:lnTo>
                <a:cubicBezTo>
                  <a:pt x="226720" y="199114"/>
                  <a:pt x="224935" y="198134"/>
                  <a:pt x="224444" y="196445"/>
                </a:cubicBezTo>
                <a:lnTo>
                  <a:pt x="186021" y="64331"/>
                </a:lnTo>
                <a:cubicBezTo>
                  <a:pt x="185530" y="62644"/>
                  <a:pt x="186510" y="60858"/>
                  <a:pt x="188202" y="60368"/>
                </a:cubicBezTo>
                <a:close/>
                <a:moveTo>
                  <a:pt x="288473" y="56427"/>
                </a:moveTo>
                <a:lnTo>
                  <a:pt x="289288" y="56598"/>
                </a:lnTo>
                <a:cubicBezTo>
                  <a:pt x="291008" y="56963"/>
                  <a:pt x="292115" y="58672"/>
                  <a:pt x="291745" y="60390"/>
                </a:cubicBezTo>
                <a:lnTo>
                  <a:pt x="271129" y="156521"/>
                </a:lnTo>
                <a:cubicBezTo>
                  <a:pt x="270759" y="158241"/>
                  <a:pt x="269050" y="159351"/>
                  <a:pt x="267329" y="158983"/>
                </a:cubicBezTo>
                <a:lnTo>
                  <a:pt x="266512" y="158811"/>
                </a:lnTo>
                <a:cubicBezTo>
                  <a:pt x="264790" y="158445"/>
                  <a:pt x="263685" y="156738"/>
                  <a:pt x="264054" y="155017"/>
                </a:cubicBezTo>
                <a:lnTo>
                  <a:pt x="284674" y="58890"/>
                </a:lnTo>
                <a:cubicBezTo>
                  <a:pt x="285042" y="57170"/>
                  <a:pt x="286751" y="56059"/>
                  <a:pt x="288473" y="56427"/>
                </a:cubicBezTo>
                <a:close/>
                <a:moveTo>
                  <a:pt x="239577" y="0"/>
                </a:moveTo>
                <a:lnTo>
                  <a:pt x="240406" y="0"/>
                </a:lnTo>
                <a:cubicBezTo>
                  <a:pt x="242158" y="0"/>
                  <a:pt x="243590" y="1433"/>
                  <a:pt x="243590" y="3186"/>
                </a:cubicBezTo>
                <a:lnTo>
                  <a:pt x="243590" y="101382"/>
                </a:lnTo>
                <a:cubicBezTo>
                  <a:pt x="243590" y="103133"/>
                  <a:pt x="242158" y="104567"/>
                  <a:pt x="240406" y="104567"/>
                </a:cubicBezTo>
                <a:lnTo>
                  <a:pt x="239577" y="104567"/>
                </a:lnTo>
                <a:cubicBezTo>
                  <a:pt x="237825" y="104567"/>
                  <a:pt x="236392" y="103133"/>
                  <a:pt x="236392" y="101382"/>
                </a:cubicBezTo>
                <a:lnTo>
                  <a:pt x="236392" y="3186"/>
                </a:lnTo>
                <a:cubicBezTo>
                  <a:pt x="236392" y="1433"/>
                  <a:pt x="237825" y="0"/>
                  <a:pt x="239577" y="0"/>
                </a:cubicBezTo>
                <a:close/>
              </a:path>
            </a:pathLst>
          </a:custGeom>
          <a:solidFill>
            <a:schemeClr val="tx1"/>
          </a:solidFill>
        </p:spPr>
        <p:txBody>
          <a:bodyPr wrap="square">
            <a:noAutofit/>
          </a:bodyPr>
          <a:lstStyle>
            <a:lvl1pPr>
              <a:defRPr sz="800" b="0" i="0">
                <a:noFill/>
                <a:latin typeface="Soleil Lt" panose="02000503000000020003" pitchFamily="2" charset="77"/>
              </a:defRPr>
            </a:lvl1pPr>
            <a:lvl2pPr>
              <a:defRPr sz="800" b="0" i="0">
                <a:latin typeface="Soleil Lt" panose="02000503000000020003" pitchFamily="2" charset="77"/>
              </a:defRPr>
            </a:lvl2pPr>
            <a:lvl3pPr>
              <a:defRPr sz="800" b="0" i="0">
                <a:latin typeface="Soleil Lt" panose="02000503000000020003" pitchFamily="2" charset="77"/>
              </a:defRPr>
            </a:lvl3pPr>
            <a:lvl4pPr>
              <a:defRPr sz="800" b="0" i="0">
                <a:latin typeface="Soleil Lt" panose="02000503000000020003" pitchFamily="2" charset="77"/>
              </a:defRPr>
            </a:lvl4pPr>
            <a:lvl5pPr>
              <a:defRPr sz="800" b="0" i="0">
                <a:latin typeface="Soleil Lt" panose="02000503000000020003" pitchFamily="2" charset="77"/>
              </a:defRPr>
            </a:lvl5pPr>
          </a:lstStyle>
          <a:p>
            <a:pPr lvl="0"/>
            <a:endParaRPr lang="en-US" dirty="0"/>
          </a:p>
        </p:txBody>
      </p:sp>
      <p:sp>
        <p:nvSpPr>
          <p:cNvPr id="9" name="Text Placeholder 8">
            <a:extLst>
              <a:ext uri="{FF2B5EF4-FFF2-40B4-BE49-F238E27FC236}">
                <a16:creationId xmlns:a16="http://schemas.microsoft.com/office/drawing/2014/main" id="{11A1191D-1AA6-8BC3-BE8B-B96143F86A9E}"/>
              </a:ext>
            </a:extLst>
          </p:cNvPr>
          <p:cNvSpPr>
            <a:spLocks noGrp="1"/>
          </p:cNvSpPr>
          <p:nvPr>
            <p:ph type="body" sz="quarter" idx="36" hasCustomPrompt="1"/>
          </p:nvPr>
        </p:nvSpPr>
        <p:spPr>
          <a:xfrm>
            <a:off x="0" y="479108"/>
            <a:ext cx="807403" cy="132397"/>
          </a:xfrm>
          <a:custGeom>
            <a:avLst/>
            <a:gdLst>
              <a:gd name="connsiteX0" fmla="*/ 0 w 807403"/>
              <a:gd name="connsiteY0" fmla="*/ 0 h 132397"/>
              <a:gd name="connsiteX1" fmla="*/ 785336 w 807403"/>
              <a:gd name="connsiteY1" fmla="*/ 0 h 132397"/>
              <a:gd name="connsiteX2" fmla="*/ 807403 w 807403"/>
              <a:gd name="connsiteY2" fmla="*/ 22067 h 132397"/>
              <a:gd name="connsiteX3" fmla="*/ 807403 w 807403"/>
              <a:gd name="connsiteY3" fmla="*/ 110330 h 132397"/>
              <a:gd name="connsiteX4" fmla="*/ 785336 w 807403"/>
              <a:gd name="connsiteY4" fmla="*/ 132397 h 132397"/>
              <a:gd name="connsiteX5" fmla="*/ 0 w 807403"/>
              <a:gd name="connsiteY5" fmla="*/ 132397 h 13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403" h="132397">
                <a:moveTo>
                  <a:pt x="0" y="0"/>
                </a:moveTo>
                <a:lnTo>
                  <a:pt x="785336" y="0"/>
                </a:lnTo>
                <a:cubicBezTo>
                  <a:pt x="797523" y="0"/>
                  <a:pt x="807403" y="9880"/>
                  <a:pt x="807403" y="22067"/>
                </a:cubicBezTo>
                <a:lnTo>
                  <a:pt x="807403" y="110330"/>
                </a:lnTo>
                <a:cubicBezTo>
                  <a:pt x="807403" y="122517"/>
                  <a:pt x="797523" y="132397"/>
                  <a:pt x="785336" y="132397"/>
                </a:cubicBezTo>
                <a:lnTo>
                  <a:pt x="0" y="132397"/>
                </a:lnTo>
                <a:close/>
              </a:path>
            </a:pathLst>
          </a:custGeom>
          <a:solidFill>
            <a:schemeClr val="accent1"/>
          </a:solidFill>
        </p:spPr>
        <p:txBody>
          <a:bodyPr wrap="square">
            <a:noAutofit/>
          </a:bodyPr>
          <a:lstStyle>
            <a:lvl1pPr>
              <a:defRPr sz="100"/>
            </a:lvl1pPr>
            <a:lvl2pPr>
              <a:defRPr sz="100"/>
            </a:lvl2pPr>
            <a:lvl3pPr>
              <a:defRPr sz="100"/>
            </a:lvl3pPr>
            <a:lvl4pPr>
              <a:defRPr sz="100"/>
            </a:lvl4pPr>
            <a:lvl5pPr>
              <a:defRPr sz="100"/>
            </a:lvl5pPr>
          </a:lstStyle>
          <a:p>
            <a:pPr lvl="0"/>
            <a:r>
              <a:rPr lang="en-US" dirty="0"/>
              <a:t> </a:t>
            </a:r>
          </a:p>
        </p:txBody>
      </p:sp>
      <p:sp>
        <p:nvSpPr>
          <p:cNvPr id="17" name="Text Placeholder 16">
            <a:extLst>
              <a:ext uri="{FF2B5EF4-FFF2-40B4-BE49-F238E27FC236}">
                <a16:creationId xmlns:a16="http://schemas.microsoft.com/office/drawing/2014/main" id="{3F2FC7A4-5AFE-D6EF-31C1-969B51666AC0}"/>
              </a:ext>
            </a:extLst>
          </p:cNvPr>
          <p:cNvSpPr>
            <a:spLocks noGrp="1"/>
          </p:cNvSpPr>
          <p:nvPr>
            <p:ph type="body" sz="quarter" idx="37" hasCustomPrompt="1"/>
          </p:nvPr>
        </p:nvSpPr>
        <p:spPr>
          <a:xfrm>
            <a:off x="1079948" y="1854959"/>
            <a:ext cx="914400" cy="914400"/>
          </a:xfrm>
          <a:blipFill>
            <a:blip r:embed="rId2"/>
            <a:stretch>
              <a:fillRect/>
            </a:stretch>
          </a:blipFill>
        </p:spPr>
        <p:txBody>
          <a:bodyPr/>
          <a:lstStyle>
            <a:lvl1pPr>
              <a:defRPr/>
            </a:lvl1pPr>
          </a:lstStyle>
          <a:p>
            <a:pPr lvl="0"/>
            <a:r>
              <a:rPr lang="en-US" dirty="0"/>
              <a:t> </a:t>
            </a:r>
          </a:p>
        </p:txBody>
      </p:sp>
      <p:sp>
        <p:nvSpPr>
          <p:cNvPr id="18" name="Text Placeholder 16">
            <a:extLst>
              <a:ext uri="{FF2B5EF4-FFF2-40B4-BE49-F238E27FC236}">
                <a16:creationId xmlns:a16="http://schemas.microsoft.com/office/drawing/2014/main" id="{3E41209B-56CC-0080-37DA-5B0303B5F3D1}"/>
              </a:ext>
            </a:extLst>
          </p:cNvPr>
          <p:cNvSpPr>
            <a:spLocks noGrp="1"/>
          </p:cNvSpPr>
          <p:nvPr>
            <p:ph type="body" sz="quarter" idx="38" hasCustomPrompt="1"/>
          </p:nvPr>
        </p:nvSpPr>
        <p:spPr>
          <a:xfrm>
            <a:off x="4097379" y="1854959"/>
            <a:ext cx="914400" cy="914400"/>
          </a:xfrm>
          <a:blipFill>
            <a:blip r:embed="rId3"/>
            <a:stretch>
              <a:fillRect/>
            </a:stretch>
          </a:blipFill>
        </p:spPr>
        <p:txBody>
          <a:bodyPr/>
          <a:lstStyle>
            <a:lvl1pPr>
              <a:defRPr/>
            </a:lvl1pPr>
          </a:lstStyle>
          <a:p>
            <a:pPr lvl="0"/>
            <a:r>
              <a:rPr lang="en-US" dirty="0"/>
              <a:t> </a:t>
            </a:r>
          </a:p>
        </p:txBody>
      </p:sp>
      <p:sp>
        <p:nvSpPr>
          <p:cNvPr id="19" name="Text Placeholder 16">
            <a:extLst>
              <a:ext uri="{FF2B5EF4-FFF2-40B4-BE49-F238E27FC236}">
                <a16:creationId xmlns:a16="http://schemas.microsoft.com/office/drawing/2014/main" id="{CE708811-1B8E-4B93-F767-BEA5CDD4E26F}"/>
              </a:ext>
            </a:extLst>
          </p:cNvPr>
          <p:cNvSpPr>
            <a:spLocks noGrp="1"/>
          </p:cNvSpPr>
          <p:nvPr>
            <p:ph type="body" sz="quarter" idx="39" hasCustomPrompt="1"/>
          </p:nvPr>
        </p:nvSpPr>
        <p:spPr>
          <a:xfrm>
            <a:off x="7153093" y="1854959"/>
            <a:ext cx="914400" cy="914400"/>
          </a:xfrm>
          <a:blipFill>
            <a:blip r:embed="rId4"/>
            <a:stretch>
              <a:fillRect/>
            </a:stretch>
          </a:blipFill>
        </p:spPr>
        <p:txBody>
          <a:bodyPr/>
          <a:lstStyle>
            <a:lvl1pPr>
              <a:defRPr/>
            </a:lvl1pPr>
          </a:lstStyle>
          <a:p>
            <a:pPr lvl="0"/>
            <a:r>
              <a:rPr lang="en-US" dirty="0"/>
              <a:t> </a:t>
            </a:r>
          </a:p>
        </p:txBody>
      </p:sp>
      <p:sp>
        <p:nvSpPr>
          <p:cNvPr id="20" name="Text Placeholder 16">
            <a:extLst>
              <a:ext uri="{FF2B5EF4-FFF2-40B4-BE49-F238E27FC236}">
                <a16:creationId xmlns:a16="http://schemas.microsoft.com/office/drawing/2014/main" id="{B20A42C9-76D2-3D03-1754-066076782982}"/>
              </a:ext>
            </a:extLst>
          </p:cNvPr>
          <p:cNvSpPr>
            <a:spLocks noGrp="1"/>
          </p:cNvSpPr>
          <p:nvPr>
            <p:ph type="body" sz="quarter" idx="40" hasCustomPrompt="1"/>
          </p:nvPr>
        </p:nvSpPr>
        <p:spPr>
          <a:xfrm>
            <a:off x="10208811" y="1854959"/>
            <a:ext cx="914400" cy="914400"/>
          </a:xfrm>
          <a:blipFill>
            <a:blip r:embed="rId5"/>
            <a:stretch>
              <a:fillRect/>
            </a:stretch>
          </a:blipFill>
        </p:spPr>
        <p:txBody>
          <a:bodyPr/>
          <a:lstStyle>
            <a:lvl1pPr>
              <a:defRPr/>
            </a:lvl1pPr>
          </a:lstStyle>
          <a:p>
            <a:pPr lvl="0"/>
            <a:r>
              <a:rPr lang="en-US" dirty="0"/>
              <a:t> </a:t>
            </a:r>
          </a:p>
        </p:txBody>
      </p:sp>
    </p:spTree>
    <p:extLst>
      <p:ext uri="{BB962C8B-B14F-4D97-AF65-F5344CB8AC3E}">
        <p14:creationId xmlns:p14="http://schemas.microsoft.com/office/powerpoint/2010/main" val="429986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5 (Light)">
    <p:bg>
      <p:bgPr>
        <a:solidFill>
          <a:srgbClr val="9CC3D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0C8BB2-806B-85B6-C4A7-A1749C2AB1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65" t="-5256" r="-1554" b="-6318"/>
          <a:stretch/>
        </p:blipFill>
        <p:spPr>
          <a:xfrm>
            <a:off x="237233" y="5441598"/>
            <a:ext cx="2714972" cy="1103916"/>
          </a:xfrm>
          <a:prstGeom prst="rect">
            <a:avLst/>
          </a:prstGeom>
        </p:spPr>
      </p:pic>
      <p:sp>
        <p:nvSpPr>
          <p:cNvPr id="6" name="Slide Number Placeholder 5"/>
          <p:cNvSpPr>
            <a:spLocks noGrp="1"/>
          </p:cNvSpPr>
          <p:nvPr>
            <p:ph type="sldNum" sz="quarter" idx="12"/>
          </p:nvPr>
        </p:nvSpPr>
        <p:spPr>
          <a:xfrm>
            <a:off x="11582399" y="7009889"/>
            <a:ext cx="492513" cy="365125"/>
          </a:xfrm>
        </p:spPr>
        <p:txBody>
          <a:bodyPr>
            <a:noAutofit/>
          </a:bodyPr>
          <a:lstStyle>
            <a:lvl1pPr>
              <a:defRPr>
                <a:solidFill>
                  <a:schemeClr val="bg1"/>
                </a:solidFill>
              </a:defRPr>
            </a:lvl1pPr>
          </a:lstStyle>
          <a:p>
            <a:fld id="{9FA39958-4547-491A-AB55-4DC9AA84292E}" type="slidenum">
              <a:rPr lang="en-US" smtClean="0"/>
              <a:pPr/>
              <a:t>‹#›</a:t>
            </a:fld>
            <a:endParaRPr lang="en-US"/>
          </a:p>
        </p:txBody>
      </p:sp>
      <p:sp>
        <p:nvSpPr>
          <p:cNvPr id="15" name="Freeform 5">
            <a:extLst>
              <a:ext uri="{FF2B5EF4-FFF2-40B4-BE49-F238E27FC236}">
                <a16:creationId xmlns:a16="http://schemas.microsoft.com/office/drawing/2014/main" id="{08AF02BA-B1F2-43A9-9F2F-A7DE29C0C616}"/>
              </a:ext>
            </a:extLst>
          </p:cNvPr>
          <p:cNvSpPr>
            <a:spLocks/>
          </p:cNvSpPr>
          <p:nvPr/>
        </p:nvSpPr>
        <p:spPr bwMode="auto">
          <a:xfrm>
            <a:off x="9492037" y="362412"/>
            <a:ext cx="441650" cy="1669696"/>
          </a:xfrm>
          <a:custGeom>
            <a:avLst/>
            <a:gdLst>
              <a:gd name="T0" fmla="*/ 19 w 237"/>
              <a:gd name="T1" fmla="*/ 896 h 896"/>
              <a:gd name="T2" fmla="*/ 28 w 237"/>
              <a:gd name="T3" fmla="*/ 896 h 896"/>
              <a:gd name="T4" fmla="*/ 28 w 237"/>
              <a:gd name="T5" fmla="*/ 896 h 896"/>
              <a:gd name="T6" fmla="*/ 47 w 237"/>
              <a:gd name="T7" fmla="*/ 896 h 896"/>
              <a:gd name="T8" fmla="*/ 57 w 237"/>
              <a:gd name="T9" fmla="*/ 877 h 896"/>
              <a:gd name="T10" fmla="*/ 237 w 237"/>
              <a:gd name="T11" fmla="*/ 39 h 896"/>
              <a:gd name="T12" fmla="*/ 237 w 237"/>
              <a:gd name="T13" fmla="*/ 39 h 896"/>
              <a:gd name="T14" fmla="*/ 237 w 237"/>
              <a:gd name="T15" fmla="*/ 19 h 896"/>
              <a:gd name="T16" fmla="*/ 218 w 237"/>
              <a:gd name="T17" fmla="*/ 0 h 896"/>
              <a:gd name="T18" fmla="*/ 209 w 237"/>
              <a:gd name="T19" fmla="*/ 0 h 896"/>
              <a:gd name="T20" fmla="*/ 209 w 237"/>
              <a:gd name="T21" fmla="*/ 0 h 896"/>
              <a:gd name="T22" fmla="*/ 190 w 237"/>
              <a:gd name="T23" fmla="*/ 10 h 896"/>
              <a:gd name="T24" fmla="*/ 180 w 237"/>
              <a:gd name="T25" fmla="*/ 19 h 896"/>
              <a:gd name="T26" fmla="*/ 0 w 237"/>
              <a:gd name="T27" fmla="*/ 867 h 896"/>
              <a:gd name="T28" fmla="*/ 0 w 237"/>
              <a:gd name="T29" fmla="*/ 867 h 896"/>
              <a:gd name="T30" fmla="*/ 0 w 237"/>
              <a:gd name="T31" fmla="*/ 886 h 896"/>
              <a:gd name="T32" fmla="*/ 19 w 237"/>
              <a:gd name="T33" fmla="*/ 896 h 896"/>
              <a:gd name="T34" fmla="*/ 19 w 237"/>
              <a:gd name="T35"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7" h="896">
                <a:moveTo>
                  <a:pt x="19" y="896"/>
                </a:moveTo>
                <a:lnTo>
                  <a:pt x="28" y="896"/>
                </a:lnTo>
                <a:lnTo>
                  <a:pt x="28" y="896"/>
                </a:lnTo>
                <a:lnTo>
                  <a:pt x="47" y="896"/>
                </a:lnTo>
                <a:lnTo>
                  <a:pt x="57" y="877"/>
                </a:lnTo>
                <a:lnTo>
                  <a:pt x="237" y="39"/>
                </a:lnTo>
                <a:lnTo>
                  <a:pt x="237" y="39"/>
                </a:lnTo>
                <a:lnTo>
                  <a:pt x="237" y="19"/>
                </a:lnTo>
                <a:lnTo>
                  <a:pt x="218" y="0"/>
                </a:lnTo>
                <a:lnTo>
                  <a:pt x="209" y="0"/>
                </a:lnTo>
                <a:lnTo>
                  <a:pt x="209" y="0"/>
                </a:lnTo>
                <a:lnTo>
                  <a:pt x="190" y="10"/>
                </a:lnTo>
                <a:lnTo>
                  <a:pt x="180" y="19"/>
                </a:lnTo>
                <a:lnTo>
                  <a:pt x="0" y="867"/>
                </a:lnTo>
                <a:lnTo>
                  <a:pt x="0" y="867"/>
                </a:lnTo>
                <a:lnTo>
                  <a:pt x="0" y="886"/>
                </a:lnTo>
                <a:lnTo>
                  <a:pt x="19" y="896"/>
                </a:lnTo>
                <a:lnTo>
                  <a:pt x="19" y="896"/>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16" name="Freeform 6">
            <a:extLst>
              <a:ext uri="{FF2B5EF4-FFF2-40B4-BE49-F238E27FC236}">
                <a16:creationId xmlns:a16="http://schemas.microsoft.com/office/drawing/2014/main" id="{92068B98-4C46-D157-D3A4-5D6454587BD9}"/>
              </a:ext>
            </a:extLst>
          </p:cNvPr>
          <p:cNvSpPr>
            <a:spLocks/>
          </p:cNvSpPr>
          <p:nvPr/>
        </p:nvSpPr>
        <p:spPr bwMode="auto">
          <a:xfrm>
            <a:off x="8217403" y="435089"/>
            <a:ext cx="743537" cy="2252972"/>
          </a:xfrm>
          <a:custGeom>
            <a:avLst/>
            <a:gdLst>
              <a:gd name="T0" fmla="*/ 332 w 399"/>
              <a:gd name="T1" fmla="*/ 1190 h 1209"/>
              <a:gd name="T2" fmla="*/ 332 w 399"/>
              <a:gd name="T3" fmla="*/ 1190 h 1209"/>
              <a:gd name="T4" fmla="*/ 351 w 399"/>
              <a:gd name="T5" fmla="*/ 1209 h 1209"/>
              <a:gd name="T6" fmla="*/ 370 w 399"/>
              <a:gd name="T7" fmla="*/ 1209 h 1209"/>
              <a:gd name="T8" fmla="*/ 380 w 399"/>
              <a:gd name="T9" fmla="*/ 1209 h 1209"/>
              <a:gd name="T10" fmla="*/ 380 w 399"/>
              <a:gd name="T11" fmla="*/ 1209 h 1209"/>
              <a:gd name="T12" fmla="*/ 389 w 399"/>
              <a:gd name="T13" fmla="*/ 1190 h 1209"/>
              <a:gd name="T14" fmla="*/ 399 w 399"/>
              <a:gd name="T15" fmla="*/ 1171 h 1209"/>
              <a:gd name="T16" fmla="*/ 57 w 399"/>
              <a:gd name="T17" fmla="*/ 19 h 1209"/>
              <a:gd name="T18" fmla="*/ 57 w 399"/>
              <a:gd name="T19" fmla="*/ 19 h 1209"/>
              <a:gd name="T20" fmla="*/ 47 w 399"/>
              <a:gd name="T21" fmla="*/ 0 h 1209"/>
              <a:gd name="T22" fmla="*/ 28 w 399"/>
              <a:gd name="T23" fmla="*/ 0 h 1209"/>
              <a:gd name="T24" fmla="*/ 19 w 399"/>
              <a:gd name="T25" fmla="*/ 0 h 1209"/>
              <a:gd name="T26" fmla="*/ 19 w 399"/>
              <a:gd name="T27" fmla="*/ 0 h 1209"/>
              <a:gd name="T28" fmla="*/ 0 w 399"/>
              <a:gd name="T29" fmla="*/ 9 h 1209"/>
              <a:gd name="T30" fmla="*/ 0 w 399"/>
              <a:gd name="T31" fmla="*/ 28 h 1209"/>
              <a:gd name="T32" fmla="*/ 332 w 399"/>
              <a:gd name="T33" fmla="*/ 1190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9" h="1209">
                <a:moveTo>
                  <a:pt x="332" y="1190"/>
                </a:moveTo>
                <a:lnTo>
                  <a:pt x="332" y="1190"/>
                </a:lnTo>
                <a:lnTo>
                  <a:pt x="351" y="1209"/>
                </a:lnTo>
                <a:lnTo>
                  <a:pt x="370" y="1209"/>
                </a:lnTo>
                <a:lnTo>
                  <a:pt x="380" y="1209"/>
                </a:lnTo>
                <a:lnTo>
                  <a:pt x="380" y="1209"/>
                </a:lnTo>
                <a:lnTo>
                  <a:pt x="389" y="1190"/>
                </a:lnTo>
                <a:lnTo>
                  <a:pt x="399" y="1171"/>
                </a:lnTo>
                <a:lnTo>
                  <a:pt x="57" y="19"/>
                </a:lnTo>
                <a:lnTo>
                  <a:pt x="57" y="19"/>
                </a:lnTo>
                <a:lnTo>
                  <a:pt x="47" y="0"/>
                </a:lnTo>
                <a:lnTo>
                  <a:pt x="28" y="0"/>
                </a:lnTo>
                <a:lnTo>
                  <a:pt x="19" y="0"/>
                </a:lnTo>
                <a:lnTo>
                  <a:pt x="19" y="0"/>
                </a:lnTo>
                <a:lnTo>
                  <a:pt x="0" y="9"/>
                </a:lnTo>
                <a:lnTo>
                  <a:pt x="0" y="28"/>
                </a:lnTo>
                <a:lnTo>
                  <a:pt x="332" y="1190"/>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17" name="Freeform 7">
            <a:extLst>
              <a:ext uri="{FF2B5EF4-FFF2-40B4-BE49-F238E27FC236}">
                <a16:creationId xmlns:a16="http://schemas.microsoft.com/office/drawing/2014/main" id="{93F69834-9ACD-DF0C-3A0B-7BBFD0F7F2B2}"/>
              </a:ext>
            </a:extLst>
          </p:cNvPr>
          <p:cNvSpPr>
            <a:spLocks/>
          </p:cNvSpPr>
          <p:nvPr/>
        </p:nvSpPr>
        <p:spPr bwMode="auto">
          <a:xfrm>
            <a:off x="6482483" y="4286944"/>
            <a:ext cx="1928724" cy="1580248"/>
          </a:xfrm>
          <a:custGeom>
            <a:avLst/>
            <a:gdLst>
              <a:gd name="T0" fmla="*/ 1026 w 1035"/>
              <a:gd name="T1" fmla="*/ 57 h 848"/>
              <a:gd name="T2" fmla="*/ 997 w 1035"/>
              <a:gd name="T3" fmla="*/ 9 h 848"/>
              <a:gd name="T4" fmla="*/ 997 w 1035"/>
              <a:gd name="T5" fmla="*/ 9 h 848"/>
              <a:gd name="T6" fmla="*/ 978 w 1035"/>
              <a:gd name="T7" fmla="*/ 0 h 848"/>
              <a:gd name="T8" fmla="*/ 969 w 1035"/>
              <a:gd name="T9" fmla="*/ 0 h 848"/>
              <a:gd name="T10" fmla="*/ 950 w 1035"/>
              <a:gd name="T11" fmla="*/ 0 h 848"/>
              <a:gd name="T12" fmla="*/ 940 w 1035"/>
              <a:gd name="T13" fmla="*/ 9 h 848"/>
              <a:gd name="T14" fmla="*/ 9 w 1035"/>
              <a:gd name="T15" fmla="*/ 733 h 848"/>
              <a:gd name="T16" fmla="*/ 9 w 1035"/>
              <a:gd name="T17" fmla="*/ 733 h 848"/>
              <a:gd name="T18" fmla="*/ 0 w 1035"/>
              <a:gd name="T19" fmla="*/ 753 h 848"/>
              <a:gd name="T20" fmla="*/ 0 w 1035"/>
              <a:gd name="T21" fmla="*/ 762 h 848"/>
              <a:gd name="T22" fmla="*/ 0 w 1035"/>
              <a:gd name="T23" fmla="*/ 781 h 848"/>
              <a:gd name="T24" fmla="*/ 0 w 1035"/>
              <a:gd name="T25" fmla="*/ 791 h 848"/>
              <a:gd name="T26" fmla="*/ 38 w 1035"/>
              <a:gd name="T27" fmla="*/ 838 h 848"/>
              <a:gd name="T28" fmla="*/ 38 w 1035"/>
              <a:gd name="T29" fmla="*/ 838 h 848"/>
              <a:gd name="T30" fmla="*/ 47 w 1035"/>
              <a:gd name="T31" fmla="*/ 848 h 848"/>
              <a:gd name="T32" fmla="*/ 66 w 1035"/>
              <a:gd name="T33" fmla="*/ 848 h 848"/>
              <a:gd name="T34" fmla="*/ 76 w 1035"/>
              <a:gd name="T35" fmla="*/ 848 h 848"/>
              <a:gd name="T36" fmla="*/ 95 w 1035"/>
              <a:gd name="T37" fmla="*/ 838 h 848"/>
              <a:gd name="T38" fmla="*/ 1026 w 1035"/>
              <a:gd name="T39" fmla="*/ 114 h 848"/>
              <a:gd name="T40" fmla="*/ 1026 w 1035"/>
              <a:gd name="T41" fmla="*/ 114 h 848"/>
              <a:gd name="T42" fmla="*/ 1035 w 1035"/>
              <a:gd name="T43" fmla="*/ 105 h 848"/>
              <a:gd name="T44" fmla="*/ 1035 w 1035"/>
              <a:gd name="T45" fmla="*/ 86 h 848"/>
              <a:gd name="T46" fmla="*/ 1035 w 1035"/>
              <a:gd name="T47" fmla="*/ 76 h 848"/>
              <a:gd name="T48" fmla="*/ 1026 w 1035"/>
              <a:gd name="T49" fmla="*/ 57 h 848"/>
              <a:gd name="T50" fmla="*/ 1026 w 1035"/>
              <a:gd name="T51" fmla="*/ 57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35" h="848">
                <a:moveTo>
                  <a:pt x="1026" y="57"/>
                </a:moveTo>
                <a:lnTo>
                  <a:pt x="997" y="9"/>
                </a:lnTo>
                <a:lnTo>
                  <a:pt x="997" y="9"/>
                </a:lnTo>
                <a:lnTo>
                  <a:pt x="978" y="0"/>
                </a:lnTo>
                <a:lnTo>
                  <a:pt x="969" y="0"/>
                </a:lnTo>
                <a:lnTo>
                  <a:pt x="950" y="0"/>
                </a:lnTo>
                <a:lnTo>
                  <a:pt x="940" y="9"/>
                </a:lnTo>
                <a:lnTo>
                  <a:pt x="9" y="733"/>
                </a:lnTo>
                <a:lnTo>
                  <a:pt x="9" y="733"/>
                </a:lnTo>
                <a:lnTo>
                  <a:pt x="0" y="753"/>
                </a:lnTo>
                <a:lnTo>
                  <a:pt x="0" y="762"/>
                </a:lnTo>
                <a:lnTo>
                  <a:pt x="0" y="781"/>
                </a:lnTo>
                <a:lnTo>
                  <a:pt x="0" y="791"/>
                </a:lnTo>
                <a:lnTo>
                  <a:pt x="38" y="838"/>
                </a:lnTo>
                <a:lnTo>
                  <a:pt x="38" y="838"/>
                </a:lnTo>
                <a:lnTo>
                  <a:pt x="47" y="848"/>
                </a:lnTo>
                <a:lnTo>
                  <a:pt x="66" y="848"/>
                </a:lnTo>
                <a:lnTo>
                  <a:pt x="76" y="848"/>
                </a:lnTo>
                <a:lnTo>
                  <a:pt x="95" y="838"/>
                </a:lnTo>
                <a:lnTo>
                  <a:pt x="1026" y="114"/>
                </a:lnTo>
                <a:lnTo>
                  <a:pt x="1026" y="114"/>
                </a:lnTo>
                <a:lnTo>
                  <a:pt x="1035" y="105"/>
                </a:lnTo>
                <a:lnTo>
                  <a:pt x="1035" y="86"/>
                </a:lnTo>
                <a:lnTo>
                  <a:pt x="1035" y="76"/>
                </a:lnTo>
                <a:lnTo>
                  <a:pt x="1026" y="57"/>
                </a:lnTo>
                <a:lnTo>
                  <a:pt x="1026" y="57"/>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18" name="Freeform 8">
            <a:extLst>
              <a:ext uri="{FF2B5EF4-FFF2-40B4-BE49-F238E27FC236}">
                <a16:creationId xmlns:a16="http://schemas.microsoft.com/office/drawing/2014/main" id="{0E42776E-B1AC-E721-B953-3992EAF9B561}"/>
              </a:ext>
            </a:extLst>
          </p:cNvPr>
          <p:cNvSpPr>
            <a:spLocks/>
          </p:cNvSpPr>
          <p:nvPr/>
        </p:nvSpPr>
        <p:spPr bwMode="auto">
          <a:xfrm>
            <a:off x="9331776" y="4659644"/>
            <a:ext cx="1203821" cy="2325649"/>
          </a:xfrm>
          <a:custGeom>
            <a:avLst/>
            <a:gdLst>
              <a:gd name="T0" fmla="*/ 276 w 646"/>
              <a:gd name="T1" fmla="*/ 38 h 1248"/>
              <a:gd name="T2" fmla="*/ 276 w 646"/>
              <a:gd name="T3" fmla="*/ 38 h 1248"/>
              <a:gd name="T4" fmla="*/ 257 w 646"/>
              <a:gd name="T5" fmla="*/ 19 h 1248"/>
              <a:gd name="T6" fmla="*/ 238 w 646"/>
              <a:gd name="T7" fmla="*/ 9 h 1248"/>
              <a:gd name="T8" fmla="*/ 219 w 646"/>
              <a:gd name="T9" fmla="*/ 0 h 1248"/>
              <a:gd name="T10" fmla="*/ 190 w 646"/>
              <a:gd name="T11" fmla="*/ 0 h 1248"/>
              <a:gd name="T12" fmla="*/ 38 w 646"/>
              <a:gd name="T13" fmla="*/ 57 h 1248"/>
              <a:gd name="T14" fmla="*/ 38 w 646"/>
              <a:gd name="T15" fmla="*/ 57 h 1248"/>
              <a:gd name="T16" fmla="*/ 19 w 646"/>
              <a:gd name="T17" fmla="*/ 67 h 1248"/>
              <a:gd name="T18" fmla="*/ 0 w 646"/>
              <a:gd name="T19" fmla="*/ 86 h 1248"/>
              <a:gd name="T20" fmla="*/ 0 w 646"/>
              <a:gd name="T21" fmla="*/ 114 h 1248"/>
              <a:gd name="T22" fmla="*/ 0 w 646"/>
              <a:gd name="T23" fmla="*/ 133 h 1248"/>
              <a:gd name="T24" fmla="*/ 371 w 646"/>
              <a:gd name="T25" fmla="*/ 1210 h 1248"/>
              <a:gd name="T26" fmla="*/ 371 w 646"/>
              <a:gd name="T27" fmla="*/ 1210 h 1248"/>
              <a:gd name="T28" fmla="*/ 390 w 646"/>
              <a:gd name="T29" fmla="*/ 1229 h 1248"/>
              <a:gd name="T30" fmla="*/ 409 w 646"/>
              <a:gd name="T31" fmla="*/ 1238 h 1248"/>
              <a:gd name="T32" fmla="*/ 428 w 646"/>
              <a:gd name="T33" fmla="*/ 1248 h 1248"/>
              <a:gd name="T34" fmla="*/ 456 w 646"/>
              <a:gd name="T35" fmla="*/ 1248 h 1248"/>
              <a:gd name="T36" fmla="*/ 608 w 646"/>
              <a:gd name="T37" fmla="*/ 1191 h 1248"/>
              <a:gd name="T38" fmla="*/ 608 w 646"/>
              <a:gd name="T39" fmla="*/ 1191 h 1248"/>
              <a:gd name="T40" fmla="*/ 627 w 646"/>
              <a:gd name="T41" fmla="*/ 1181 h 1248"/>
              <a:gd name="T42" fmla="*/ 646 w 646"/>
              <a:gd name="T43" fmla="*/ 1162 h 1248"/>
              <a:gd name="T44" fmla="*/ 646 w 646"/>
              <a:gd name="T45" fmla="*/ 1134 h 1248"/>
              <a:gd name="T46" fmla="*/ 646 w 646"/>
              <a:gd name="T47" fmla="*/ 1115 h 1248"/>
              <a:gd name="T48" fmla="*/ 276 w 646"/>
              <a:gd name="T49" fmla="*/ 38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6" h="1248">
                <a:moveTo>
                  <a:pt x="276" y="38"/>
                </a:moveTo>
                <a:lnTo>
                  <a:pt x="276" y="38"/>
                </a:lnTo>
                <a:lnTo>
                  <a:pt x="257" y="19"/>
                </a:lnTo>
                <a:lnTo>
                  <a:pt x="238" y="9"/>
                </a:lnTo>
                <a:lnTo>
                  <a:pt x="219" y="0"/>
                </a:lnTo>
                <a:lnTo>
                  <a:pt x="190" y="0"/>
                </a:lnTo>
                <a:lnTo>
                  <a:pt x="38" y="57"/>
                </a:lnTo>
                <a:lnTo>
                  <a:pt x="38" y="57"/>
                </a:lnTo>
                <a:lnTo>
                  <a:pt x="19" y="67"/>
                </a:lnTo>
                <a:lnTo>
                  <a:pt x="0" y="86"/>
                </a:lnTo>
                <a:lnTo>
                  <a:pt x="0" y="114"/>
                </a:lnTo>
                <a:lnTo>
                  <a:pt x="0" y="133"/>
                </a:lnTo>
                <a:lnTo>
                  <a:pt x="371" y="1210"/>
                </a:lnTo>
                <a:lnTo>
                  <a:pt x="371" y="1210"/>
                </a:lnTo>
                <a:lnTo>
                  <a:pt x="390" y="1229"/>
                </a:lnTo>
                <a:lnTo>
                  <a:pt x="409" y="1238"/>
                </a:lnTo>
                <a:lnTo>
                  <a:pt x="428" y="1248"/>
                </a:lnTo>
                <a:lnTo>
                  <a:pt x="456" y="1248"/>
                </a:lnTo>
                <a:lnTo>
                  <a:pt x="608" y="1191"/>
                </a:lnTo>
                <a:lnTo>
                  <a:pt x="608" y="1191"/>
                </a:lnTo>
                <a:lnTo>
                  <a:pt x="627" y="1181"/>
                </a:lnTo>
                <a:lnTo>
                  <a:pt x="646" y="1162"/>
                </a:lnTo>
                <a:lnTo>
                  <a:pt x="646" y="1134"/>
                </a:lnTo>
                <a:lnTo>
                  <a:pt x="646" y="1115"/>
                </a:lnTo>
                <a:lnTo>
                  <a:pt x="276" y="38"/>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19" name="Freeform 9">
            <a:extLst>
              <a:ext uri="{FF2B5EF4-FFF2-40B4-BE49-F238E27FC236}">
                <a16:creationId xmlns:a16="http://schemas.microsoft.com/office/drawing/2014/main" id="{5E89C270-74F2-BD7C-D487-C70E3EBB9B37}"/>
              </a:ext>
            </a:extLst>
          </p:cNvPr>
          <p:cNvSpPr>
            <a:spLocks/>
          </p:cNvSpPr>
          <p:nvPr/>
        </p:nvSpPr>
        <p:spPr bwMode="auto">
          <a:xfrm>
            <a:off x="11545614" y="4339122"/>
            <a:ext cx="1734919" cy="995109"/>
          </a:xfrm>
          <a:custGeom>
            <a:avLst/>
            <a:gdLst>
              <a:gd name="T0" fmla="*/ 883 w 931"/>
              <a:gd name="T1" fmla="*/ 258 h 534"/>
              <a:gd name="T2" fmla="*/ 133 w 931"/>
              <a:gd name="T3" fmla="*/ 10 h 534"/>
              <a:gd name="T4" fmla="*/ 133 w 931"/>
              <a:gd name="T5" fmla="*/ 10 h 534"/>
              <a:gd name="T6" fmla="*/ 114 w 931"/>
              <a:gd name="T7" fmla="*/ 0 h 534"/>
              <a:gd name="T8" fmla="*/ 85 w 931"/>
              <a:gd name="T9" fmla="*/ 10 h 534"/>
              <a:gd name="T10" fmla="*/ 66 w 931"/>
              <a:gd name="T11" fmla="*/ 29 h 534"/>
              <a:gd name="T12" fmla="*/ 57 w 931"/>
              <a:gd name="T13" fmla="*/ 48 h 534"/>
              <a:gd name="T14" fmla="*/ 9 w 931"/>
              <a:gd name="T15" fmla="*/ 201 h 534"/>
              <a:gd name="T16" fmla="*/ 9 w 931"/>
              <a:gd name="T17" fmla="*/ 201 h 534"/>
              <a:gd name="T18" fmla="*/ 0 w 931"/>
              <a:gd name="T19" fmla="*/ 229 h 534"/>
              <a:gd name="T20" fmla="*/ 9 w 931"/>
              <a:gd name="T21" fmla="*/ 248 h 534"/>
              <a:gd name="T22" fmla="*/ 28 w 931"/>
              <a:gd name="T23" fmla="*/ 267 h 534"/>
              <a:gd name="T24" fmla="*/ 47 w 931"/>
              <a:gd name="T25" fmla="*/ 286 h 534"/>
              <a:gd name="T26" fmla="*/ 798 w 931"/>
              <a:gd name="T27" fmla="*/ 534 h 534"/>
              <a:gd name="T28" fmla="*/ 798 w 931"/>
              <a:gd name="T29" fmla="*/ 534 h 534"/>
              <a:gd name="T30" fmla="*/ 817 w 931"/>
              <a:gd name="T31" fmla="*/ 534 h 534"/>
              <a:gd name="T32" fmla="*/ 845 w 931"/>
              <a:gd name="T33" fmla="*/ 524 h 534"/>
              <a:gd name="T34" fmla="*/ 864 w 931"/>
              <a:gd name="T35" fmla="*/ 515 h 534"/>
              <a:gd name="T36" fmla="*/ 874 w 931"/>
              <a:gd name="T37" fmla="*/ 496 h 534"/>
              <a:gd name="T38" fmla="*/ 921 w 931"/>
              <a:gd name="T39" fmla="*/ 334 h 534"/>
              <a:gd name="T40" fmla="*/ 921 w 931"/>
              <a:gd name="T41" fmla="*/ 334 h 534"/>
              <a:gd name="T42" fmla="*/ 931 w 931"/>
              <a:gd name="T43" fmla="*/ 305 h 534"/>
              <a:gd name="T44" fmla="*/ 921 w 931"/>
              <a:gd name="T45" fmla="*/ 286 h 534"/>
              <a:gd name="T46" fmla="*/ 912 w 931"/>
              <a:gd name="T47" fmla="*/ 267 h 534"/>
              <a:gd name="T48" fmla="*/ 883 w 931"/>
              <a:gd name="T49" fmla="*/ 258 h 534"/>
              <a:gd name="T50" fmla="*/ 883 w 931"/>
              <a:gd name="T51" fmla="*/ 25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1" h="534">
                <a:moveTo>
                  <a:pt x="883" y="258"/>
                </a:moveTo>
                <a:lnTo>
                  <a:pt x="133" y="10"/>
                </a:lnTo>
                <a:lnTo>
                  <a:pt x="133" y="10"/>
                </a:lnTo>
                <a:lnTo>
                  <a:pt x="114" y="0"/>
                </a:lnTo>
                <a:lnTo>
                  <a:pt x="85" y="10"/>
                </a:lnTo>
                <a:lnTo>
                  <a:pt x="66" y="29"/>
                </a:lnTo>
                <a:lnTo>
                  <a:pt x="57" y="48"/>
                </a:lnTo>
                <a:lnTo>
                  <a:pt x="9" y="201"/>
                </a:lnTo>
                <a:lnTo>
                  <a:pt x="9" y="201"/>
                </a:lnTo>
                <a:lnTo>
                  <a:pt x="0" y="229"/>
                </a:lnTo>
                <a:lnTo>
                  <a:pt x="9" y="248"/>
                </a:lnTo>
                <a:lnTo>
                  <a:pt x="28" y="267"/>
                </a:lnTo>
                <a:lnTo>
                  <a:pt x="47" y="286"/>
                </a:lnTo>
                <a:lnTo>
                  <a:pt x="798" y="534"/>
                </a:lnTo>
                <a:lnTo>
                  <a:pt x="798" y="534"/>
                </a:lnTo>
                <a:lnTo>
                  <a:pt x="817" y="534"/>
                </a:lnTo>
                <a:lnTo>
                  <a:pt x="845" y="524"/>
                </a:lnTo>
                <a:lnTo>
                  <a:pt x="864" y="515"/>
                </a:lnTo>
                <a:lnTo>
                  <a:pt x="874" y="496"/>
                </a:lnTo>
                <a:lnTo>
                  <a:pt x="921" y="334"/>
                </a:lnTo>
                <a:lnTo>
                  <a:pt x="921" y="334"/>
                </a:lnTo>
                <a:lnTo>
                  <a:pt x="931" y="305"/>
                </a:lnTo>
                <a:lnTo>
                  <a:pt x="921" y="286"/>
                </a:lnTo>
                <a:lnTo>
                  <a:pt x="912" y="267"/>
                </a:lnTo>
                <a:lnTo>
                  <a:pt x="883" y="258"/>
                </a:lnTo>
                <a:lnTo>
                  <a:pt x="883" y="258"/>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0" name="Freeform 10">
            <a:extLst>
              <a:ext uri="{FF2B5EF4-FFF2-40B4-BE49-F238E27FC236}">
                <a16:creationId xmlns:a16="http://schemas.microsoft.com/office/drawing/2014/main" id="{7F2C4F72-FC7F-D749-CF29-E29DC1C83496}"/>
              </a:ext>
            </a:extLst>
          </p:cNvPr>
          <p:cNvSpPr>
            <a:spLocks/>
          </p:cNvSpPr>
          <p:nvPr/>
        </p:nvSpPr>
        <p:spPr bwMode="auto">
          <a:xfrm>
            <a:off x="11014516" y="699706"/>
            <a:ext cx="1239228" cy="1242955"/>
          </a:xfrm>
          <a:custGeom>
            <a:avLst/>
            <a:gdLst>
              <a:gd name="T0" fmla="*/ 9 w 665"/>
              <a:gd name="T1" fmla="*/ 658 h 667"/>
              <a:gd name="T2" fmla="*/ 19 w 665"/>
              <a:gd name="T3" fmla="*/ 658 h 667"/>
              <a:gd name="T4" fmla="*/ 19 w 665"/>
              <a:gd name="T5" fmla="*/ 658 h 667"/>
              <a:gd name="T6" fmla="*/ 38 w 665"/>
              <a:gd name="T7" fmla="*/ 667 h 667"/>
              <a:gd name="T8" fmla="*/ 57 w 665"/>
              <a:gd name="T9" fmla="*/ 658 h 667"/>
              <a:gd name="T10" fmla="*/ 655 w 665"/>
              <a:gd name="T11" fmla="*/ 48 h 667"/>
              <a:gd name="T12" fmla="*/ 655 w 665"/>
              <a:gd name="T13" fmla="*/ 48 h 667"/>
              <a:gd name="T14" fmla="*/ 665 w 665"/>
              <a:gd name="T15" fmla="*/ 29 h 667"/>
              <a:gd name="T16" fmla="*/ 655 w 665"/>
              <a:gd name="T17" fmla="*/ 10 h 667"/>
              <a:gd name="T18" fmla="*/ 655 w 665"/>
              <a:gd name="T19" fmla="*/ 10 h 667"/>
              <a:gd name="T20" fmla="*/ 655 w 665"/>
              <a:gd name="T21" fmla="*/ 10 h 667"/>
              <a:gd name="T22" fmla="*/ 636 w 665"/>
              <a:gd name="T23" fmla="*/ 0 h 667"/>
              <a:gd name="T24" fmla="*/ 608 w 665"/>
              <a:gd name="T25" fmla="*/ 10 h 667"/>
              <a:gd name="T26" fmla="*/ 9 w 665"/>
              <a:gd name="T27" fmla="*/ 620 h 667"/>
              <a:gd name="T28" fmla="*/ 9 w 665"/>
              <a:gd name="T29" fmla="*/ 620 h 667"/>
              <a:gd name="T30" fmla="*/ 0 w 665"/>
              <a:gd name="T31" fmla="*/ 639 h 667"/>
              <a:gd name="T32" fmla="*/ 9 w 665"/>
              <a:gd name="T33" fmla="*/ 658 h 667"/>
              <a:gd name="T34" fmla="*/ 9 w 665"/>
              <a:gd name="T35" fmla="*/ 658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5" h="667">
                <a:moveTo>
                  <a:pt x="9" y="658"/>
                </a:moveTo>
                <a:lnTo>
                  <a:pt x="19" y="658"/>
                </a:lnTo>
                <a:lnTo>
                  <a:pt x="19" y="658"/>
                </a:lnTo>
                <a:lnTo>
                  <a:pt x="38" y="667"/>
                </a:lnTo>
                <a:lnTo>
                  <a:pt x="57" y="658"/>
                </a:lnTo>
                <a:lnTo>
                  <a:pt x="655" y="48"/>
                </a:lnTo>
                <a:lnTo>
                  <a:pt x="655" y="48"/>
                </a:lnTo>
                <a:lnTo>
                  <a:pt x="665" y="29"/>
                </a:lnTo>
                <a:lnTo>
                  <a:pt x="655" y="10"/>
                </a:lnTo>
                <a:lnTo>
                  <a:pt x="655" y="10"/>
                </a:lnTo>
                <a:lnTo>
                  <a:pt x="655" y="10"/>
                </a:lnTo>
                <a:lnTo>
                  <a:pt x="636" y="0"/>
                </a:lnTo>
                <a:lnTo>
                  <a:pt x="608" y="10"/>
                </a:lnTo>
                <a:lnTo>
                  <a:pt x="9" y="620"/>
                </a:lnTo>
                <a:lnTo>
                  <a:pt x="9" y="620"/>
                </a:lnTo>
                <a:lnTo>
                  <a:pt x="0" y="639"/>
                </a:lnTo>
                <a:lnTo>
                  <a:pt x="9" y="658"/>
                </a:lnTo>
                <a:lnTo>
                  <a:pt x="9" y="658"/>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1" name="Freeform 11">
            <a:extLst>
              <a:ext uri="{FF2B5EF4-FFF2-40B4-BE49-F238E27FC236}">
                <a16:creationId xmlns:a16="http://schemas.microsoft.com/office/drawing/2014/main" id="{F4562A04-448E-BBC9-88CE-5690DB006127}"/>
              </a:ext>
            </a:extLst>
          </p:cNvPr>
          <p:cNvSpPr>
            <a:spLocks/>
          </p:cNvSpPr>
          <p:nvPr/>
        </p:nvSpPr>
        <p:spPr bwMode="auto">
          <a:xfrm>
            <a:off x="9721246" y="807790"/>
            <a:ext cx="1310041" cy="1988354"/>
          </a:xfrm>
          <a:custGeom>
            <a:avLst/>
            <a:gdLst>
              <a:gd name="T0" fmla="*/ 10 w 703"/>
              <a:gd name="T1" fmla="*/ 1057 h 1067"/>
              <a:gd name="T2" fmla="*/ 10 w 703"/>
              <a:gd name="T3" fmla="*/ 1067 h 1067"/>
              <a:gd name="T4" fmla="*/ 10 w 703"/>
              <a:gd name="T5" fmla="*/ 1067 h 1067"/>
              <a:gd name="T6" fmla="*/ 38 w 703"/>
              <a:gd name="T7" fmla="*/ 1067 h 1067"/>
              <a:gd name="T8" fmla="*/ 48 w 703"/>
              <a:gd name="T9" fmla="*/ 1057 h 1067"/>
              <a:gd name="T10" fmla="*/ 703 w 703"/>
              <a:gd name="T11" fmla="*/ 47 h 1067"/>
              <a:gd name="T12" fmla="*/ 703 w 703"/>
              <a:gd name="T13" fmla="*/ 47 h 1067"/>
              <a:gd name="T14" fmla="*/ 703 w 703"/>
              <a:gd name="T15" fmla="*/ 19 h 1067"/>
              <a:gd name="T16" fmla="*/ 694 w 703"/>
              <a:gd name="T17" fmla="*/ 9 h 1067"/>
              <a:gd name="T18" fmla="*/ 684 w 703"/>
              <a:gd name="T19" fmla="*/ 0 h 1067"/>
              <a:gd name="T20" fmla="*/ 684 w 703"/>
              <a:gd name="T21" fmla="*/ 0 h 1067"/>
              <a:gd name="T22" fmla="*/ 665 w 703"/>
              <a:gd name="T23" fmla="*/ 0 h 1067"/>
              <a:gd name="T24" fmla="*/ 646 w 703"/>
              <a:gd name="T25" fmla="*/ 9 h 1067"/>
              <a:gd name="T26" fmla="*/ 0 w 703"/>
              <a:gd name="T27" fmla="*/ 1019 h 1067"/>
              <a:gd name="T28" fmla="*/ 0 w 703"/>
              <a:gd name="T29" fmla="*/ 1019 h 1067"/>
              <a:gd name="T30" fmla="*/ 0 w 703"/>
              <a:gd name="T31" fmla="*/ 1038 h 1067"/>
              <a:gd name="T32" fmla="*/ 10 w 703"/>
              <a:gd name="T33" fmla="*/ 1057 h 1067"/>
              <a:gd name="T34" fmla="*/ 10 w 703"/>
              <a:gd name="T35" fmla="*/ 105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3" h="1067">
                <a:moveTo>
                  <a:pt x="10" y="1057"/>
                </a:moveTo>
                <a:lnTo>
                  <a:pt x="10" y="1067"/>
                </a:lnTo>
                <a:lnTo>
                  <a:pt x="10" y="1067"/>
                </a:lnTo>
                <a:lnTo>
                  <a:pt x="38" y="1067"/>
                </a:lnTo>
                <a:lnTo>
                  <a:pt x="48" y="1057"/>
                </a:lnTo>
                <a:lnTo>
                  <a:pt x="703" y="47"/>
                </a:lnTo>
                <a:lnTo>
                  <a:pt x="703" y="47"/>
                </a:lnTo>
                <a:lnTo>
                  <a:pt x="703" y="19"/>
                </a:lnTo>
                <a:lnTo>
                  <a:pt x="694" y="9"/>
                </a:lnTo>
                <a:lnTo>
                  <a:pt x="684" y="0"/>
                </a:lnTo>
                <a:lnTo>
                  <a:pt x="684" y="0"/>
                </a:lnTo>
                <a:lnTo>
                  <a:pt x="665" y="0"/>
                </a:lnTo>
                <a:lnTo>
                  <a:pt x="646" y="9"/>
                </a:lnTo>
                <a:lnTo>
                  <a:pt x="0" y="1019"/>
                </a:lnTo>
                <a:lnTo>
                  <a:pt x="0" y="1019"/>
                </a:lnTo>
                <a:lnTo>
                  <a:pt x="0" y="1038"/>
                </a:lnTo>
                <a:lnTo>
                  <a:pt x="10" y="1057"/>
                </a:lnTo>
                <a:lnTo>
                  <a:pt x="10" y="1057"/>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2" name="Freeform 12">
            <a:extLst>
              <a:ext uri="{FF2B5EF4-FFF2-40B4-BE49-F238E27FC236}">
                <a16:creationId xmlns:a16="http://schemas.microsoft.com/office/drawing/2014/main" id="{51EBC031-303D-EF34-AD3E-BE58C2C68EF2}"/>
              </a:ext>
            </a:extLst>
          </p:cNvPr>
          <p:cNvSpPr>
            <a:spLocks/>
          </p:cNvSpPr>
          <p:nvPr/>
        </p:nvSpPr>
        <p:spPr bwMode="auto">
          <a:xfrm>
            <a:off x="5668134" y="1215896"/>
            <a:ext cx="1487073" cy="1099465"/>
          </a:xfrm>
          <a:custGeom>
            <a:avLst/>
            <a:gdLst>
              <a:gd name="T0" fmla="*/ 19 w 798"/>
              <a:gd name="T1" fmla="*/ 114 h 590"/>
              <a:gd name="T2" fmla="*/ 703 w 798"/>
              <a:gd name="T3" fmla="*/ 590 h 590"/>
              <a:gd name="T4" fmla="*/ 703 w 798"/>
              <a:gd name="T5" fmla="*/ 590 h 590"/>
              <a:gd name="T6" fmla="*/ 722 w 798"/>
              <a:gd name="T7" fmla="*/ 590 h 590"/>
              <a:gd name="T8" fmla="*/ 731 w 798"/>
              <a:gd name="T9" fmla="*/ 590 h 590"/>
              <a:gd name="T10" fmla="*/ 750 w 798"/>
              <a:gd name="T11" fmla="*/ 590 h 590"/>
              <a:gd name="T12" fmla="*/ 760 w 798"/>
              <a:gd name="T13" fmla="*/ 581 h 590"/>
              <a:gd name="T14" fmla="*/ 798 w 798"/>
              <a:gd name="T15" fmla="*/ 533 h 590"/>
              <a:gd name="T16" fmla="*/ 798 w 798"/>
              <a:gd name="T17" fmla="*/ 533 h 590"/>
              <a:gd name="T18" fmla="*/ 798 w 798"/>
              <a:gd name="T19" fmla="*/ 514 h 590"/>
              <a:gd name="T20" fmla="*/ 798 w 798"/>
              <a:gd name="T21" fmla="*/ 505 h 590"/>
              <a:gd name="T22" fmla="*/ 798 w 798"/>
              <a:gd name="T23" fmla="*/ 486 h 590"/>
              <a:gd name="T24" fmla="*/ 779 w 798"/>
              <a:gd name="T25" fmla="*/ 476 h 590"/>
              <a:gd name="T26" fmla="*/ 95 w 798"/>
              <a:gd name="T27" fmla="*/ 0 h 590"/>
              <a:gd name="T28" fmla="*/ 95 w 798"/>
              <a:gd name="T29" fmla="*/ 0 h 590"/>
              <a:gd name="T30" fmla="*/ 85 w 798"/>
              <a:gd name="T31" fmla="*/ 0 h 590"/>
              <a:gd name="T32" fmla="*/ 66 w 798"/>
              <a:gd name="T33" fmla="*/ 0 h 590"/>
              <a:gd name="T34" fmla="*/ 57 w 798"/>
              <a:gd name="T35" fmla="*/ 0 h 590"/>
              <a:gd name="T36" fmla="*/ 38 w 798"/>
              <a:gd name="T37" fmla="*/ 19 h 590"/>
              <a:gd name="T38" fmla="*/ 9 w 798"/>
              <a:gd name="T39" fmla="*/ 66 h 590"/>
              <a:gd name="T40" fmla="*/ 9 w 798"/>
              <a:gd name="T41" fmla="*/ 66 h 590"/>
              <a:gd name="T42" fmla="*/ 0 w 798"/>
              <a:gd name="T43" fmla="*/ 76 h 590"/>
              <a:gd name="T44" fmla="*/ 0 w 798"/>
              <a:gd name="T45" fmla="*/ 95 h 590"/>
              <a:gd name="T46" fmla="*/ 9 w 798"/>
              <a:gd name="T47" fmla="*/ 105 h 590"/>
              <a:gd name="T48" fmla="*/ 19 w 798"/>
              <a:gd name="T49" fmla="*/ 114 h 590"/>
              <a:gd name="T50" fmla="*/ 19 w 798"/>
              <a:gd name="T51" fmla="*/ 114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8" h="590">
                <a:moveTo>
                  <a:pt x="19" y="114"/>
                </a:moveTo>
                <a:lnTo>
                  <a:pt x="703" y="590"/>
                </a:lnTo>
                <a:lnTo>
                  <a:pt x="703" y="590"/>
                </a:lnTo>
                <a:lnTo>
                  <a:pt x="722" y="590"/>
                </a:lnTo>
                <a:lnTo>
                  <a:pt x="731" y="590"/>
                </a:lnTo>
                <a:lnTo>
                  <a:pt x="750" y="590"/>
                </a:lnTo>
                <a:lnTo>
                  <a:pt x="760" y="581"/>
                </a:lnTo>
                <a:lnTo>
                  <a:pt x="798" y="533"/>
                </a:lnTo>
                <a:lnTo>
                  <a:pt x="798" y="533"/>
                </a:lnTo>
                <a:lnTo>
                  <a:pt x="798" y="514"/>
                </a:lnTo>
                <a:lnTo>
                  <a:pt x="798" y="505"/>
                </a:lnTo>
                <a:lnTo>
                  <a:pt x="798" y="486"/>
                </a:lnTo>
                <a:lnTo>
                  <a:pt x="779" y="476"/>
                </a:lnTo>
                <a:lnTo>
                  <a:pt x="95" y="0"/>
                </a:lnTo>
                <a:lnTo>
                  <a:pt x="95" y="0"/>
                </a:lnTo>
                <a:lnTo>
                  <a:pt x="85" y="0"/>
                </a:lnTo>
                <a:lnTo>
                  <a:pt x="66" y="0"/>
                </a:lnTo>
                <a:lnTo>
                  <a:pt x="57" y="0"/>
                </a:lnTo>
                <a:lnTo>
                  <a:pt x="38" y="19"/>
                </a:lnTo>
                <a:lnTo>
                  <a:pt x="9" y="66"/>
                </a:lnTo>
                <a:lnTo>
                  <a:pt x="9" y="66"/>
                </a:lnTo>
                <a:lnTo>
                  <a:pt x="0" y="76"/>
                </a:lnTo>
                <a:lnTo>
                  <a:pt x="0" y="95"/>
                </a:lnTo>
                <a:lnTo>
                  <a:pt x="9" y="105"/>
                </a:lnTo>
                <a:lnTo>
                  <a:pt x="19" y="114"/>
                </a:lnTo>
                <a:lnTo>
                  <a:pt x="19" y="114"/>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3" name="Freeform 13">
            <a:extLst>
              <a:ext uri="{FF2B5EF4-FFF2-40B4-BE49-F238E27FC236}">
                <a16:creationId xmlns:a16="http://schemas.microsoft.com/office/drawing/2014/main" id="{18124685-70B4-AFFB-3979-474459A631AE}"/>
              </a:ext>
            </a:extLst>
          </p:cNvPr>
          <p:cNvSpPr>
            <a:spLocks/>
          </p:cNvSpPr>
          <p:nvPr/>
        </p:nvSpPr>
        <p:spPr bwMode="auto">
          <a:xfrm>
            <a:off x="5189214" y="4463977"/>
            <a:ext cx="1647334" cy="799441"/>
          </a:xfrm>
          <a:custGeom>
            <a:avLst/>
            <a:gdLst>
              <a:gd name="T0" fmla="*/ 884 w 884"/>
              <a:gd name="T1" fmla="*/ 86 h 429"/>
              <a:gd name="T2" fmla="*/ 855 w 884"/>
              <a:gd name="T3" fmla="*/ 29 h 429"/>
              <a:gd name="T4" fmla="*/ 855 w 884"/>
              <a:gd name="T5" fmla="*/ 29 h 429"/>
              <a:gd name="T6" fmla="*/ 855 w 884"/>
              <a:gd name="T7" fmla="*/ 19 h 429"/>
              <a:gd name="T8" fmla="*/ 836 w 884"/>
              <a:gd name="T9" fmla="*/ 10 h 429"/>
              <a:gd name="T10" fmla="*/ 827 w 884"/>
              <a:gd name="T11" fmla="*/ 0 h 429"/>
              <a:gd name="T12" fmla="*/ 808 w 884"/>
              <a:gd name="T13" fmla="*/ 10 h 429"/>
              <a:gd name="T14" fmla="*/ 29 w 884"/>
              <a:gd name="T15" fmla="*/ 305 h 429"/>
              <a:gd name="T16" fmla="*/ 29 w 884"/>
              <a:gd name="T17" fmla="*/ 305 h 429"/>
              <a:gd name="T18" fmla="*/ 10 w 884"/>
              <a:gd name="T19" fmla="*/ 315 h 429"/>
              <a:gd name="T20" fmla="*/ 10 w 884"/>
              <a:gd name="T21" fmla="*/ 324 h 429"/>
              <a:gd name="T22" fmla="*/ 0 w 884"/>
              <a:gd name="T23" fmla="*/ 334 h 429"/>
              <a:gd name="T24" fmla="*/ 0 w 884"/>
              <a:gd name="T25" fmla="*/ 353 h 429"/>
              <a:gd name="T26" fmla="*/ 29 w 884"/>
              <a:gd name="T27" fmla="*/ 410 h 429"/>
              <a:gd name="T28" fmla="*/ 29 w 884"/>
              <a:gd name="T29" fmla="*/ 410 h 429"/>
              <a:gd name="T30" fmla="*/ 29 w 884"/>
              <a:gd name="T31" fmla="*/ 419 h 429"/>
              <a:gd name="T32" fmla="*/ 48 w 884"/>
              <a:gd name="T33" fmla="*/ 429 h 429"/>
              <a:gd name="T34" fmla="*/ 57 w 884"/>
              <a:gd name="T35" fmla="*/ 429 h 429"/>
              <a:gd name="T36" fmla="*/ 76 w 884"/>
              <a:gd name="T37" fmla="*/ 429 h 429"/>
              <a:gd name="T38" fmla="*/ 855 w 884"/>
              <a:gd name="T39" fmla="*/ 134 h 429"/>
              <a:gd name="T40" fmla="*/ 855 w 884"/>
              <a:gd name="T41" fmla="*/ 134 h 429"/>
              <a:gd name="T42" fmla="*/ 874 w 884"/>
              <a:gd name="T43" fmla="*/ 124 h 429"/>
              <a:gd name="T44" fmla="*/ 874 w 884"/>
              <a:gd name="T45" fmla="*/ 114 h 429"/>
              <a:gd name="T46" fmla="*/ 884 w 884"/>
              <a:gd name="T47" fmla="*/ 95 h 429"/>
              <a:gd name="T48" fmla="*/ 884 w 884"/>
              <a:gd name="T49" fmla="*/ 86 h 429"/>
              <a:gd name="T50" fmla="*/ 884 w 884"/>
              <a:gd name="T51" fmla="*/ 86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4" h="429">
                <a:moveTo>
                  <a:pt x="884" y="86"/>
                </a:moveTo>
                <a:lnTo>
                  <a:pt x="855" y="29"/>
                </a:lnTo>
                <a:lnTo>
                  <a:pt x="855" y="29"/>
                </a:lnTo>
                <a:lnTo>
                  <a:pt x="855" y="19"/>
                </a:lnTo>
                <a:lnTo>
                  <a:pt x="836" y="10"/>
                </a:lnTo>
                <a:lnTo>
                  <a:pt x="827" y="0"/>
                </a:lnTo>
                <a:lnTo>
                  <a:pt x="808" y="10"/>
                </a:lnTo>
                <a:lnTo>
                  <a:pt x="29" y="305"/>
                </a:lnTo>
                <a:lnTo>
                  <a:pt x="29" y="305"/>
                </a:lnTo>
                <a:lnTo>
                  <a:pt x="10" y="315"/>
                </a:lnTo>
                <a:lnTo>
                  <a:pt x="10" y="324"/>
                </a:lnTo>
                <a:lnTo>
                  <a:pt x="0" y="334"/>
                </a:lnTo>
                <a:lnTo>
                  <a:pt x="0" y="353"/>
                </a:lnTo>
                <a:lnTo>
                  <a:pt x="29" y="410"/>
                </a:lnTo>
                <a:lnTo>
                  <a:pt x="29" y="410"/>
                </a:lnTo>
                <a:lnTo>
                  <a:pt x="29" y="419"/>
                </a:lnTo>
                <a:lnTo>
                  <a:pt x="48" y="429"/>
                </a:lnTo>
                <a:lnTo>
                  <a:pt x="57" y="429"/>
                </a:lnTo>
                <a:lnTo>
                  <a:pt x="76" y="429"/>
                </a:lnTo>
                <a:lnTo>
                  <a:pt x="855" y="134"/>
                </a:lnTo>
                <a:lnTo>
                  <a:pt x="855" y="134"/>
                </a:lnTo>
                <a:lnTo>
                  <a:pt x="874" y="124"/>
                </a:lnTo>
                <a:lnTo>
                  <a:pt x="874" y="114"/>
                </a:lnTo>
                <a:lnTo>
                  <a:pt x="884" y="95"/>
                </a:lnTo>
                <a:lnTo>
                  <a:pt x="884" y="86"/>
                </a:lnTo>
                <a:lnTo>
                  <a:pt x="884" y="86"/>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4" name="Freeform 14">
            <a:extLst>
              <a:ext uri="{FF2B5EF4-FFF2-40B4-BE49-F238E27FC236}">
                <a16:creationId xmlns:a16="http://schemas.microsoft.com/office/drawing/2014/main" id="{59AF1F6F-170F-3F94-1E9E-7476A1C45E1B}"/>
              </a:ext>
            </a:extLst>
          </p:cNvPr>
          <p:cNvSpPr>
            <a:spLocks/>
          </p:cNvSpPr>
          <p:nvPr/>
        </p:nvSpPr>
        <p:spPr bwMode="auto">
          <a:xfrm>
            <a:off x="7544678" y="5173970"/>
            <a:ext cx="1168415" cy="1686467"/>
          </a:xfrm>
          <a:custGeom>
            <a:avLst/>
            <a:gdLst>
              <a:gd name="T0" fmla="*/ 589 w 627"/>
              <a:gd name="T1" fmla="*/ 76 h 905"/>
              <a:gd name="T2" fmla="*/ 437 w 627"/>
              <a:gd name="T3" fmla="*/ 10 h 905"/>
              <a:gd name="T4" fmla="*/ 437 w 627"/>
              <a:gd name="T5" fmla="*/ 10 h 905"/>
              <a:gd name="T6" fmla="*/ 418 w 627"/>
              <a:gd name="T7" fmla="*/ 0 h 905"/>
              <a:gd name="T8" fmla="*/ 389 w 627"/>
              <a:gd name="T9" fmla="*/ 0 h 905"/>
              <a:gd name="T10" fmla="*/ 370 w 627"/>
              <a:gd name="T11" fmla="*/ 19 h 905"/>
              <a:gd name="T12" fmla="*/ 361 w 627"/>
              <a:gd name="T13" fmla="*/ 38 h 905"/>
              <a:gd name="T14" fmla="*/ 9 w 627"/>
              <a:gd name="T15" fmla="*/ 743 h 905"/>
              <a:gd name="T16" fmla="*/ 9 w 627"/>
              <a:gd name="T17" fmla="*/ 743 h 905"/>
              <a:gd name="T18" fmla="*/ 0 w 627"/>
              <a:gd name="T19" fmla="*/ 772 h 905"/>
              <a:gd name="T20" fmla="*/ 9 w 627"/>
              <a:gd name="T21" fmla="*/ 791 h 905"/>
              <a:gd name="T22" fmla="*/ 19 w 627"/>
              <a:gd name="T23" fmla="*/ 810 h 905"/>
              <a:gd name="T24" fmla="*/ 38 w 627"/>
              <a:gd name="T25" fmla="*/ 829 h 905"/>
              <a:gd name="T26" fmla="*/ 190 w 627"/>
              <a:gd name="T27" fmla="*/ 896 h 905"/>
              <a:gd name="T28" fmla="*/ 190 w 627"/>
              <a:gd name="T29" fmla="*/ 896 h 905"/>
              <a:gd name="T30" fmla="*/ 209 w 627"/>
              <a:gd name="T31" fmla="*/ 905 h 905"/>
              <a:gd name="T32" fmla="*/ 237 w 627"/>
              <a:gd name="T33" fmla="*/ 905 h 905"/>
              <a:gd name="T34" fmla="*/ 256 w 627"/>
              <a:gd name="T35" fmla="*/ 896 h 905"/>
              <a:gd name="T36" fmla="*/ 266 w 627"/>
              <a:gd name="T37" fmla="*/ 867 h 905"/>
              <a:gd name="T38" fmla="*/ 617 w 627"/>
              <a:gd name="T39" fmla="*/ 162 h 905"/>
              <a:gd name="T40" fmla="*/ 617 w 627"/>
              <a:gd name="T41" fmla="*/ 162 h 905"/>
              <a:gd name="T42" fmla="*/ 627 w 627"/>
              <a:gd name="T43" fmla="*/ 143 h 905"/>
              <a:gd name="T44" fmla="*/ 617 w 627"/>
              <a:gd name="T45" fmla="*/ 115 h 905"/>
              <a:gd name="T46" fmla="*/ 608 w 627"/>
              <a:gd name="T47" fmla="*/ 96 h 905"/>
              <a:gd name="T48" fmla="*/ 589 w 627"/>
              <a:gd name="T49" fmla="*/ 76 h 905"/>
              <a:gd name="T50" fmla="*/ 589 w 627"/>
              <a:gd name="T51" fmla="*/ 76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7" h="905">
                <a:moveTo>
                  <a:pt x="589" y="76"/>
                </a:moveTo>
                <a:lnTo>
                  <a:pt x="437" y="10"/>
                </a:lnTo>
                <a:lnTo>
                  <a:pt x="437" y="10"/>
                </a:lnTo>
                <a:lnTo>
                  <a:pt x="418" y="0"/>
                </a:lnTo>
                <a:lnTo>
                  <a:pt x="389" y="0"/>
                </a:lnTo>
                <a:lnTo>
                  <a:pt x="370" y="19"/>
                </a:lnTo>
                <a:lnTo>
                  <a:pt x="361" y="38"/>
                </a:lnTo>
                <a:lnTo>
                  <a:pt x="9" y="743"/>
                </a:lnTo>
                <a:lnTo>
                  <a:pt x="9" y="743"/>
                </a:lnTo>
                <a:lnTo>
                  <a:pt x="0" y="772"/>
                </a:lnTo>
                <a:lnTo>
                  <a:pt x="9" y="791"/>
                </a:lnTo>
                <a:lnTo>
                  <a:pt x="19" y="810"/>
                </a:lnTo>
                <a:lnTo>
                  <a:pt x="38" y="829"/>
                </a:lnTo>
                <a:lnTo>
                  <a:pt x="190" y="896"/>
                </a:lnTo>
                <a:lnTo>
                  <a:pt x="190" y="896"/>
                </a:lnTo>
                <a:lnTo>
                  <a:pt x="209" y="905"/>
                </a:lnTo>
                <a:lnTo>
                  <a:pt x="237" y="905"/>
                </a:lnTo>
                <a:lnTo>
                  <a:pt x="256" y="896"/>
                </a:lnTo>
                <a:lnTo>
                  <a:pt x="266" y="867"/>
                </a:lnTo>
                <a:lnTo>
                  <a:pt x="617" y="162"/>
                </a:lnTo>
                <a:lnTo>
                  <a:pt x="617" y="162"/>
                </a:lnTo>
                <a:lnTo>
                  <a:pt x="627" y="143"/>
                </a:lnTo>
                <a:lnTo>
                  <a:pt x="617" y="115"/>
                </a:lnTo>
                <a:lnTo>
                  <a:pt x="608" y="96"/>
                </a:lnTo>
                <a:lnTo>
                  <a:pt x="589" y="76"/>
                </a:lnTo>
                <a:lnTo>
                  <a:pt x="589" y="76"/>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5" name="Freeform 15">
            <a:extLst>
              <a:ext uri="{FF2B5EF4-FFF2-40B4-BE49-F238E27FC236}">
                <a16:creationId xmlns:a16="http://schemas.microsoft.com/office/drawing/2014/main" id="{4C862A9C-5A02-C294-5704-3532061424B5}"/>
              </a:ext>
            </a:extLst>
          </p:cNvPr>
          <p:cNvSpPr>
            <a:spLocks/>
          </p:cNvSpPr>
          <p:nvPr/>
        </p:nvSpPr>
        <p:spPr bwMode="auto">
          <a:xfrm>
            <a:off x="7030352" y="984821"/>
            <a:ext cx="1187050" cy="1438622"/>
          </a:xfrm>
          <a:custGeom>
            <a:avLst/>
            <a:gdLst>
              <a:gd name="T0" fmla="*/ 523 w 637"/>
              <a:gd name="T1" fmla="*/ 752 h 772"/>
              <a:gd name="T2" fmla="*/ 523 w 637"/>
              <a:gd name="T3" fmla="*/ 752 h 772"/>
              <a:gd name="T4" fmla="*/ 532 w 637"/>
              <a:gd name="T5" fmla="*/ 772 h 772"/>
              <a:gd name="T6" fmla="*/ 551 w 637"/>
              <a:gd name="T7" fmla="*/ 772 h 772"/>
              <a:gd name="T8" fmla="*/ 561 w 637"/>
              <a:gd name="T9" fmla="*/ 772 h 772"/>
              <a:gd name="T10" fmla="*/ 580 w 637"/>
              <a:gd name="T11" fmla="*/ 762 h 772"/>
              <a:gd name="T12" fmla="*/ 618 w 637"/>
              <a:gd name="T13" fmla="*/ 724 h 772"/>
              <a:gd name="T14" fmla="*/ 618 w 637"/>
              <a:gd name="T15" fmla="*/ 724 h 772"/>
              <a:gd name="T16" fmla="*/ 627 w 637"/>
              <a:gd name="T17" fmla="*/ 714 h 772"/>
              <a:gd name="T18" fmla="*/ 637 w 637"/>
              <a:gd name="T19" fmla="*/ 705 h 772"/>
              <a:gd name="T20" fmla="*/ 637 w 637"/>
              <a:gd name="T21" fmla="*/ 686 h 772"/>
              <a:gd name="T22" fmla="*/ 627 w 637"/>
              <a:gd name="T23" fmla="*/ 676 h 772"/>
              <a:gd name="T24" fmla="*/ 114 w 637"/>
              <a:gd name="T25" fmla="*/ 19 h 772"/>
              <a:gd name="T26" fmla="*/ 114 w 637"/>
              <a:gd name="T27" fmla="*/ 19 h 772"/>
              <a:gd name="T28" fmla="*/ 95 w 637"/>
              <a:gd name="T29" fmla="*/ 9 h 772"/>
              <a:gd name="T30" fmla="*/ 86 w 637"/>
              <a:gd name="T31" fmla="*/ 0 h 772"/>
              <a:gd name="T32" fmla="*/ 67 w 637"/>
              <a:gd name="T33" fmla="*/ 0 h 772"/>
              <a:gd name="T34" fmla="*/ 57 w 637"/>
              <a:gd name="T35" fmla="*/ 9 h 772"/>
              <a:gd name="T36" fmla="*/ 10 w 637"/>
              <a:gd name="T37" fmla="*/ 47 h 772"/>
              <a:gd name="T38" fmla="*/ 10 w 637"/>
              <a:gd name="T39" fmla="*/ 47 h 772"/>
              <a:gd name="T40" fmla="*/ 0 w 637"/>
              <a:gd name="T41" fmla="*/ 57 h 772"/>
              <a:gd name="T42" fmla="*/ 0 w 637"/>
              <a:gd name="T43" fmla="*/ 67 h 772"/>
              <a:gd name="T44" fmla="*/ 0 w 637"/>
              <a:gd name="T45" fmla="*/ 86 h 772"/>
              <a:gd name="T46" fmla="*/ 0 w 637"/>
              <a:gd name="T47" fmla="*/ 95 h 772"/>
              <a:gd name="T48" fmla="*/ 523 w 637"/>
              <a:gd name="T49" fmla="*/ 752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7" h="772">
                <a:moveTo>
                  <a:pt x="523" y="752"/>
                </a:moveTo>
                <a:lnTo>
                  <a:pt x="523" y="752"/>
                </a:lnTo>
                <a:lnTo>
                  <a:pt x="532" y="772"/>
                </a:lnTo>
                <a:lnTo>
                  <a:pt x="551" y="772"/>
                </a:lnTo>
                <a:lnTo>
                  <a:pt x="561" y="772"/>
                </a:lnTo>
                <a:lnTo>
                  <a:pt x="580" y="762"/>
                </a:lnTo>
                <a:lnTo>
                  <a:pt x="618" y="724"/>
                </a:lnTo>
                <a:lnTo>
                  <a:pt x="618" y="724"/>
                </a:lnTo>
                <a:lnTo>
                  <a:pt x="627" y="714"/>
                </a:lnTo>
                <a:lnTo>
                  <a:pt x="637" y="705"/>
                </a:lnTo>
                <a:lnTo>
                  <a:pt x="637" y="686"/>
                </a:lnTo>
                <a:lnTo>
                  <a:pt x="627" y="676"/>
                </a:lnTo>
                <a:lnTo>
                  <a:pt x="114" y="19"/>
                </a:lnTo>
                <a:lnTo>
                  <a:pt x="114" y="19"/>
                </a:lnTo>
                <a:lnTo>
                  <a:pt x="95" y="9"/>
                </a:lnTo>
                <a:lnTo>
                  <a:pt x="86" y="0"/>
                </a:lnTo>
                <a:lnTo>
                  <a:pt x="67" y="0"/>
                </a:lnTo>
                <a:lnTo>
                  <a:pt x="57" y="9"/>
                </a:lnTo>
                <a:lnTo>
                  <a:pt x="10" y="47"/>
                </a:lnTo>
                <a:lnTo>
                  <a:pt x="10" y="47"/>
                </a:lnTo>
                <a:lnTo>
                  <a:pt x="0" y="57"/>
                </a:lnTo>
                <a:lnTo>
                  <a:pt x="0" y="67"/>
                </a:lnTo>
                <a:lnTo>
                  <a:pt x="0" y="86"/>
                </a:lnTo>
                <a:lnTo>
                  <a:pt x="0" y="95"/>
                </a:lnTo>
                <a:lnTo>
                  <a:pt x="523" y="752"/>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6" name="Freeform 16">
            <a:extLst>
              <a:ext uri="{FF2B5EF4-FFF2-40B4-BE49-F238E27FC236}">
                <a16:creationId xmlns:a16="http://schemas.microsoft.com/office/drawing/2014/main" id="{CC92C6F9-F302-2ACA-8856-FC3229E2551E}"/>
              </a:ext>
            </a:extLst>
          </p:cNvPr>
          <p:cNvSpPr>
            <a:spLocks/>
          </p:cNvSpPr>
          <p:nvPr/>
        </p:nvSpPr>
        <p:spPr bwMode="auto">
          <a:xfrm>
            <a:off x="10358564" y="4659644"/>
            <a:ext cx="1557886" cy="1419988"/>
          </a:xfrm>
          <a:custGeom>
            <a:avLst/>
            <a:gdLst>
              <a:gd name="T0" fmla="*/ 817 w 836"/>
              <a:gd name="T1" fmla="*/ 524 h 762"/>
              <a:gd name="T2" fmla="*/ 209 w 836"/>
              <a:gd name="T3" fmla="*/ 19 h 762"/>
              <a:gd name="T4" fmla="*/ 209 w 836"/>
              <a:gd name="T5" fmla="*/ 19 h 762"/>
              <a:gd name="T6" fmla="*/ 181 w 836"/>
              <a:gd name="T7" fmla="*/ 9 h 762"/>
              <a:gd name="T8" fmla="*/ 162 w 836"/>
              <a:gd name="T9" fmla="*/ 0 h 762"/>
              <a:gd name="T10" fmla="*/ 143 w 836"/>
              <a:gd name="T11" fmla="*/ 9 h 762"/>
              <a:gd name="T12" fmla="*/ 124 w 836"/>
              <a:gd name="T13" fmla="*/ 29 h 762"/>
              <a:gd name="T14" fmla="*/ 19 w 836"/>
              <a:gd name="T15" fmla="*/ 152 h 762"/>
              <a:gd name="T16" fmla="*/ 19 w 836"/>
              <a:gd name="T17" fmla="*/ 152 h 762"/>
              <a:gd name="T18" fmla="*/ 0 w 836"/>
              <a:gd name="T19" fmla="*/ 171 h 762"/>
              <a:gd name="T20" fmla="*/ 0 w 836"/>
              <a:gd name="T21" fmla="*/ 200 h 762"/>
              <a:gd name="T22" fmla="*/ 10 w 836"/>
              <a:gd name="T23" fmla="*/ 219 h 762"/>
              <a:gd name="T24" fmla="*/ 19 w 836"/>
              <a:gd name="T25" fmla="*/ 238 h 762"/>
              <a:gd name="T26" fmla="*/ 637 w 836"/>
              <a:gd name="T27" fmla="*/ 743 h 762"/>
              <a:gd name="T28" fmla="*/ 637 w 836"/>
              <a:gd name="T29" fmla="*/ 743 h 762"/>
              <a:gd name="T30" fmla="*/ 656 w 836"/>
              <a:gd name="T31" fmla="*/ 753 h 762"/>
              <a:gd name="T32" fmla="*/ 675 w 836"/>
              <a:gd name="T33" fmla="*/ 762 h 762"/>
              <a:gd name="T34" fmla="*/ 703 w 836"/>
              <a:gd name="T35" fmla="*/ 753 h 762"/>
              <a:gd name="T36" fmla="*/ 722 w 836"/>
              <a:gd name="T37" fmla="*/ 734 h 762"/>
              <a:gd name="T38" fmla="*/ 827 w 836"/>
              <a:gd name="T39" fmla="*/ 610 h 762"/>
              <a:gd name="T40" fmla="*/ 827 w 836"/>
              <a:gd name="T41" fmla="*/ 610 h 762"/>
              <a:gd name="T42" fmla="*/ 836 w 836"/>
              <a:gd name="T43" fmla="*/ 591 h 762"/>
              <a:gd name="T44" fmla="*/ 836 w 836"/>
              <a:gd name="T45" fmla="*/ 562 h 762"/>
              <a:gd name="T46" fmla="*/ 836 w 836"/>
              <a:gd name="T47" fmla="*/ 543 h 762"/>
              <a:gd name="T48" fmla="*/ 817 w 836"/>
              <a:gd name="T49" fmla="*/ 524 h 762"/>
              <a:gd name="T50" fmla="*/ 817 w 836"/>
              <a:gd name="T51" fmla="*/ 524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36" h="762">
                <a:moveTo>
                  <a:pt x="817" y="524"/>
                </a:moveTo>
                <a:lnTo>
                  <a:pt x="209" y="19"/>
                </a:lnTo>
                <a:lnTo>
                  <a:pt x="209" y="19"/>
                </a:lnTo>
                <a:lnTo>
                  <a:pt x="181" y="9"/>
                </a:lnTo>
                <a:lnTo>
                  <a:pt x="162" y="0"/>
                </a:lnTo>
                <a:lnTo>
                  <a:pt x="143" y="9"/>
                </a:lnTo>
                <a:lnTo>
                  <a:pt x="124" y="29"/>
                </a:lnTo>
                <a:lnTo>
                  <a:pt x="19" y="152"/>
                </a:lnTo>
                <a:lnTo>
                  <a:pt x="19" y="152"/>
                </a:lnTo>
                <a:lnTo>
                  <a:pt x="0" y="171"/>
                </a:lnTo>
                <a:lnTo>
                  <a:pt x="0" y="200"/>
                </a:lnTo>
                <a:lnTo>
                  <a:pt x="10" y="219"/>
                </a:lnTo>
                <a:lnTo>
                  <a:pt x="19" y="238"/>
                </a:lnTo>
                <a:lnTo>
                  <a:pt x="637" y="743"/>
                </a:lnTo>
                <a:lnTo>
                  <a:pt x="637" y="743"/>
                </a:lnTo>
                <a:lnTo>
                  <a:pt x="656" y="753"/>
                </a:lnTo>
                <a:lnTo>
                  <a:pt x="675" y="762"/>
                </a:lnTo>
                <a:lnTo>
                  <a:pt x="703" y="753"/>
                </a:lnTo>
                <a:lnTo>
                  <a:pt x="722" y="734"/>
                </a:lnTo>
                <a:lnTo>
                  <a:pt x="827" y="610"/>
                </a:lnTo>
                <a:lnTo>
                  <a:pt x="827" y="610"/>
                </a:lnTo>
                <a:lnTo>
                  <a:pt x="836" y="591"/>
                </a:lnTo>
                <a:lnTo>
                  <a:pt x="836" y="562"/>
                </a:lnTo>
                <a:lnTo>
                  <a:pt x="836" y="543"/>
                </a:lnTo>
                <a:lnTo>
                  <a:pt x="817" y="524"/>
                </a:lnTo>
                <a:lnTo>
                  <a:pt x="817" y="524"/>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7" name="Freeform 17">
            <a:extLst>
              <a:ext uri="{FF2B5EF4-FFF2-40B4-BE49-F238E27FC236}">
                <a16:creationId xmlns:a16="http://schemas.microsoft.com/office/drawing/2014/main" id="{F07434AB-B14B-BB60-CFE7-FAE654E681C5}"/>
              </a:ext>
            </a:extLst>
          </p:cNvPr>
          <p:cNvSpPr>
            <a:spLocks/>
          </p:cNvSpPr>
          <p:nvPr/>
        </p:nvSpPr>
        <p:spPr bwMode="auto">
          <a:xfrm>
            <a:off x="10270979" y="3435325"/>
            <a:ext cx="2336829" cy="531097"/>
          </a:xfrm>
          <a:custGeom>
            <a:avLst/>
            <a:gdLst>
              <a:gd name="T0" fmla="*/ 0 w 1254"/>
              <a:gd name="T1" fmla="*/ 57 h 285"/>
              <a:gd name="T2" fmla="*/ 0 w 1254"/>
              <a:gd name="T3" fmla="*/ 219 h 285"/>
              <a:gd name="T4" fmla="*/ 0 w 1254"/>
              <a:gd name="T5" fmla="*/ 219 h 285"/>
              <a:gd name="T6" fmla="*/ 0 w 1254"/>
              <a:gd name="T7" fmla="*/ 247 h 285"/>
              <a:gd name="T8" fmla="*/ 19 w 1254"/>
              <a:gd name="T9" fmla="*/ 266 h 285"/>
              <a:gd name="T10" fmla="*/ 38 w 1254"/>
              <a:gd name="T11" fmla="*/ 276 h 285"/>
              <a:gd name="T12" fmla="*/ 57 w 1254"/>
              <a:gd name="T13" fmla="*/ 285 h 285"/>
              <a:gd name="T14" fmla="*/ 1187 w 1254"/>
              <a:gd name="T15" fmla="*/ 285 h 285"/>
              <a:gd name="T16" fmla="*/ 1187 w 1254"/>
              <a:gd name="T17" fmla="*/ 285 h 285"/>
              <a:gd name="T18" fmla="*/ 1216 w 1254"/>
              <a:gd name="T19" fmla="*/ 276 h 285"/>
              <a:gd name="T20" fmla="*/ 1235 w 1254"/>
              <a:gd name="T21" fmla="*/ 266 h 285"/>
              <a:gd name="T22" fmla="*/ 1244 w 1254"/>
              <a:gd name="T23" fmla="*/ 247 h 285"/>
              <a:gd name="T24" fmla="*/ 1254 w 1254"/>
              <a:gd name="T25" fmla="*/ 219 h 285"/>
              <a:gd name="T26" fmla="*/ 1254 w 1254"/>
              <a:gd name="T27" fmla="*/ 57 h 285"/>
              <a:gd name="T28" fmla="*/ 1254 w 1254"/>
              <a:gd name="T29" fmla="*/ 57 h 285"/>
              <a:gd name="T30" fmla="*/ 1244 w 1254"/>
              <a:gd name="T31" fmla="*/ 38 h 285"/>
              <a:gd name="T32" fmla="*/ 1235 w 1254"/>
              <a:gd name="T33" fmla="*/ 9 h 285"/>
              <a:gd name="T34" fmla="*/ 1216 w 1254"/>
              <a:gd name="T35" fmla="*/ 0 h 285"/>
              <a:gd name="T36" fmla="*/ 1187 w 1254"/>
              <a:gd name="T37" fmla="*/ 0 h 285"/>
              <a:gd name="T38" fmla="*/ 57 w 1254"/>
              <a:gd name="T39" fmla="*/ 0 h 285"/>
              <a:gd name="T40" fmla="*/ 57 w 1254"/>
              <a:gd name="T41" fmla="*/ 0 h 285"/>
              <a:gd name="T42" fmla="*/ 38 w 1254"/>
              <a:gd name="T43" fmla="*/ 0 h 285"/>
              <a:gd name="T44" fmla="*/ 19 w 1254"/>
              <a:gd name="T45" fmla="*/ 9 h 285"/>
              <a:gd name="T46" fmla="*/ 0 w 1254"/>
              <a:gd name="T47" fmla="*/ 38 h 285"/>
              <a:gd name="T48" fmla="*/ 0 w 1254"/>
              <a:gd name="T49" fmla="*/ 57 h 285"/>
              <a:gd name="T50" fmla="*/ 0 w 1254"/>
              <a:gd name="T51" fmla="*/ 57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4" h="285">
                <a:moveTo>
                  <a:pt x="0" y="57"/>
                </a:moveTo>
                <a:lnTo>
                  <a:pt x="0" y="219"/>
                </a:lnTo>
                <a:lnTo>
                  <a:pt x="0" y="219"/>
                </a:lnTo>
                <a:lnTo>
                  <a:pt x="0" y="247"/>
                </a:lnTo>
                <a:lnTo>
                  <a:pt x="19" y="266"/>
                </a:lnTo>
                <a:lnTo>
                  <a:pt x="38" y="276"/>
                </a:lnTo>
                <a:lnTo>
                  <a:pt x="57" y="285"/>
                </a:lnTo>
                <a:lnTo>
                  <a:pt x="1187" y="285"/>
                </a:lnTo>
                <a:lnTo>
                  <a:pt x="1187" y="285"/>
                </a:lnTo>
                <a:lnTo>
                  <a:pt x="1216" y="276"/>
                </a:lnTo>
                <a:lnTo>
                  <a:pt x="1235" y="266"/>
                </a:lnTo>
                <a:lnTo>
                  <a:pt x="1244" y="247"/>
                </a:lnTo>
                <a:lnTo>
                  <a:pt x="1254" y="219"/>
                </a:lnTo>
                <a:lnTo>
                  <a:pt x="1254" y="57"/>
                </a:lnTo>
                <a:lnTo>
                  <a:pt x="1254" y="57"/>
                </a:lnTo>
                <a:lnTo>
                  <a:pt x="1244" y="38"/>
                </a:lnTo>
                <a:lnTo>
                  <a:pt x="1235" y="9"/>
                </a:lnTo>
                <a:lnTo>
                  <a:pt x="1216" y="0"/>
                </a:lnTo>
                <a:lnTo>
                  <a:pt x="1187" y="0"/>
                </a:lnTo>
                <a:lnTo>
                  <a:pt x="57" y="0"/>
                </a:lnTo>
                <a:lnTo>
                  <a:pt x="57" y="0"/>
                </a:lnTo>
                <a:lnTo>
                  <a:pt x="38" y="0"/>
                </a:lnTo>
                <a:lnTo>
                  <a:pt x="19" y="9"/>
                </a:lnTo>
                <a:lnTo>
                  <a:pt x="0" y="38"/>
                </a:lnTo>
                <a:lnTo>
                  <a:pt x="0" y="57"/>
                </a:lnTo>
                <a:lnTo>
                  <a:pt x="0" y="57"/>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8" name="Freeform 18">
            <a:extLst>
              <a:ext uri="{FF2B5EF4-FFF2-40B4-BE49-F238E27FC236}">
                <a16:creationId xmlns:a16="http://schemas.microsoft.com/office/drawing/2014/main" id="{BE00EE5A-B88E-49BA-72F1-1D74AEEA2239}"/>
              </a:ext>
            </a:extLst>
          </p:cNvPr>
          <p:cNvSpPr>
            <a:spLocks/>
          </p:cNvSpPr>
          <p:nvPr/>
        </p:nvSpPr>
        <p:spPr bwMode="auto">
          <a:xfrm>
            <a:off x="5809760" y="3718577"/>
            <a:ext cx="1699512" cy="247845"/>
          </a:xfrm>
          <a:custGeom>
            <a:avLst/>
            <a:gdLst>
              <a:gd name="T0" fmla="*/ 38 w 912"/>
              <a:gd name="T1" fmla="*/ 0 h 133"/>
              <a:gd name="T2" fmla="*/ 38 w 912"/>
              <a:gd name="T3" fmla="*/ 0 h 133"/>
              <a:gd name="T4" fmla="*/ 28 w 912"/>
              <a:gd name="T5" fmla="*/ 0 h 133"/>
              <a:gd name="T6" fmla="*/ 9 w 912"/>
              <a:gd name="T7" fmla="*/ 10 h 133"/>
              <a:gd name="T8" fmla="*/ 0 w 912"/>
              <a:gd name="T9" fmla="*/ 19 h 133"/>
              <a:gd name="T10" fmla="*/ 0 w 912"/>
              <a:gd name="T11" fmla="*/ 38 h 133"/>
              <a:gd name="T12" fmla="*/ 0 w 912"/>
              <a:gd name="T13" fmla="*/ 95 h 133"/>
              <a:gd name="T14" fmla="*/ 0 w 912"/>
              <a:gd name="T15" fmla="*/ 95 h 133"/>
              <a:gd name="T16" fmla="*/ 0 w 912"/>
              <a:gd name="T17" fmla="*/ 105 h 133"/>
              <a:gd name="T18" fmla="*/ 9 w 912"/>
              <a:gd name="T19" fmla="*/ 124 h 133"/>
              <a:gd name="T20" fmla="*/ 28 w 912"/>
              <a:gd name="T21" fmla="*/ 133 h 133"/>
              <a:gd name="T22" fmla="*/ 38 w 912"/>
              <a:gd name="T23" fmla="*/ 133 h 133"/>
              <a:gd name="T24" fmla="*/ 874 w 912"/>
              <a:gd name="T25" fmla="*/ 133 h 133"/>
              <a:gd name="T26" fmla="*/ 874 w 912"/>
              <a:gd name="T27" fmla="*/ 133 h 133"/>
              <a:gd name="T28" fmla="*/ 893 w 912"/>
              <a:gd name="T29" fmla="*/ 133 h 133"/>
              <a:gd name="T30" fmla="*/ 902 w 912"/>
              <a:gd name="T31" fmla="*/ 124 h 133"/>
              <a:gd name="T32" fmla="*/ 912 w 912"/>
              <a:gd name="T33" fmla="*/ 105 h 133"/>
              <a:gd name="T34" fmla="*/ 912 w 912"/>
              <a:gd name="T35" fmla="*/ 95 h 133"/>
              <a:gd name="T36" fmla="*/ 912 w 912"/>
              <a:gd name="T37" fmla="*/ 38 h 133"/>
              <a:gd name="T38" fmla="*/ 912 w 912"/>
              <a:gd name="T39" fmla="*/ 38 h 133"/>
              <a:gd name="T40" fmla="*/ 912 w 912"/>
              <a:gd name="T41" fmla="*/ 19 h 133"/>
              <a:gd name="T42" fmla="*/ 902 w 912"/>
              <a:gd name="T43" fmla="*/ 10 h 133"/>
              <a:gd name="T44" fmla="*/ 893 w 912"/>
              <a:gd name="T45" fmla="*/ 0 h 133"/>
              <a:gd name="T46" fmla="*/ 874 w 912"/>
              <a:gd name="T47" fmla="*/ 0 h 133"/>
              <a:gd name="T48" fmla="*/ 38 w 912"/>
              <a:gd name="T49"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12" h="133">
                <a:moveTo>
                  <a:pt x="38" y="0"/>
                </a:moveTo>
                <a:lnTo>
                  <a:pt x="38" y="0"/>
                </a:lnTo>
                <a:lnTo>
                  <a:pt x="28" y="0"/>
                </a:lnTo>
                <a:lnTo>
                  <a:pt x="9" y="10"/>
                </a:lnTo>
                <a:lnTo>
                  <a:pt x="0" y="19"/>
                </a:lnTo>
                <a:lnTo>
                  <a:pt x="0" y="38"/>
                </a:lnTo>
                <a:lnTo>
                  <a:pt x="0" y="95"/>
                </a:lnTo>
                <a:lnTo>
                  <a:pt x="0" y="95"/>
                </a:lnTo>
                <a:lnTo>
                  <a:pt x="0" y="105"/>
                </a:lnTo>
                <a:lnTo>
                  <a:pt x="9" y="124"/>
                </a:lnTo>
                <a:lnTo>
                  <a:pt x="28" y="133"/>
                </a:lnTo>
                <a:lnTo>
                  <a:pt x="38" y="133"/>
                </a:lnTo>
                <a:lnTo>
                  <a:pt x="874" y="133"/>
                </a:lnTo>
                <a:lnTo>
                  <a:pt x="874" y="133"/>
                </a:lnTo>
                <a:lnTo>
                  <a:pt x="893" y="133"/>
                </a:lnTo>
                <a:lnTo>
                  <a:pt x="902" y="124"/>
                </a:lnTo>
                <a:lnTo>
                  <a:pt x="912" y="105"/>
                </a:lnTo>
                <a:lnTo>
                  <a:pt x="912" y="95"/>
                </a:lnTo>
                <a:lnTo>
                  <a:pt x="912" y="38"/>
                </a:lnTo>
                <a:lnTo>
                  <a:pt x="912" y="38"/>
                </a:lnTo>
                <a:lnTo>
                  <a:pt x="912" y="19"/>
                </a:lnTo>
                <a:lnTo>
                  <a:pt x="902" y="10"/>
                </a:lnTo>
                <a:lnTo>
                  <a:pt x="893" y="0"/>
                </a:lnTo>
                <a:lnTo>
                  <a:pt x="874" y="0"/>
                </a:lnTo>
                <a:lnTo>
                  <a:pt x="38" y="0"/>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9" name="Freeform 19">
            <a:extLst>
              <a:ext uri="{FF2B5EF4-FFF2-40B4-BE49-F238E27FC236}">
                <a16:creationId xmlns:a16="http://schemas.microsoft.com/office/drawing/2014/main" id="{C6435F0E-FB5A-6193-E375-B03FA6A542F3}"/>
              </a:ext>
            </a:extLst>
          </p:cNvPr>
          <p:cNvSpPr>
            <a:spLocks/>
          </p:cNvSpPr>
          <p:nvPr/>
        </p:nvSpPr>
        <p:spPr bwMode="auto">
          <a:xfrm>
            <a:off x="10660450" y="1961295"/>
            <a:ext cx="1487073" cy="905661"/>
          </a:xfrm>
          <a:custGeom>
            <a:avLst/>
            <a:gdLst>
              <a:gd name="T0" fmla="*/ 798 w 798"/>
              <a:gd name="T1" fmla="*/ 19 h 486"/>
              <a:gd name="T2" fmla="*/ 798 w 798"/>
              <a:gd name="T3" fmla="*/ 9 h 486"/>
              <a:gd name="T4" fmla="*/ 798 w 798"/>
              <a:gd name="T5" fmla="*/ 9 h 486"/>
              <a:gd name="T6" fmla="*/ 779 w 798"/>
              <a:gd name="T7" fmla="*/ 0 h 486"/>
              <a:gd name="T8" fmla="*/ 760 w 798"/>
              <a:gd name="T9" fmla="*/ 0 h 486"/>
              <a:gd name="T10" fmla="*/ 9 w 798"/>
              <a:gd name="T11" fmla="*/ 429 h 486"/>
              <a:gd name="T12" fmla="*/ 9 w 798"/>
              <a:gd name="T13" fmla="*/ 429 h 486"/>
              <a:gd name="T14" fmla="*/ 0 w 798"/>
              <a:gd name="T15" fmla="*/ 438 h 486"/>
              <a:gd name="T16" fmla="*/ 0 w 798"/>
              <a:gd name="T17" fmla="*/ 467 h 486"/>
              <a:gd name="T18" fmla="*/ 9 w 798"/>
              <a:gd name="T19" fmla="*/ 467 h 486"/>
              <a:gd name="T20" fmla="*/ 9 w 798"/>
              <a:gd name="T21" fmla="*/ 467 h 486"/>
              <a:gd name="T22" fmla="*/ 19 w 798"/>
              <a:gd name="T23" fmla="*/ 486 h 486"/>
              <a:gd name="T24" fmla="*/ 47 w 798"/>
              <a:gd name="T25" fmla="*/ 476 h 486"/>
              <a:gd name="T26" fmla="*/ 788 w 798"/>
              <a:gd name="T27" fmla="*/ 57 h 486"/>
              <a:gd name="T28" fmla="*/ 788 w 798"/>
              <a:gd name="T29" fmla="*/ 57 h 486"/>
              <a:gd name="T30" fmla="*/ 798 w 798"/>
              <a:gd name="T31" fmla="*/ 38 h 486"/>
              <a:gd name="T32" fmla="*/ 798 w 798"/>
              <a:gd name="T33" fmla="*/ 19 h 486"/>
              <a:gd name="T34" fmla="*/ 798 w 798"/>
              <a:gd name="T35" fmla="*/ 19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8" h="486">
                <a:moveTo>
                  <a:pt x="798" y="19"/>
                </a:moveTo>
                <a:lnTo>
                  <a:pt x="798" y="9"/>
                </a:lnTo>
                <a:lnTo>
                  <a:pt x="798" y="9"/>
                </a:lnTo>
                <a:lnTo>
                  <a:pt x="779" y="0"/>
                </a:lnTo>
                <a:lnTo>
                  <a:pt x="760" y="0"/>
                </a:lnTo>
                <a:lnTo>
                  <a:pt x="9" y="429"/>
                </a:lnTo>
                <a:lnTo>
                  <a:pt x="9" y="429"/>
                </a:lnTo>
                <a:lnTo>
                  <a:pt x="0" y="438"/>
                </a:lnTo>
                <a:lnTo>
                  <a:pt x="0" y="467"/>
                </a:lnTo>
                <a:lnTo>
                  <a:pt x="9" y="467"/>
                </a:lnTo>
                <a:lnTo>
                  <a:pt x="9" y="467"/>
                </a:lnTo>
                <a:lnTo>
                  <a:pt x="19" y="486"/>
                </a:lnTo>
                <a:lnTo>
                  <a:pt x="47" y="476"/>
                </a:lnTo>
                <a:lnTo>
                  <a:pt x="788" y="57"/>
                </a:lnTo>
                <a:lnTo>
                  <a:pt x="788" y="57"/>
                </a:lnTo>
                <a:lnTo>
                  <a:pt x="798" y="38"/>
                </a:lnTo>
                <a:lnTo>
                  <a:pt x="798" y="19"/>
                </a:lnTo>
                <a:lnTo>
                  <a:pt x="798" y="19"/>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30" name="Freeform 20">
            <a:extLst>
              <a:ext uri="{FF2B5EF4-FFF2-40B4-BE49-F238E27FC236}">
                <a16:creationId xmlns:a16="http://schemas.microsoft.com/office/drawing/2014/main" id="{3A3B7BE0-E6C4-0E7C-0CC1-DE927A486044}"/>
              </a:ext>
            </a:extLst>
          </p:cNvPr>
          <p:cNvSpPr>
            <a:spLocks/>
          </p:cNvSpPr>
          <p:nvPr/>
        </p:nvSpPr>
        <p:spPr bwMode="auto">
          <a:xfrm>
            <a:off x="11651833" y="2404809"/>
            <a:ext cx="1628699" cy="585139"/>
          </a:xfrm>
          <a:custGeom>
            <a:avLst/>
            <a:gdLst>
              <a:gd name="T0" fmla="*/ 874 w 874"/>
              <a:gd name="T1" fmla="*/ 19 h 314"/>
              <a:gd name="T2" fmla="*/ 874 w 874"/>
              <a:gd name="T3" fmla="*/ 19 h 314"/>
              <a:gd name="T4" fmla="*/ 855 w 874"/>
              <a:gd name="T5" fmla="*/ 10 h 314"/>
              <a:gd name="T6" fmla="*/ 836 w 874"/>
              <a:gd name="T7" fmla="*/ 0 h 314"/>
              <a:gd name="T8" fmla="*/ 19 w 874"/>
              <a:gd name="T9" fmla="*/ 257 h 314"/>
              <a:gd name="T10" fmla="*/ 19 w 874"/>
              <a:gd name="T11" fmla="*/ 257 h 314"/>
              <a:gd name="T12" fmla="*/ 0 w 874"/>
              <a:gd name="T13" fmla="*/ 267 h 314"/>
              <a:gd name="T14" fmla="*/ 0 w 874"/>
              <a:gd name="T15" fmla="*/ 295 h 314"/>
              <a:gd name="T16" fmla="*/ 0 w 874"/>
              <a:gd name="T17" fmla="*/ 295 h 314"/>
              <a:gd name="T18" fmla="*/ 0 w 874"/>
              <a:gd name="T19" fmla="*/ 295 h 314"/>
              <a:gd name="T20" fmla="*/ 9 w 874"/>
              <a:gd name="T21" fmla="*/ 314 h 314"/>
              <a:gd name="T22" fmla="*/ 38 w 874"/>
              <a:gd name="T23" fmla="*/ 314 h 314"/>
              <a:gd name="T24" fmla="*/ 855 w 874"/>
              <a:gd name="T25" fmla="*/ 67 h 314"/>
              <a:gd name="T26" fmla="*/ 855 w 874"/>
              <a:gd name="T27" fmla="*/ 67 h 314"/>
              <a:gd name="T28" fmla="*/ 874 w 874"/>
              <a:gd name="T29" fmla="*/ 48 h 314"/>
              <a:gd name="T30" fmla="*/ 874 w 874"/>
              <a:gd name="T31" fmla="*/ 29 h 314"/>
              <a:gd name="T32" fmla="*/ 874 w 874"/>
              <a:gd name="T33" fmla="*/ 1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4" h="314">
                <a:moveTo>
                  <a:pt x="874" y="19"/>
                </a:moveTo>
                <a:lnTo>
                  <a:pt x="874" y="19"/>
                </a:lnTo>
                <a:lnTo>
                  <a:pt x="855" y="10"/>
                </a:lnTo>
                <a:lnTo>
                  <a:pt x="836" y="0"/>
                </a:lnTo>
                <a:lnTo>
                  <a:pt x="19" y="257"/>
                </a:lnTo>
                <a:lnTo>
                  <a:pt x="19" y="257"/>
                </a:lnTo>
                <a:lnTo>
                  <a:pt x="0" y="267"/>
                </a:lnTo>
                <a:lnTo>
                  <a:pt x="0" y="295"/>
                </a:lnTo>
                <a:lnTo>
                  <a:pt x="0" y="295"/>
                </a:lnTo>
                <a:lnTo>
                  <a:pt x="0" y="295"/>
                </a:lnTo>
                <a:lnTo>
                  <a:pt x="9" y="314"/>
                </a:lnTo>
                <a:lnTo>
                  <a:pt x="38" y="314"/>
                </a:lnTo>
                <a:lnTo>
                  <a:pt x="855" y="67"/>
                </a:lnTo>
                <a:lnTo>
                  <a:pt x="855" y="67"/>
                </a:lnTo>
                <a:lnTo>
                  <a:pt x="874" y="48"/>
                </a:lnTo>
                <a:lnTo>
                  <a:pt x="874" y="29"/>
                </a:lnTo>
                <a:lnTo>
                  <a:pt x="874" y="19"/>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31" name="Freeform 21">
            <a:extLst>
              <a:ext uri="{FF2B5EF4-FFF2-40B4-BE49-F238E27FC236}">
                <a16:creationId xmlns:a16="http://schemas.microsoft.com/office/drawing/2014/main" id="{DAF374D6-6418-62C1-1B2A-D700EE0C304B}"/>
              </a:ext>
            </a:extLst>
          </p:cNvPr>
          <p:cNvSpPr>
            <a:spLocks/>
          </p:cNvSpPr>
          <p:nvPr/>
        </p:nvSpPr>
        <p:spPr bwMode="auto">
          <a:xfrm>
            <a:off x="8819313" y="6256665"/>
            <a:ext cx="547869" cy="1705102"/>
          </a:xfrm>
          <a:custGeom>
            <a:avLst/>
            <a:gdLst>
              <a:gd name="T0" fmla="*/ 228 w 294"/>
              <a:gd name="T1" fmla="*/ 0 h 915"/>
              <a:gd name="T2" fmla="*/ 66 w 294"/>
              <a:gd name="T3" fmla="*/ 0 h 915"/>
              <a:gd name="T4" fmla="*/ 66 w 294"/>
              <a:gd name="T5" fmla="*/ 0 h 915"/>
              <a:gd name="T6" fmla="*/ 38 w 294"/>
              <a:gd name="T7" fmla="*/ 10 h 915"/>
              <a:gd name="T8" fmla="*/ 19 w 294"/>
              <a:gd name="T9" fmla="*/ 19 h 915"/>
              <a:gd name="T10" fmla="*/ 9 w 294"/>
              <a:gd name="T11" fmla="*/ 39 h 915"/>
              <a:gd name="T12" fmla="*/ 0 w 294"/>
              <a:gd name="T13" fmla="*/ 67 h 915"/>
              <a:gd name="T14" fmla="*/ 0 w 294"/>
              <a:gd name="T15" fmla="*/ 858 h 915"/>
              <a:gd name="T16" fmla="*/ 0 w 294"/>
              <a:gd name="T17" fmla="*/ 858 h 915"/>
              <a:gd name="T18" fmla="*/ 9 w 294"/>
              <a:gd name="T19" fmla="*/ 877 h 915"/>
              <a:gd name="T20" fmla="*/ 19 w 294"/>
              <a:gd name="T21" fmla="*/ 896 h 915"/>
              <a:gd name="T22" fmla="*/ 38 w 294"/>
              <a:gd name="T23" fmla="*/ 915 h 915"/>
              <a:gd name="T24" fmla="*/ 66 w 294"/>
              <a:gd name="T25" fmla="*/ 915 h 915"/>
              <a:gd name="T26" fmla="*/ 228 w 294"/>
              <a:gd name="T27" fmla="*/ 915 h 915"/>
              <a:gd name="T28" fmla="*/ 228 w 294"/>
              <a:gd name="T29" fmla="*/ 915 h 915"/>
              <a:gd name="T30" fmla="*/ 256 w 294"/>
              <a:gd name="T31" fmla="*/ 915 h 915"/>
              <a:gd name="T32" fmla="*/ 275 w 294"/>
              <a:gd name="T33" fmla="*/ 896 h 915"/>
              <a:gd name="T34" fmla="*/ 285 w 294"/>
              <a:gd name="T35" fmla="*/ 877 h 915"/>
              <a:gd name="T36" fmla="*/ 294 w 294"/>
              <a:gd name="T37" fmla="*/ 858 h 915"/>
              <a:gd name="T38" fmla="*/ 294 w 294"/>
              <a:gd name="T39" fmla="*/ 67 h 915"/>
              <a:gd name="T40" fmla="*/ 294 w 294"/>
              <a:gd name="T41" fmla="*/ 67 h 915"/>
              <a:gd name="T42" fmla="*/ 285 w 294"/>
              <a:gd name="T43" fmla="*/ 39 h 915"/>
              <a:gd name="T44" fmla="*/ 275 w 294"/>
              <a:gd name="T45" fmla="*/ 19 h 915"/>
              <a:gd name="T46" fmla="*/ 256 w 294"/>
              <a:gd name="T47" fmla="*/ 10 h 915"/>
              <a:gd name="T48" fmla="*/ 228 w 294"/>
              <a:gd name="T49" fmla="*/ 0 h 915"/>
              <a:gd name="T50" fmla="*/ 228 w 294"/>
              <a:gd name="T51" fmla="*/ 0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4" h="915">
                <a:moveTo>
                  <a:pt x="228" y="0"/>
                </a:moveTo>
                <a:lnTo>
                  <a:pt x="66" y="0"/>
                </a:lnTo>
                <a:lnTo>
                  <a:pt x="66" y="0"/>
                </a:lnTo>
                <a:lnTo>
                  <a:pt x="38" y="10"/>
                </a:lnTo>
                <a:lnTo>
                  <a:pt x="19" y="19"/>
                </a:lnTo>
                <a:lnTo>
                  <a:pt x="9" y="39"/>
                </a:lnTo>
                <a:lnTo>
                  <a:pt x="0" y="67"/>
                </a:lnTo>
                <a:lnTo>
                  <a:pt x="0" y="858"/>
                </a:lnTo>
                <a:lnTo>
                  <a:pt x="0" y="858"/>
                </a:lnTo>
                <a:lnTo>
                  <a:pt x="9" y="877"/>
                </a:lnTo>
                <a:lnTo>
                  <a:pt x="19" y="896"/>
                </a:lnTo>
                <a:lnTo>
                  <a:pt x="38" y="915"/>
                </a:lnTo>
                <a:lnTo>
                  <a:pt x="66" y="915"/>
                </a:lnTo>
                <a:lnTo>
                  <a:pt x="228" y="915"/>
                </a:lnTo>
                <a:lnTo>
                  <a:pt x="228" y="915"/>
                </a:lnTo>
                <a:lnTo>
                  <a:pt x="256" y="915"/>
                </a:lnTo>
                <a:lnTo>
                  <a:pt x="275" y="896"/>
                </a:lnTo>
                <a:lnTo>
                  <a:pt x="285" y="877"/>
                </a:lnTo>
                <a:lnTo>
                  <a:pt x="294" y="858"/>
                </a:lnTo>
                <a:lnTo>
                  <a:pt x="294" y="67"/>
                </a:lnTo>
                <a:lnTo>
                  <a:pt x="294" y="67"/>
                </a:lnTo>
                <a:lnTo>
                  <a:pt x="285" y="39"/>
                </a:lnTo>
                <a:lnTo>
                  <a:pt x="275" y="19"/>
                </a:lnTo>
                <a:lnTo>
                  <a:pt x="256" y="10"/>
                </a:lnTo>
                <a:lnTo>
                  <a:pt x="228" y="0"/>
                </a:lnTo>
                <a:lnTo>
                  <a:pt x="228" y="0"/>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32" name="Freeform 22">
            <a:extLst>
              <a:ext uri="{FF2B5EF4-FFF2-40B4-BE49-F238E27FC236}">
                <a16:creationId xmlns:a16="http://schemas.microsoft.com/office/drawing/2014/main" id="{ADFFEE6E-DE7A-FE32-1A4B-498F0BB97DE9}"/>
              </a:ext>
            </a:extLst>
          </p:cNvPr>
          <p:cNvSpPr>
            <a:spLocks/>
          </p:cNvSpPr>
          <p:nvPr/>
        </p:nvSpPr>
        <p:spPr bwMode="auto">
          <a:xfrm>
            <a:off x="9031751" y="-560020"/>
            <a:ext cx="122991" cy="1705102"/>
          </a:xfrm>
          <a:custGeom>
            <a:avLst/>
            <a:gdLst>
              <a:gd name="T0" fmla="*/ 28 w 66"/>
              <a:gd name="T1" fmla="*/ 915 h 915"/>
              <a:gd name="T2" fmla="*/ 38 w 66"/>
              <a:gd name="T3" fmla="*/ 915 h 915"/>
              <a:gd name="T4" fmla="*/ 38 w 66"/>
              <a:gd name="T5" fmla="*/ 915 h 915"/>
              <a:gd name="T6" fmla="*/ 57 w 66"/>
              <a:gd name="T7" fmla="*/ 915 h 915"/>
              <a:gd name="T8" fmla="*/ 66 w 66"/>
              <a:gd name="T9" fmla="*/ 886 h 915"/>
              <a:gd name="T10" fmla="*/ 66 w 66"/>
              <a:gd name="T11" fmla="*/ 29 h 915"/>
              <a:gd name="T12" fmla="*/ 66 w 66"/>
              <a:gd name="T13" fmla="*/ 29 h 915"/>
              <a:gd name="T14" fmla="*/ 57 w 66"/>
              <a:gd name="T15" fmla="*/ 10 h 915"/>
              <a:gd name="T16" fmla="*/ 38 w 66"/>
              <a:gd name="T17" fmla="*/ 0 h 915"/>
              <a:gd name="T18" fmla="*/ 28 w 66"/>
              <a:gd name="T19" fmla="*/ 0 h 915"/>
              <a:gd name="T20" fmla="*/ 28 w 66"/>
              <a:gd name="T21" fmla="*/ 0 h 915"/>
              <a:gd name="T22" fmla="*/ 9 w 66"/>
              <a:gd name="T23" fmla="*/ 10 h 915"/>
              <a:gd name="T24" fmla="*/ 0 w 66"/>
              <a:gd name="T25" fmla="*/ 29 h 915"/>
              <a:gd name="T26" fmla="*/ 0 w 66"/>
              <a:gd name="T27" fmla="*/ 886 h 915"/>
              <a:gd name="T28" fmla="*/ 0 w 66"/>
              <a:gd name="T29" fmla="*/ 886 h 915"/>
              <a:gd name="T30" fmla="*/ 9 w 66"/>
              <a:gd name="T31" fmla="*/ 915 h 915"/>
              <a:gd name="T32" fmla="*/ 28 w 66"/>
              <a:gd name="T33" fmla="*/ 915 h 915"/>
              <a:gd name="T34" fmla="*/ 28 w 66"/>
              <a:gd name="T35"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915">
                <a:moveTo>
                  <a:pt x="28" y="915"/>
                </a:moveTo>
                <a:lnTo>
                  <a:pt x="38" y="915"/>
                </a:lnTo>
                <a:lnTo>
                  <a:pt x="38" y="915"/>
                </a:lnTo>
                <a:lnTo>
                  <a:pt x="57" y="915"/>
                </a:lnTo>
                <a:lnTo>
                  <a:pt x="66" y="886"/>
                </a:lnTo>
                <a:lnTo>
                  <a:pt x="66" y="29"/>
                </a:lnTo>
                <a:lnTo>
                  <a:pt x="66" y="29"/>
                </a:lnTo>
                <a:lnTo>
                  <a:pt x="57" y="10"/>
                </a:lnTo>
                <a:lnTo>
                  <a:pt x="38" y="0"/>
                </a:lnTo>
                <a:lnTo>
                  <a:pt x="28" y="0"/>
                </a:lnTo>
                <a:lnTo>
                  <a:pt x="28" y="0"/>
                </a:lnTo>
                <a:lnTo>
                  <a:pt x="9" y="10"/>
                </a:lnTo>
                <a:lnTo>
                  <a:pt x="0" y="29"/>
                </a:lnTo>
                <a:lnTo>
                  <a:pt x="0" y="886"/>
                </a:lnTo>
                <a:lnTo>
                  <a:pt x="0" y="886"/>
                </a:lnTo>
                <a:lnTo>
                  <a:pt x="9" y="915"/>
                </a:lnTo>
                <a:lnTo>
                  <a:pt x="28" y="915"/>
                </a:lnTo>
                <a:lnTo>
                  <a:pt x="28" y="915"/>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33" name="Freeform 23">
            <a:extLst>
              <a:ext uri="{FF2B5EF4-FFF2-40B4-BE49-F238E27FC236}">
                <a16:creationId xmlns:a16="http://schemas.microsoft.com/office/drawing/2014/main" id="{8A5B6F21-715E-29DD-2419-C2DE58D4DAFF}"/>
              </a:ext>
            </a:extLst>
          </p:cNvPr>
          <p:cNvSpPr>
            <a:spLocks/>
          </p:cNvSpPr>
          <p:nvPr/>
        </p:nvSpPr>
        <p:spPr bwMode="auto">
          <a:xfrm>
            <a:off x="5968157" y="2511029"/>
            <a:ext cx="2266016" cy="959702"/>
          </a:xfrm>
          <a:custGeom>
            <a:avLst/>
            <a:gdLst>
              <a:gd name="T0" fmla="*/ 1197 w 1216"/>
              <a:gd name="T1" fmla="*/ 486 h 515"/>
              <a:gd name="T2" fmla="*/ 1207 w 1216"/>
              <a:gd name="T3" fmla="*/ 429 h 515"/>
              <a:gd name="T4" fmla="*/ 1207 w 1216"/>
              <a:gd name="T5" fmla="*/ 429 h 515"/>
              <a:gd name="T6" fmla="*/ 1216 w 1216"/>
              <a:gd name="T7" fmla="*/ 419 h 515"/>
              <a:gd name="T8" fmla="*/ 1207 w 1216"/>
              <a:gd name="T9" fmla="*/ 400 h 515"/>
              <a:gd name="T10" fmla="*/ 1197 w 1216"/>
              <a:gd name="T11" fmla="*/ 391 h 515"/>
              <a:gd name="T12" fmla="*/ 1188 w 1216"/>
              <a:gd name="T13" fmla="*/ 381 h 515"/>
              <a:gd name="T14" fmla="*/ 67 w 1216"/>
              <a:gd name="T15" fmla="*/ 0 h 515"/>
              <a:gd name="T16" fmla="*/ 67 w 1216"/>
              <a:gd name="T17" fmla="*/ 0 h 515"/>
              <a:gd name="T18" fmla="*/ 57 w 1216"/>
              <a:gd name="T19" fmla="*/ 0 h 515"/>
              <a:gd name="T20" fmla="*/ 38 w 1216"/>
              <a:gd name="T21" fmla="*/ 10 h 515"/>
              <a:gd name="T22" fmla="*/ 29 w 1216"/>
              <a:gd name="T23" fmla="*/ 19 h 515"/>
              <a:gd name="T24" fmla="*/ 19 w 1216"/>
              <a:gd name="T25" fmla="*/ 29 h 515"/>
              <a:gd name="T26" fmla="*/ 0 w 1216"/>
              <a:gd name="T27" fmla="*/ 86 h 515"/>
              <a:gd name="T28" fmla="*/ 0 w 1216"/>
              <a:gd name="T29" fmla="*/ 86 h 515"/>
              <a:gd name="T30" fmla="*/ 0 w 1216"/>
              <a:gd name="T31" fmla="*/ 95 h 515"/>
              <a:gd name="T32" fmla="*/ 10 w 1216"/>
              <a:gd name="T33" fmla="*/ 115 h 515"/>
              <a:gd name="T34" fmla="*/ 19 w 1216"/>
              <a:gd name="T35" fmla="*/ 124 h 515"/>
              <a:gd name="T36" fmla="*/ 29 w 1216"/>
              <a:gd name="T37" fmla="*/ 134 h 515"/>
              <a:gd name="T38" fmla="*/ 1140 w 1216"/>
              <a:gd name="T39" fmla="*/ 515 h 515"/>
              <a:gd name="T40" fmla="*/ 1140 w 1216"/>
              <a:gd name="T41" fmla="*/ 515 h 515"/>
              <a:gd name="T42" fmla="*/ 1159 w 1216"/>
              <a:gd name="T43" fmla="*/ 515 h 515"/>
              <a:gd name="T44" fmla="*/ 1169 w 1216"/>
              <a:gd name="T45" fmla="*/ 515 h 515"/>
              <a:gd name="T46" fmla="*/ 1188 w 1216"/>
              <a:gd name="T47" fmla="*/ 505 h 515"/>
              <a:gd name="T48" fmla="*/ 1197 w 1216"/>
              <a:gd name="T49" fmla="*/ 486 h 515"/>
              <a:gd name="T50" fmla="*/ 1197 w 1216"/>
              <a:gd name="T51" fmla="*/ 48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16" h="515">
                <a:moveTo>
                  <a:pt x="1197" y="486"/>
                </a:moveTo>
                <a:lnTo>
                  <a:pt x="1207" y="429"/>
                </a:lnTo>
                <a:lnTo>
                  <a:pt x="1207" y="429"/>
                </a:lnTo>
                <a:lnTo>
                  <a:pt x="1216" y="419"/>
                </a:lnTo>
                <a:lnTo>
                  <a:pt x="1207" y="400"/>
                </a:lnTo>
                <a:lnTo>
                  <a:pt x="1197" y="391"/>
                </a:lnTo>
                <a:lnTo>
                  <a:pt x="1188" y="381"/>
                </a:lnTo>
                <a:lnTo>
                  <a:pt x="67" y="0"/>
                </a:lnTo>
                <a:lnTo>
                  <a:pt x="67" y="0"/>
                </a:lnTo>
                <a:lnTo>
                  <a:pt x="57" y="0"/>
                </a:lnTo>
                <a:lnTo>
                  <a:pt x="38" y="10"/>
                </a:lnTo>
                <a:lnTo>
                  <a:pt x="29" y="19"/>
                </a:lnTo>
                <a:lnTo>
                  <a:pt x="19" y="29"/>
                </a:lnTo>
                <a:lnTo>
                  <a:pt x="0" y="86"/>
                </a:lnTo>
                <a:lnTo>
                  <a:pt x="0" y="86"/>
                </a:lnTo>
                <a:lnTo>
                  <a:pt x="0" y="95"/>
                </a:lnTo>
                <a:lnTo>
                  <a:pt x="10" y="115"/>
                </a:lnTo>
                <a:lnTo>
                  <a:pt x="19" y="124"/>
                </a:lnTo>
                <a:lnTo>
                  <a:pt x="29" y="134"/>
                </a:lnTo>
                <a:lnTo>
                  <a:pt x="1140" y="515"/>
                </a:lnTo>
                <a:lnTo>
                  <a:pt x="1140" y="515"/>
                </a:lnTo>
                <a:lnTo>
                  <a:pt x="1159" y="515"/>
                </a:lnTo>
                <a:lnTo>
                  <a:pt x="1169" y="515"/>
                </a:lnTo>
                <a:lnTo>
                  <a:pt x="1188" y="505"/>
                </a:lnTo>
                <a:lnTo>
                  <a:pt x="1197" y="486"/>
                </a:lnTo>
                <a:lnTo>
                  <a:pt x="1197" y="486"/>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11" name="Rectangle 10"/>
          <p:cNvSpPr/>
          <p:nvPr/>
        </p:nvSpPr>
        <p:spPr>
          <a:xfrm>
            <a:off x="-328" y="1628690"/>
            <a:ext cx="9721574" cy="34361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p:cNvSpPr>
            <a:spLocks noGrp="1"/>
          </p:cNvSpPr>
          <p:nvPr>
            <p:ph type="ctrTitle"/>
          </p:nvPr>
        </p:nvSpPr>
        <p:spPr>
          <a:xfrm>
            <a:off x="1181224" y="2101418"/>
            <a:ext cx="8191375" cy="1821756"/>
          </a:xfrm>
        </p:spPr>
        <p:txBody>
          <a:bodyPr anchor="b">
            <a:noAutofit/>
          </a:bodyPr>
          <a:lstStyle>
            <a:lvl1pPr algn="l">
              <a:lnSpc>
                <a:spcPct val="80000"/>
              </a:lnSpc>
              <a:defRPr sz="6600" cap="none" baseline="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181224" y="4030519"/>
            <a:ext cx="8191375" cy="756803"/>
          </a:xfrm>
        </p:spPr>
        <p:txBody>
          <a:bodyPr>
            <a:noAutofit/>
          </a:bodyPr>
          <a:lstStyle>
            <a:lvl1pPr marL="0" indent="0" algn="l">
              <a:lnSpc>
                <a:spcPct val="90000"/>
              </a:lnSpc>
              <a:buNone/>
              <a:defRPr sz="2000" b="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3122340" y="7009889"/>
            <a:ext cx="1938454" cy="365125"/>
          </a:xfrm>
        </p:spPr>
        <p:txBody>
          <a:bodyPr>
            <a:noAutofit/>
          </a:bodyPr>
          <a:lstStyle>
            <a:lvl1pPr>
              <a:defRPr>
                <a:solidFill>
                  <a:schemeClr val="bg1"/>
                </a:solidFill>
              </a:defRPr>
            </a:lvl1pPr>
          </a:lstStyle>
          <a:p>
            <a:fld id="{B6941E7E-3E25-45A7-9EE6-3D8C805B96CD}" type="datetimeFigureOut">
              <a:rPr lang="en-US" smtClean="0"/>
              <a:pPr/>
              <a:t>6/11/2025</a:t>
            </a:fld>
            <a:endParaRPr lang="en-US"/>
          </a:p>
        </p:txBody>
      </p:sp>
      <p:sp>
        <p:nvSpPr>
          <p:cNvPr id="5" name="Footer Placeholder 4"/>
          <p:cNvSpPr>
            <a:spLocks noGrp="1"/>
          </p:cNvSpPr>
          <p:nvPr>
            <p:ph type="ftr" sz="quarter" idx="11"/>
          </p:nvPr>
        </p:nvSpPr>
        <p:spPr>
          <a:xfrm>
            <a:off x="5264983" y="6998300"/>
            <a:ext cx="6041191" cy="383575"/>
          </a:xfrm>
        </p:spPr>
        <p:txBody>
          <a:bodyPr lIns="0" tIns="0" rIns="0" bIns="0" anchor="b" anchorCtr="0">
            <a:noAutofit/>
          </a:bodyPr>
          <a:lstStyle>
            <a:lvl1pPr>
              <a:lnSpc>
                <a:spcPct val="90000"/>
              </a:lnSpc>
              <a:defRPr>
                <a:solidFill>
                  <a:schemeClr val="bg1"/>
                </a:solidFill>
              </a:defRPr>
            </a:lvl1pPr>
          </a:lstStyle>
          <a:p>
            <a:endParaRPr lang="en-US" dirty="0"/>
          </a:p>
        </p:txBody>
      </p:sp>
      <p:sp>
        <p:nvSpPr>
          <p:cNvPr id="12" name="SmartArt Placeholder 3">
            <a:extLst>
              <a:ext uri="{FF2B5EF4-FFF2-40B4-BE49-F238E27FC236}">
                <a16:creationId xmlns:a16="http://schemas.microsoft.com/office/drawing/2014/main" id="{FEACF5D2-BA90-4F4A-8112-0B3C63914A36}"/>
              </a:ext>
            </a:extLst>
          </p:cNvPr>
          <p:cNvSpPr txBox="1">
            <a:spLocks/>
          </p:cNvSpPr>
          <p:nvPr/>
        </p:nvSpPr>
        <p:spPr>
          <a:xfrm>
            <a:off x="-328"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solidFill>
                <a:schemeClr val="accent1"/>
              </a:solidFill>
              <a:effectLst/>
              <a:uLnTx/>
              <a:uFillTx/>
              <a:latin typeface="Soleil Lt" panose="02000503000000020003" pitchFamily="2" charset="77"/>
              <a:ea typeface="+mn-ea"/>
              <a:cs typeface="+mn-cs"/>
            </a:endParaRPr>
          </a:p>
        </p:txBody>
      </p:sp>
      <p:sp>
        <p:nvSpPr>
          <p:cNvPr id="14" name="Text Placeholder 13"/>
          <p:cNvSpPr>
            <a:spLocks noGrp="1"/>
          </p:cNvSpPr>
          <p:nvPr>
            <p:ph type="body" sz="quarter" idx="13" hasCustomPrompt="1"/>
          </p:nvPr>
        </p:nvSpPr>
        <p:spPr>
          <a:xfrm>
            <a:off x="1181224" y="403912"/>
            <a:ext cx="7534151" cy="323443"/>
          </a:xfrm>
        </p:spPr>
        <p:txBody>
          <a:bodyPr anchor="ctr" anchorCtr="0">
            <a:noAutofit/>
          </a:bodyPr>
          <a:lstStyle>
            <a:lvl1pPr>
              <a:defRPr sz="1200" cap="all" baseline="0">
                <a:solidFill>
                  <a:schemeClr val="bg2"/>
                </a:solidFill>
                <a:latin typeface="Soleil Sb" panose="00000600000000000000" pitchFamily="50" charset="0"/>
                <a:ea typeface="NP Simple TT Bold" panose="020B0804020201020104" pitchFamily="34" charset="0"/>
              </a:defRPr>
            </a:lvl1pPr>
          </a:lstStyle>
          <a:p>
            <a:pPr lvl="0"/>
            <a:r>
              <a:rPr lang="en-US" dirty="0"/>
              <a:t>Dates</a:t>
            </a:r>
          </a:p>
        </p:txBody>
      </p:sp>
    </p:spTree>
    <p:extLst>
      <p:ext uri="{BB962C8B-B14F-4D97-AF65-F5344CB8AC3E}">
        <p14:creationId xmlns:p14="http://schemas.microsoft.com/office/powerpoint/2010/main" val="3942810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4 items ST icons_3">
    <p:spTree>
      <p:nvGrpSpPr>
        <p:cNvPr id="1" name=""/>
        <p:cNvGrpSpPr/>
        <p:nvPr/>
      </p:nvGrpSpPr>
      <p:grpSpPr>
        <a:xfrm>
          <a:off x="0" y="0"/>
          <a:ext cx="0" cy="0"/>
          <a:chOff x="0" y="0"/>
          <a:chExt cx="0" cy="0"/>
        </a:xfrm>
      </p:grpSpPr>
      <p:sp>
        <p:nvSpPr>
          <p:cNvPr id="25" name="Text Placeholder 25">
            <a:extLst>
              <a:ext uri="{FF2B5EF4-FFF2-40B4-BE49-F238E27FC236}">
                <a16:creationId xmlns:a16="http://schemas.microsoft.com/office/drawing/2014/main" id="{8D8D0F77-9F82-7947-BEC3-48DDE501D95C}"/>
              </a:ext>
            </a:extLst>
          </p:cNvPr>
          <p:cNvSpPr>
            <a:spLocks noGrp="1"/>
          </p:cNvSpPr>
          <p:nvPr>
            <p:ph type="body" sz="quarter" idx="29"/>
          </p:nvPr>
        </p:nvSpPr>
        <p:spPr>
          <a:xfrm>
            <a:off x="0" y="0"/>
            <a:ext cx="12192002" cy="2905884"/>
          </a:xfrm>
          <a:solidFill>
            <a:schemeClr val="bg2"/>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35" name="Text Placeholder 34">
            <a:extLst>
              <a:ext uri="{FF2B5EF4-FFF2-40B4-BE49-F238E27FC236}">
                <a16:creationId xmlns:a16="http://schemas.microsoft.com/office/drawing/2014/main" id="{9ADC20A3-2B3C-763F-DF8D-8C6505F5789B}"/>
              </a:ext>
            </a:extLst>
          </p:cNvPr>
          <p:cNvSpPr>
            <a:spLocks noGrp="1"/>
          </p:cNvSpPr>
          <p:nvPr>
            <p:ph type="body" sz="quarter" idx="36" hasCustomPrompt="1"/>
          </p:nvPr>
        </p:nvSpPr>
        <p:spPr>
          <a:xfrm>
            <a:off x="0" y="479108"/>
            <a:ext cx="807403" cy="132397"/>
          </a:xfrm>
          <a:custGeom>
            <a:avLst/>
            <a:gdLst>
              <a:gd name="connsiteX0" fmla="*/ 0 w 807403"/>
              <a:gd name="connsiteY0" fmla="*/ 0 h 132397"/>
              <a:gd name="connsiteX1" fmla="*/ 785336 w 807403"/>
              <a:gd name="connsiteY1" fmla="*/ 0 h 132397"/>
              <a:gd name="connsiteX2" fmla="*/ 807403 w 807403"/>
              <a:gd name="connsiteY2" fmla="*/ 22067 h 132397"/>
              <a:gd name="connsiteX3" fmla="*/ 807403 w 807403"/>
              <a:gd name="connsiteY3" fmla="*/ 110330 h 132397"/>
              <a:gd name="connsiteX4" fmla="*/ 785336 w 807403"/>
              <a:gd name="connsiteY4" fmla="*/ 132397 h 132397"/>
              <a:gd name="connsiteX5" fmla="*/ 0 w 807403"/>
              <a:gd name="connsiteY5" fmla="*/ 132397 h 13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403" h="132397">
                <a:moveTo>
                  <a:pt x="0" y="0"/>
                </a:moveTo>
                <a:lnTo>
                  <a:pt x="785336" y="0"/>
                </a:lnTo>
                <a:cubicBezTo>
                  <a:pt x="797523" y="0"/>
                  <a:pt x="807403" y="9880"/>
                  <a:pt x="807403" y="22067"/>
                </a:cubicBezTo>
                <a:lnTo>
                  <a:pt x="807403" y="110330"/>
                </a:lnTo>
                <a:cubicBezTo>
                  <a:pt x="807403" y="122517"/>
                  <a:pt x="797523" y="132397"/>
                  <a:pt x="785336" y="132397"/>
                </a:cubicBezTo>
                <a:lnTo>
                  <a:pt x="0" y="132397"/>
                </a:lnTo>
                <a:close/>
              </a:path>
            </a:pathLst>
          </a:custGeom>
          <a:solidFill>
            <a:schemeClr val="accent1"/>
          </a:solidFill>
        </p:spPr>
        <p:txBody>
          <a:bodyPr wrap="square">
            <a:noAutofit/>
          </a:bodyPr>
          <a:lstStyle>
            <a:lvl1pPr>
              <a:defRPr sz="100"/>
            </a:lvl1pPr>
            <a:lvl2pPr>
              <a:defRPr sz="100"/>
            </a:lvl2pPr>
            <a:lvl3pPr>
              <a:defRPr sz="100"/>
            </a:lvl3pPr>
            <a:lvl4pPr>
              <a:defRPr sz="100"/>
            </a:lvl4pPr>
            <a:lvl5pPr>
              <a:defRPr sz="100"/>
            </a:lvl5pPr>
          </a:lstStyle>
          <a:p>
            <a:pPr lvl="0"/>
            <a:r>
              <a:rPr lang="en-US" dirty="0"/>
              <a:t> </a:t>
            </a:r>
          </a:p>
        </p:txBody>
      </p:sp>
      <p:sp>
        <p:nvSpPr>
          <p:cNvPr id="14" name="Text Placeholder 25">
            <a:extLst>
              <a:ext uri="{FF2B5EF4-FFF2-40B4-BE49-F238E27FC236}">
                <a16:creationId xmlns:a16="http://schemas.microsoft.com/office/drawing/2014/main" id="{6B1C4FEC-AD47-FCBD-CA98-ACA7E66BCB62}"/>
              </a:ext>
            </a:extLst>
          </p:cNvPr>
          <p:cNvSpPr>
            <a:spLocks noGrp="1"/>
          </p:cNvSpPr>
          <p:nvPr>
            <p:ph type="body" sz="quarter" idx="34"/>
          </p:nvPr>
        </p:nvSpPr>
        <p:spPr>
          <a:xfrm>
            <a:off x="733805" y="1678634"/>
            <a:ext cx="2311448" cy="4402123"/>
          </a:xfrm>
          <a:solidFill>
            <a:schemeClr val="bg1"/>
          </a:solidFill>
          <a:effectLst>
            <a:outerShdw blurRad="254000" dist="38100" dir="8100000" algn="tr" rotWithShape="0">
              <a:prstClr val="black">
                <a:alpha val="20000"/>
              </a:prstClr>
            </a:outerShdw>
          </a:effectLst>
        </p:spPr>
        <p:txBody>
          <a:bodyPr vert="horz" lIns="0" tIns="0" rIns="0" bIns="0" rtlCol="0">
            <a:noAutofit/>
          </a:bodyPr>
          <a:lstStyle>
            <a:lvl1pPr>
              <a:defRPr lang="en-US" sz="800" dirty="0">
                <a:noFill/>
              </a:defRPr>
            </a:lvl1pPr>
          </a:lstStyle>
          <a:p>
            <a:pPr lvl="0" algn="ctr"/>
            <a:endParaRPr lang="en-US" dirty="0"/>
          </a:p>
        </p:txBody>
      </p:sp>
      <p:sp>
        <p:nvSpPr>
          <p:cNvPr id="26" name="Text Placeholder 25">
            <a:extLst>
              <a:ext uri="{FF2B5EF4-FFF2-40B4-BE49-F238E27FC236}">
                <a16:creationId xmlns:a16="http://schemas.microsoft.com/office/drawing/2014/main" id="{B2476420-B13D-7043-8EF6-63982FAFC016}"/>
              </a:ext>
            </a:extLst>
          </p:cNvPr>
          <p:cNvSpPr>
            <a:spLocks noGrp="1"/>
          </p:cNvSpPr>
          <p:nvPr>
            <p:ph type="body" sz="quarter" idx="30"/>
          </p:nvPr>
        </p:nvSpPr>
        <p:spPr>
          <a:xfrm>
            <a:off x="3537060" y="1678634"/>
            <a:ext cx="2311448" cy="4402123"/>
          </a:xfrm>
          <a:solidFill>
            <a:schemeClr val="bg1"/>
          </a:solidFill>
          <a:effectLst>
            <a:outerShdw blurRad="254000" dist="38100" dir="8100000" algn="tr" rotWithShape="0">
              <a:prstClr val="black">
                <a:alpha val="20000"/>
              </a:prstClr>
            </a:outerShdw>
          </a:effectLst>
        </p:spPr>
        <p:txBody>
          <a:bodyPr vert="horz" lIns="0" tIns="0" rIns="0" bIns="0" rtlCol="0">
            <a:noAutofit/>
          </a:bodyPr>
          <a:lstStyle>
            <a:lvl1pPr>
              <a:defRPr lang="en-US" sz="800" dirty="0">
                <a:noFill/>
              </a:defRPr>
            </a:lvl1pPr>
          </a:lstStyle>
          <a:p>
            <a:pPr lvl="0" algn="ctr"/>
            <a:endParaRPr lang="en-US" dirty="0"/>
          </a:p>
        </p:txBody>
      </p:sp>
      <p:sp>
        <p:nvSpPr>
          <p:cNvPr id="27" name="Text Placeholder 25">
            <a:extLst>
              <a:ext uri="{FF2B5EF4-FFF2-40B4-BE49-F238E27FC236}">
                <a16:creationId xmlns:a16="http://schemas.microsoft.com/office/drawing/2014/main" id="{BE691A80-7381-4E4C-88ED-818917B61A64}"/>
              </a:ext>
            </a:extLst>
          </p:cNvPr>
          <p:cNvSpPr>
            <a:spLocks noGrp="1"/>
          </p:cNvSpPr>
          <p:nvPr>
            <p:ph type="body" sz="quarter" idx="31"/>
          </p:nvPr>
        </p:nvSpPr>
        <p:spPr>
          <a:xfrm>
            <a:off x="6340315" y="1678634"/>
            <a:ext cx="2311448" cy="4402123"/>
          </a:xfrm>
          <a:solidFill>
            <a:schemeClr val="bg1"/>
          </a:solidFill>
          <a:effectLst>
            <a:outerShdw blurRad="254000" dist="38100" dir="8100000" algn="tr" rotWithShape="0">
              <a:prstClr val="black">
                <a:alpha val="20000"/>
              </a:prstClr>
            </a:outerShdw>
          </a:effectLst>
        </p:spPr>
        <p:txBody>
          <a:bodyPr vert="horz" lIns="0" tIns="0" rIns="0" bIns="0" rtlCol="0">
            <a:noAutofit/>
          </a:bodyPr>
          <a:lstStyle>
            <a:lvl1pPr>
              <a:defRPr lang="en-US" sz="800" dirty="0">
                <a:noFill/>
              </a:defRPr>
            </a:lvl1pPr>
          </a:lstStyle>
          <a:p>
            <a:pPr lvl="0" algn="ctr"/>
            <a:endParaRPr lang="en-US" dirty="0"/>
          </a:p>
        </p:txBody>
      </p:sp>
      <p:sp>
        <p:nvSpPr>
          <p:cNvPr id="28" name="Text Placeholder 25">
            <a:extLst>
              <a:ext uri="{FF2B5EF4-FFF2-40B4-BE49-F238E27FC236}">
                <a16:creationId xmlns:a16="http://schemas.microsoft.com/office/drawing/2014/main" id="{8D7F0F5B-9462-3A4F-A2AA-B7F0BF1D24C3}"/>
              </a:ext>
            </a:extLst>
          </p:cNvPr>
          <p:cNvSpPr>
            <a:spLocks noGrp="1"/>
          </p:cNvSpPr>
          <p:nvPr>
            <p:ph type="body" sz="quarter" idx="32"/>
          </p:nvPr>
        </p:nvSpPr>
        <p:spPr>
          <a:xfrm>
            <a:off x="9143570" y="1678634"/>
            <a:ext cx="2311448" cy="4402123"/>
          </a:xfrm>
          <a:solidFill>
            <a:schemeClr val="bg1"/>
          </a:solidFill>
          <a:effectLst>
            <a:outerShdw blurRad="254000" dist="38100" dir="8100000" algn="tr" rotWithShape="0">
              <a:prstClr val="black">
                <a:alpha val="20000"/>
              </a:prstClr>
            </a:outerShdw>
          </a:effectLst>
        </p:spPr>
        <p:txBody>
          <a:bodyPr vert="horz" lIns="0" tIns="0" rIns="0" bIns="0" rtlCol="0">
            <a:noAutofit/>
          </a:bodyPr>
          <a:lstStyle>
            <a:lvl1pPr>
              <a:defRPr lang="en-US" sz="800" dirty="0">
                <a:noFill/>
              </a:defRPr>
            </a:lvl1pPr>
          </a:lstStyle>
          <a:p>
            <a:pPr lvl="0" algn="ctr"/>
            <a:endParaRPr lang="en-US" dirty="0"/>
          </a:p>
        </p:txBody>
      </p:sp>
      <p:sp>
        <p:nvSpPr>
          <p:cNvPr id="3" name="Content Placeholder 2"/>
          <p:cNvSpPr>
            <a:spLocks noGrp="1"/>
          </p:cNvSpPr>
          <p:nvPr>
            <p:ph idx="1"/>
          </p:nvPr>
        </p:nvSpPr>
        <p:spPr>
          <a:xfrm>
            <a:off x="3833679" y="2905887"/>
            <a:ext cx="1727314" cy="2983286"/>
          </a:xfrm>
        </p:spPr>
        <p:txBody>
          <a:bodyPr>
            <a:noAutofit/>
          </a:bodyPr>
          <a:lstStyle>
            <a:lvl1pPr algn="ctr">
              <a:lnSpc>
                <a:spcPct val="90000"/>
              </a:lnSpc>
              <a:defRPr lang="en-US" sz="1400" b="0" kern="1200" dirty="0">
                <a:solidFill>
                  <a:schemeClr val="tx1"/>
                </a:solidFill>
                <a:latin typeface="Tiempos Headline Semibold" panose="02020703060303060403" pitchFamily="18" charset="0"/>
                <a:ea typeface="+mn-ea"/>
                <a:cs typeface="+mn-cs"/>
              </a:defRPr>
            </a:lvl1pPr>
            <a:lvl2pPr>
              <a:lnSpc>
                <a:spcPct val="90000"/>
              </a:lnSpc>
              <a:defRPr sz="1200">
                <a:solidFill>
                  <a:schemeClr val="tx1"/>
                </a:solidFill>
              </a:defRPr>
            </a:lvl2pPr>
            <a:lvl3pPr>
              <a:lnSpc>
                <a:spcPct val="90000"/>
              </a:lnSpc>
              <a:buClrTx/>
              <a:defRPr sz="1200">
                <a:solidFill>
                  <a:schemeClr val="tx1"/>
                </a:solidFill>
              </a:defRPr>
            </a:lvl3pPr>
            <a:lvl4pPr>
              <a:lnSpc>
                <a:spcPct val="90000"/>
              </a:lnSpc>
              <a:defRPr sz="1200">
                <a:solidFill>
                  <a:schemeClr val="tx1"/>
                </a:solidFill>
              </a:defRPr>
            </a:lvl4pPr>
            <a:lvl5pPr>
              <a:lnSpc>
                <a:spcPct val="90000"/>
              </a:lnSpc>
              <a:defRPr sz="1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1642946" y="6356350"/>
            <a:ext cx="1174761" cy="365125"/>
          </a:xfrm>
        </p:spPr>
        <p:txBody>
          <a:bodyPr>
            <a:noAutofit/>
          </a:bodyPr>
          <a:lstStyle>
            <a:lvl1pPr>
              <a:defRPr>
                <a:solidFill>
                  <a:schemeClr val="bg1">
                    <a:lumMod val="65000"/>
                  </a:schemeClr>
                </a:solidFill>
              </a:defRPr>
            </a:lvl1pPr>
          </a:lstStyle>
          <a:p>
            <a:fld id="{B6941E7E-3E25-45A7-9EE6-3D8C805B96CD}" type="datetimeFigureOut">
              <a:rPr lang="en-US" smtClean="0"/>
              <a:pPr/>
              <a:t>6/11/2025</a:t>
            </a:fld>
            <a:endParaRPr lang="en-US"/>
          </a:p>
        </p:txBody>
      </p:sp>
      <p:sp>
        <p:nvSpPr>
          <p:cNvPr id="6" name="Footer Placeholder 5"/>
          <p:cNvSpPr>
            <a:spLocks noGrp="1"/>
          </p:cNvSpPr>
          <p:nvPr>
            <p:ph type="ftr" sz="quarter" idx="11"/>
          </p:nvPr>
        </p:nvSpPr>
        <p:spPr>
          <a:xfrm>
            <a:off x="3045253" y="6356350"/>
            <a:ext cx="8252667" cy="365125"/>
          </a:xfrm>
        </p:spPr>
        <p:txBody>
          <a:bodyPr>
            <a:noAutofit/>
          </a:bodyPr>
          <a:lstStyle>
            <a:lvl1pPr>
              <a:defRPr>
                <a:solidFill>
                  <a:schemeClr val="bg1">
                    <a:lumMod val="65000"/>
                  </a:schemeClr>
                </a:solidFill>
              </a:defRPr>
            </a:lvl1pPr>
          </a:lstStyle>
          <a:p>
            <a:endParaRPr lang="en-US" dirty="0"/>
          </a:p>
        </p:txBody>
      </p:sp>
      <p:sp>
        <p:nvSpPr>
          <p:cNvPr id="7" name="Slide Number Placeholder 6"/>
          <p:cNvSpPr>
            <a:spLocks noGrp="1"/>
          </p:cNvSpPr>
          <p:nvPr>
            <p:ph type="sldNum" sz="quarter" idx="12"/>
          </p:nvPr>
        </p:nvSpPr>
        <p:spPr/>
        <p:txBody>
          <a:bodyPr>
            <a:noAutofit/>
          </a:bodyPr>
          <a:lstStyle>
            <a:lvl1pPr>
              <a:defRPr>
                <a:solidFill>
                  <a:schemeClr val="bg1">
                    <a:lumMod val="65000"/>
                  </a:schemeClr>
                </a:solidFill>
              </a:defRPr>
            </a:lvl1pPr>
          </a:lstStyle>
          <a:p>
            <a:fld id="{9FA39958-4547-491A-AB55-4DC9AA84292E}" type="slidenum">
              <a:rPr lang="en-US" smtClean="0"/>
              <a:pPr/>
              <a:t>‹#›</a:t>
            </a:fld>
            <a:endParaRPr lang="en-US"/>
          </a:p>
        </p:txBody>
      </p:sp>
      <p:sp>
        <p:nvSpPr>
          <p:cNvPr id="22" name="Content Placeholder 2"/>
          <p:cNvSpPr>
            <a:spLocks noGrp="1"/>
          </p:cNvSpPr>
          <p:nvPr>
            <p:ph idx="14"/>
          </p:nvPr>
        </p:nvSpPr>
        <p:spPr>
          <a:xfrm>
            <a:off x="6635343" y="2905886"/>
            <a:ext cx="1727314" cy="2983286"/>
          </a:xfrm>
        </p:spPr>
        <p:txBody>
          <a:bodyPr>
            <a:noAutofit/>
          </a:bodyPr>
          <a:lstStyle>
            <a:lvl1pPr algn="ctr">
              <a:lnSpc>
                <a:spcPct val="90000"/>
              </a:lnSpc>
              <a:defRPr lang="en-US" sz="1400" b="0" kern="1200" dirty="0">
                <a:solidFill>
                  <a:schemeClr val="tx1"/>
                </a:solidFill>
                <a:latin typeface="Tiempos Headline Semibold" panose="02020703060303060403" pitchFamily="18" charset="0"/>
                <a:ea typeface="+mn-ea"/>
                <a:cs typeface="+mn-cs"/>
              </a:defRPr>
            </a:lvl1pPr>
            <a:lvl2pPr>
              <a:lnSpc>
                <a:spcPct val="90000"/>
              </a:lnSpc>
              <a:defRPr sz="1200">
                <a:solidFill>
                  <a:schemeClr val="tx1"/>
                </a:solidFill>
              </a:defRPr>
            </a:lvl2pPr>
            <a:lvl3pPr>
              <a:lnSpc>
                <a:spcPct val="90000"/>
              </a:lnSpc>
              <a:buClrTx/>
              <a:defRPr sz="1200">
                <a:solidFill>
                  <a:schemeClr val="tx1"/>
                </a:solidFill>
              </a:defRPr>
            </a:lvl3pPr>
            <a:lvl4pPr>
              <a:lnSpc>
                <a:spcPct val="90000"/>
              </a:lnSpc>
              <a:defRPr sz="1200">
                <a:solidFill>
                  <a:schemeClr val="tx1"/>
                </a:solidFill>
              </a:defRPr>
            </a:lvl4pPr>
            <a:lvl5pPr>
              <a:lnSpc>
                <a:spcPct val="90000"/>
              </a:lnSpc>
              <a:defRPr sz="1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idx="15"/>
          </p:nvPr>
        </p:nvSpPr>
        <p:spPr>
          <a:xfrm>
            <a:off x="9435637" y="2905885"/>
            <a:ext cx="1727314" cy="2983286"/>
          </a:xfrm>
        </p:spPr>
        <p:txBody>
          <a:bodyPr>
            <a:noAutofit/>
          </a:bodyPr>
          <a:lstStyle>
            <a:lvl1pPr algn="ctr">
              <a:lnSpc>
                <a:spcPct val="90000"/>
              </a:lnSpc>
              <a:defRPr lang="en-US" sz="1400" b="0" kern="1200" dirty="0">
                <a:solidFill>
                  <a:schemeClr val="tx1"/>
                </a:solidFill>
                <a:latin typeface="Tiempos Headline Semibold" panose="02020703060303060403" pitchFamily="18" charset="0"/>
                <a:ea typeface="+mn-ea"/>
                <a:cs typeface="+mn-cs"/>
              </a:defRPr>
            </a:lvl1pPr>
            <a:lvl2pPr>
              <a:lnSpc>
                <a:spcPct val="90000"/>
              </a:lnSpc>
              <a:defRPr sz="1200">
                <a:solidFill>
                  <a:schemeClr val="tx1"/>
                </a:solidFill>
              </a:defRPr>
            </a:lvl2pPr>
            <a:lvl3pPr>
              <a:lnSpc>
                <a:spcPct val="90000"/>
              </a:lnSpc>
              <a:buClrTx/>
              <a:defRPr sz="1200">
                <a:solidFill>
                  <a:schemeClr val="tx1"/>
                </a:solidFill>
              </a:defRPr>
            </a:lvl3pPr>
            <a:lvl4pPr>
              <a:lnSpc>
                <a:spcPct val="90000"/>
              </a:lnSpc>
              <a:defRPr sz="1200">
                <a:solidFill>
                  <a:schemeClr val="tx1"/>
                </a:solidFill>
              </a:defRPr>
            </a:lvl4pPr>
            <a:lvl5pPr>
              <a:lnSpc>
                <a:spcPct val="90000"/>
              </a:lnSpc>
              <a:defRPr sz="1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p:cNvSpPr>
            <a:spLocks noGrp="1"/>
          </p:cNvSpPr>
          <p:nvPr>
            <p:ph idx="16"/>
          </p:nvPr>
        </p:nvSpPr>
        <p:spPr>
          <a:xfrm>
            <a:off x="1025871" y="2905884"/>
            <a:ext cx="1727314" cy="2983286"/>
          </a:xfrm>
        </p:spPr>
        <p:txBody>
          <a:bodyPr>
            <a:noAutofit/>
          </a:bodyPr>
          <a:lstStyle>
            <a:lvl1pPr algn="ctr">
              <a:lnSpc>
                <a:spcPct val="90000"/>
              </a:lnSpc>
              <a:defRPr lang="en-US" sz="1400" b="0" kern="1200" dirty="0">
                <a:solidFill>
                  <a:schemeClr val="tx1"/>
                </a:solidFill>
                <a:latin typeface="Tiempos Headline Semibold" panose="02020703060303060403" pitchFamily="18" charset="0"/>
                <a:ea typeface="+mn-ea"/>
                <a:cs typeface="+mn-cs"/>
              </a:defRPr>
            </a:lvl1pPr>
            <a:lvl2pPr>
              <a:lnSpc>
                <a:spcPct val="90000"/>
              </a:lnSpc>
              <a:defRPr sz="1200">
                <a:solidFill>
                  <a:schemeClr val="tx1"/>
                </a:solidFill>
              </a:defRPr>
            </a:lvl2pPr>
            <a:lvl3pPr>
              <a:lnSpc>
                <a:spcPct val="90000"/>
              </a:lnSpc>
              <a:buClrTx/>
              <a:defRPr sz="1200">
                <a:solidFill>
                  <a:schemeClr val="tx1"/>
                </a:solidFill>
              </a:defRPr>
            </a:lvl3pPr>
            <a:lvl4pPr>
              <a:lnSpc>
                <a:spcPct val="90000"/>
              </a:lnSpc>
              <a:defRPr sz="1200">
                <a:solidFill>
                  <a:schemeClr val="tx1"/>
                </a:solidFill>
              </a:defRPr>
            </a:lvl4pPr>
            <a:lvl5pPr>
              <a:lnSpc>
                <a:spcPct val="90000"/>
              </a:lnSpc>
              <a:defRPr sz="1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FBB676C5-9DBB-CD9B-D507-0696E4C89548}"/>
              </a:ext>
            </a:extLst>
          </p:cNvPr>
          <p:cNvSpPr>
            <a:spLocks noGrp="1"/>
          </p:cNvSpPr>
          <p:nvPr>
            <p:ph type="title" hasCustomPrompt="1"/>
          </p:nvPr>
        </p:nvSpPr>
        <p:spPr>
          <a:xfrm>
            <a:off x="1181100" y="475742"/>
            <a:ext cx="10401298" cy="576838"/>
          </a:xfrm>
        </p:spPr>
        <p:txBody>
          <a:bodyPr anchor="t" anchorCtr="0">
            <a:noAutofit/>
          </a:bodyPr>
          <a:lstStyle>
            <a:lvl1pPr>
              <a:defRPr sz="3600"/>
            </a:lvl1pPr>
          </a:lstStyle>
          <a:p>
            <a:r>
              <a:rPr lang="en-US" dirty="0"/>
              <a:t>Title</a:t>
            </a:r>
          </a:p>
        </p:txBody>
      </p:sp>
      <p:sp>
        <p:nvSpPr>
          <p:cNvPr id="8" name="Text Placeholder 9">
            <a:extLst>
              <a:ext uri="{FF2B5EF4-FFF2-40B4-BE49-F238E27FC236}">
                <a16:creationId xmlns:a16="http://schemas.microsoft.com/office/drawing/2014/main" id="{ADC41D28-10C0-6912-2579-0BDEB19186C0}"/>
              </a:ext>
            </a:extLst>
          </p:cNvPr>
          <p:cNvSpPr>
            <a:spLocks noGrp="1"/>
          </p:cNvSpPr>
          <p:nvPr>
            <p:ph type="body" sz="quarter" idx="13" hasCustomPrompt="1"/>
          </p:nvPr>
        </p:nvSpPr>
        <p:spPr>
          <a:xfrm>
            <a:off x="1181100" y="1052580"/>
            <a:ext cx="10381090"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5" name="Text Placeholder 23">
            <a:extLst>
              <a:ext uri="{FF2B5EF4-FFF2-40B4-BE49-F238E27FC236}">
                <a16:creationId xmlns:a16="http://schemas.microsoft.com/office/drawing/2014/main" id="{929376F2-2098-813C-B0BC-C155F30A76FF}"/>
              </a:ext>
            </a:extLst>
          </p:cNvPr>
          <p:cNvSpPr>
            <a:spLocks noGrp="1"/>
          </p:cNvSpPr>
          <p:nvPr>
            <p:ph type="body" sz="quarter" idx="35"/>
          </p:nvPr>
        </p:nvSpPr>
        <p:spPr>
          <a:xfrm>
            <a:off x="169517" y="6216764"/>
            <a:ext cx="782384" cy="522790"/>
          </a:xfrm>
          <a:custGeom>
            <a:avLst/>
            <a:gdLst>
              <a:gd name="connsiteX0" fmla="*/ 230525 w 782384"/>
              <a:gd name="connsiteY0" fmla="*/ 418148 h 522790"/>
              <a:gd name="connsiteX1" fmla="*/ 249457 w 782384"/>
              <a:gd name="connsiteY1" fmla="*/ 418148 h 522790"/>
              <a:gd name="connsiteX2" fmla="*/ 256525 w 782384"/>
              <a:gd name="connsiteY2" fmla="*/ 425216 h 522790"/>
              <a:gd name="connsiteX3" fmla="*/ 256525 w 782384"/>
              <a:gd name="connsiteY3" fmla="*/ 515722 h 522790"/>
              <a:gd name="connsiteX4" fmla="*/ 249457 w 782384"/>
              <a:gd name="connsiteY4" fmla="*/ 522790 h 522790"/>
              <a:gd name="connsiteX5" fmla="*/ 230525 w 782384"/>
              <a:gd name="connsiteY5" fmla="*/ 522790 h 522790"/>
              <a:gd name="connsiteX6" fmla="*/ 223458 w 782384"/>
              <a:gd name="connsiteY6" fmla="*/ 515722 h 522790"/>
              <a:gd name="connsiteX7" fmla="*/ 223458 w 782384"/>
              <a:gd name="connsiteY7" fmla="*/ 425216 h 522790"/>
              <a:gd name="connsiteX8" fmla="*/ 230525 w 782384"/>
              <a:gd name="connsiteY8" fmla="*/ 418148 h 522790"/>
              <a:gd name="connsiteX9" fmla="*/ 194999 w 782384"/>
              <a:gd name="connsiteY9" fmla="*/ 352154 h 522790"/>
              <a:gd name="connsiteX10" fmla="*/ 212010 w 782384"/>
              <a:gd name="connsiteY10" fmla="*/ 360459 h 522790"/>
              <a:gd name="connsiteX11" fmla="*/ 215255 w 782384"/>
              <a:gd name="connsiteY11" fmla="*/ 369905 h 522790"/>
              <a:gd name="connsiteX12" fmla="*/ 175545 w 782384"/>
              <a:gd name="connsiteY12" fmla="*/ 450973 h 522790"/>
              <a:gd name="connsiteX13" fmla="*/ 166085 w 782384"/>
              <a:gd name="connsiteY13" fmla="*/ 454221 h 522790"/>
              <a:gd name="connsiteX14" fmla="*/ 149072 w 782384"/>
              <a:gd name="connsiteY14" fmla="*/ 445917 h 522790"/>
              <a:gd name="connsiteX15" fmla="*/ 145830 w 782384"/>
              <a:gd name="connsiteY15" fmla="*/ 436467 h 522790"/>
              <a:gd name="connsiteX16" fmla="*/ 185539 w 782384"/>
              <a:gd name="connsiteY16" fmla="*/ 355400 h 522790"/>
              <a:gd name="connsiteX17" fmla="*/ 194999 w 782384"/>
              <a:gd name="connsiteY17" fmla="*/ 352154 h 522790"/>
              <a:gd name="connsiteX18" fmla="*/ 341467 w 782384"/>
              <a:gd name="connsiteY18" fmla="*/ 321657 h 522790"/>
              <a:gd name="connsiteX19" fmla="*/ 411358 w 782384"/>
              <a:gd name="connsiteY19" fmla="*/ 379416 h 522790"/>
              <a:gd name="connsiteX20" fmla="*/ 412315 w 782384"/>
              <a:gd name="connsiteY20" fmla="*/ 389375 h 522790"/>
              <a:gd name="connsiteX21" fmla="*/ 400288 w 782384"/>
              <a:gd name="connsiteY21" fmla="*/ 403998 h 522790"/>
              <a:gd name="connsiteX22" fmla="*/ 390349 w 782384"/>
              <a:gd name="connsiteY22" fmla="*/ 404955 h 522790"/>
              <a:gd name="connsiteX23" fmla="*/ 320464 w 782384"/>
              <a:gd name="connsiteY23" fmla="*/ 347193 h 522790"/>
              <a:gd name="connsiteX24" fmla="*/ 319504 w 782384"/>
              <a:gd name="connsiteY24" fmla="*/ 337233 h 522790"/>
              <a:gd name="connsiteX25" fmla="*/ 331528 w 782384"/>
              <a:gd name="connsiteY25" fmla="*/ 322613 h 522790"/>
              <a:gd name="connsiteX26" fmla="*/ 341467 w 782384"/>
              <a:gd name="connsiteY26" fmla="*/ 321657 h 522790"/>
              <a:gd name="connsiteX27" fmla="*/ 276906 w 782384"/>
              <a:gd name="connsiteY27" fmla="*/ 320174 h 522790"/>
              <a:gd name="connsiteX28" fmla="*/ 285907 w 782384"/>
              <a:gd name="connsiteY28" fmla="*/ 324513 h 522790"/>
              <a:gd name="connsiteX29" fmla="*/ 328671 w 782384"/>
              <a:gd name="connsiteY29" fmla="*/ 446901 h 522790"/>
              <a:gd name="connsiteX30" fmla="*/ 324329 w 782384"/>
              <a:gd name="connsiteY30" fmla="*/ 455907 h 522790"/>
              <a:gd name="connsiteX31" fmla="*/ 306457 w 782384"/>
              <a:gd name="connsiteY31" fmla="*/ 462149 h 522790"/>
              <a:gd name="connsiteX32" fmla="*/ 297456 w 782384"/>
              <a:gd name="connsiteY32" fmla="*/ 457810 h 522790"/>
              <a:gd name="connsiteX33" fmla="*/ 254696 w 782384"/>
              <a:gd name="connsiteY33" fmla="*/ 335423 h 522790"/>
              <a:gd name="connsiteX34" fmla="*/ 259035 w 782384"/>
              <a:gd name="connsiteY34" fmla="*/ 326419 h 522790"/>
              <a:gd name="connsiteX35" fmla="*/ 92436 w 782384"/>
              <a:gd name="connsiteY35" fmla="*/ 308338 h 522790"/>
              <a:gd name="connsiteX36" fmla="*/ 98195 w 782384"/>
              <a:gd name="connsiteY36" fmla="*/ 310929 h 522790"/>
              <a:gd name="connsiteX37" fmla="*/ 100528 w 782384"/>
              <a:gd name="connsiteY37" fmla="*/ 317074 h 522790"/>
              <a:gd name="connsiteX38" fmla="*/ 97937 w 782384"/>
              <a:gd name="connsiteY38" fmla="*/ 322829 h 522790"/>
              <a:gd name="connsiteX39" fmla="*/ 8379 w 782384"/>
              <a:gd name="connsiteY39" fmla="*/ 356808 h 522790"/>
              <a:gd name="connsiteX40" fmla="*/ 2621 w 782384"/>
              <a:gd name="connsiteY40" fmla="*/ 354218 h 522790"/>
              <a:gd name="connsiteX41" fmla="*/ 289 w 782384"/>
              <a:gd name="connsiteY41" fmla="*/ 348073 h 522790"/>
              <a:gd name="connsiteX42" fmla="*/ 2876 w 782384"/>
              <a:gd name="connsiteY42" fmla="*/ 342319 h 522790"/>
              <a:gd name="connsiteX43" fmla="*/ 406341 w 782384"/>
              <a:gd name="connsiteY43" fmla="*/ 301011 h 522790"/>
              <a:gd name="connsiteX44" fmla="*/ 492370 w 782384"/>
              <a:gd name="connsiteY44" fmla="*/ 329389 h 522790"/>
              <a:gd name="connsiteX45" fmla="*/ 496867 w 782384"/>
              <a:gd name="connsiteY45" fmla="*/ 338314 h 522790"/>
              <a:gd name="connsiteX46" fmla="*/ 490939 w 782384"/>
              <a:gd name="connsiteY46" fmla="*/ 356292 h 522790"/>
              <a:gd name="connsiteX47" fmla="*/ 482010 w 782384"/>
              <a:gd name="connsiteY47" fmla="*/ 360788 h 522790"/>
              <a:gd name="connsiteX48" fmla="*/ 395984 w 782384"/>
              <a:gd name="connsiteY48" fmla="*/ 332413 h 522790"/>
              <a:gd name="connsiteX49" fmla="*/ 391488 w 782384"/>
              <a:gd name="connsiteY49" fmla="*/ 323488 h 522790"/>
              <a:gd name="connsiteX50" fmla="*/ 397416 w 782384"/>
              <a:gd name="connsiteY50" fmla="*/ 305511 h 522790"/>
              <a:gd name="connsiteX51" fmla="*/ 406341 w 782384"/>
              <a:gd name="connsiteY51" fmla="*/ 301011 h 522790"/>
              <a:gd name="connsiteX52" fmla="*/ 186886 w 782384"/>
              <a:gd name="connsiteY52" fmla="*/ 297607 h 522790"/>
              <a:gd name="connsiteX53" fmla="*/ 193152 w 782384"/>
              <a:gd name="connsiteY53" fmla="*/ 298365 h 522790"/>
              <a:gd name="connsiteX54" fmla="*/ 197205 w 782384"/>
              <a:gd name="connsiteY54" fmla="*/ 303532 h 522790"/>
              <a:gd name="connsiteX55" fmla="*/ 196448 w 782384"/>
              <a:gd name="connsiteY55" fmla="*/ 309801 h 522790"/>
              <a:gd name="connsiteX56" fmla="*/ 90071 w 782384"/>
              <a:gd name="connsiteY56" fmla="*/ 393256 h 522790"/>
              <a:gd name="connsiteX57" fmla="*/ 83802 w 782384"/>
              <a:gd name="connsiteY57" fmla="*/ 392499 h 522790"/>
              <a:gd name="connsiteX58" fmla="*/ 79745 w 782384"/>
              <a:gd name="connsiteY58" fmla="*/ 387328 h 522790"/>
              <a:gd name="connsiteX59" fmla="*/ 80505 w 782384"/>
              <a:gd name="connsiteY59" fmla="*/ 381063 h 522790"/>
              <a:gd name="connsiteX60" fmla="*/ 42512 w 782384"/>
              <a:gd name="connsiteY60" fmla="*/ 261686 h 522790"/>
              <a:gd name="connsiteX61" fmla="*/ 138123 w 782384"/>
              <a:gd name="connsiteY61" fmla="*/ 261686 h 522790"/>
              <a:gd name="connsiteX62" fmla="*/ 142586 w 782384"/>
              <a:gd name="connsiteY62" fmla="*/ 266148 h 522790"/>
              <a:gd name="connsiteX63" fmla="*/ 142586 w 782384"/>
              <a:gd name="connsiteY63" fmla="*/ 272720 h 522790"/>
              <a:gd name="connsiteX64" fmla="*/ 138123 w 782384"/>
              <a:gd name="connsiteY64" fmla="*/ 277185 h 522790"/>
              <a:gd name="connsiteX65" fmla="*/ 42512 w 782384"/>
              <a:gd name="connsiteY65" fmla="*/ 277185 h 522790"/>
              <a:gd name="connsiteX66" fmla="*/ 38047 w 782384"/>
              <a:gd name="connsiteY66" fmla="*/ 272720 h 522790"/>
              <a:gd name="connsiteX67" fmla="*/ 38047 w 782384"/>
              <a:gd name="connsiteY67" fmla="*/ 266148 h 522790"/>
              <a:gd name="connsiteX68" fmla="*/ 42512 w 782384"/>
              <a:gd name="connsiteY68" fmla="*/ 261686 h 522790"/>
              <a:gd name="connsiteX69" fmla="*/ 319369 w 782384"/>
              <a:gd name="connsiteY69" fmla="*/ 244120 h 522790"/>
              <a:gd name="connsiteX70" fmla="*/ 448959 w 782384"/>
              <a:gd name="connsiteY70" fmla="*/ 244120 h 522790"/>
              <a:gd name="connsiteX71" fmla="*/ 456028 w 782384"/>
              <a:gd name="connsiteY71" fmla="*/ 251187 h 522790"/>
              <a:gd name="connsiteX72" fmla="*/ 456028 w 782384"/>
              <a:gd name="connsiteY72" fmla="*/ 270118 h 522790"/>
              <a:gd name="connsiteX73" fmla="*/ 448959 w 782384"/>
              <a:gd name="connsiteY73" fmla="*/ 277187 h 522790"/>
              <a:gd name="connsiteX74" fmla="*/ 319369 w 782384"/>
              <a:gd name="connsiteY74" fmla="*/ 277187 h 522790"/>
              <a:gd name="connsiteX75" fmla="*/ 312302 w 782384"/>
              <a:gd name="connsiteY75" fmla="*/ 270118 h 522790"/>
              <a:gd name="connsiteX76" fmla="*/ 312302 w 782384"/>
              <a:gd name="connsiteY76" fmla="*/ 251187 h 522790"/>
              <a:gd name="connsiteX77" fmla="*/ 319369 w 782384"/>
              <a:gd name="connsiteY77" fmla="*/ 244120 h 522790"/>
              <a:gd name="connsiteX78" fmla="*/ 55847 w 782384"/>
              <a:gd name="connsiteY78" fmla="*/ 188378 h 522790"/>
              <a:gd name="connsiteX79" fmla="*/ 183737 w 782384"/>
              <a:gd name="connsiteY79" fmla="*/ 231813 h 522790"/>
              <a:gd name="connsiteX80" fmla="*/ 186528 w 782384"/>
              <a:gd name="connsiteY80" fmla="*/ 237476 h 522790"/>
              <a:gd name="connsiteX81" fmla="*/ 184416 w 782384"/>
              <a:gd name="connsiteY81" fmla="*/ 243696 h 522790"/>
              <a:gd name="connsiteX82" fmla="*/ 178753 w 782384"/>
              <a:gd name="connsiteY82" fmla="*/ 246487 h 522790"/>
              <a:gd name="connsiteX83" fmla="*/ 50864 w 782384"/>
              <a:gd name="connsiteY83" fmla="*/ 203055 h 522790"/>
              <a:gd name="connsiteX84" fmla="*/ 48072 w 782384"/>
              <a:gd name="connsiteY84" fmla="*/ 197393 h 522790"/>
              <a:gd name="connsiteX85" fmla="*/ 50184 w 782384"/>
              <a:gd name="connsiteY85" fmla="*/ 191168 h 522790"/>
              <a:gd name="connsiteX86" fmla="*/ 55847 w 782384"/>
              <a:gd name="connsiteY86" fmla="*/ 188378 h 522790"/>
              <a:gd name="connsiteX87" fmla="*/ 492977 w 782384"/>
              <a:gd name="connsiteY87" fmla="*/ 181989 h 522790"/>
              <a:gd name="connsiteX88" fmla="*/ 496980 w 782384"/>
              <a:gd name="connsiteY88" fmla="*/ 184111 h 522790"/>
              <a:gd name="connsiteX89" fmla="*/ 497227 w 782384"/>
              <a:gd name="connsiteY89" fmla="*/ 184906 h 522790"/>
              <a:gd name="connsiteX90" fmla="*/ 495113 w 782384"/>
              <a:gd name="connsiteY90" fmla="*/ 188899 h 522790"/>
              <a:gd name="connsiteX91" fmla="*/ 401301 w 782384"/>
              <a:gd name="connsiteY91" fmla="*/ 217663 h 522790"/>
              <a:gd name="connsiteX92" fmla="*/ 397298 w 782384"/>
              <a:gd name="connsiteY92" fmla="*/ 215543 h 522790"/>
              <a:gd name="connsiteX93" fmla="*/ 397052 w 782384"/>
              <a:gd name="connsiteY93" fmla="*/ 214746 h 522790"/>
              <a:gd name="connsiteX94" fmla="*/ 399167 w 782384"/>
              <a:gd name="connsiteY94" fmla="*/ 210752 h 522790"/>
              <a:gd name="connsiteX95" fmla="*/ 423122 w 782384"/>
              <a:gd name="connsiteY95" fmla="*/ 154044 h 522790"/>
              <a:gd name="connsiteX96" fmla="*/ 427489 w 782384"/>
              <a:gd name="connsiteY96" fmla="*/ 155231 h 522790"/>
              <a:gd name="connsiteX97" fmla="*/ 427903 w 782384"/>
              <a:gd name="connsiteY97" fmla="*/ 155956 h 522790"/>
              <a:gd name="connsiteX98" fmla="*/ 426717 w 782384"/>
              <a:gd name="connsiteY98" fmla="*/ 160319 h 522790"/>
              <a:gd name="connsiteX99" fmla="*/ 341310 w 782384"/>
              <a:gd name="connsiteY99" fmla="*/ 209125 h 522790"/>
              <a:gd name="connsiteX100" fmla="*/ 336941 w 782384"/>
              <a:gd name="connsiteY100" fmla="*/ 207935 h 522790"/>
              <a:gd name="connsiteX101" fmla="*/ 336526 w 782384"/>
              <a:gd name="connsiteY101" fmla="*/ 207210 h 522790"/>
              <a:gd name="connsiteX102" fmla="*/ 337716 w 782384"/>
              <a:gd name="connsiteY102" fmla="*/ 202847 h 522790"/>
              <a:gd name="connsiteX103" fmla="*/ 718514 w 782384"/>
              <a:gd name="connsiteY103" fmla="*/ 129408 h 522790"/>
              <a:gd name="connsiteX104" fmla="*/ 718514 w 782384"/>
              <a:gd name="connsiteY104" fmla="*/ 198389 h 522790"/>
              <a:gd name="connsiteX105" fmla="*/ 740577 w 782384"/>
              <a:gd name="connsiteY105" fmla="*/ 198389 h 522790"/>
              <a:gd name="connsiteX106" fmla="*/ 757765 w 782384"/>
              <a:gd name="connsiteY106" fmla="*/ 180970 h 522790"/>
              <a:gd name="connsiteX107" fmla="*/ 757765 w 782384"/>
              <a:gd name="connsiteY107" fmla="*/ 146598 h 522790"/>
              <a:gd name="connsiteX108" fmla="*/ 740577 w 782384"/>
              <a:gd name="connsiteY108" fmla="*/ 129408 h 522790"/>
              <a:gd name="connsiteX109" fmla="*/ 40178 w 782384"/>
              <a:gd name="connsiteY109" fmla="*/ 109000 h 522790"/>
              <a:gd name="connsiteX110" fmla="*/ 118967 w 782384"/>
              <a:gd name="connsiteY110" fmla="*/ 163053 h 522790"/>
              <a:gd name="connsiteX111" fmla="*/ 120123 w 782384"/>
              <a:gd name="connsiteY111" fmla="*/ 169260 h 522790"/>
              <a:gd name="connsiteX112" fmla="*/ 116405 w 782384"/>
              <a:gd name="connsiteY112" fmla="*/ 174680 h 522790"/>
              <a:gd name="connsiteX113" fmla="*/ 110200 w 782384"/>
              <a:gd name="connsiteY113" fmla="*/ 175835 h 522790"/>
              <a:gd name="connsiteX114" fmla="*/ 31411 w 782384"/>
              <a:gd name="connsiteY114" fmla="*/ 121783 h 522790"/>
              <a:gd name="connsiteX115" fmla="*/ 30256 w 782384"/>
              <a:gd name="connsiteY115" fmla="*/ 115577 h 522790"/>
              <a:gd name="connsiteX116" fmla="*/ 33973 w 782384"/>
              <a:gd name="connsiteY116" fmla="*/ 110158 h 522790"/>
              <a:gd name="connsiteX117" fmla="*/ 40178 w 782384"/>
              <a:gd name="connsiteY117" fmla="*/ 109000 h 522790"/>
              <a:gd name="connsiteX118" fmla="*/ 701094 w 782384"/>
              <a:gd name="connsiteY118" fmla="*/ 104790 h 522790"/>
              <a:gd name="connsiteX119" fmla="*/ 740577 w 782384"/>
              <a:gd name="connsiteY119" fmla="*/ 104790 h 522790"/>
              <a:gd name="connsiteX120" fmla="*/ 782384 w 782384"/>
              <a:gd name="connsiteY120" fmla="*/ 146598 h 522790"/>
              <a:gd name="connsiteX121" fmla="*/ 782384 w 782384"/>
              <a:gd name="connsiteY121" fmla="*/ 180970 h 522790"/>
              <a:gd name="connsiteX122" fmla="*/ 740577 w 782384"/>
              <a:gd name="connsiteY122" fmla="*/ 223010 h 522790"/>
              <a:gd name="connsiteX123" fmla="*/ 718514 w 782384"/>
              <a:gd name="connsiteY123" fmla="*/ 223010 h 522790"/>
              <a:gd name="connsiteX124" fmla="*/ 718514 w 782384"/>
              <a:gd name="connsiteY124" fmla="*/ 269694 h 522790"/>
              <a:gd name="connsiteX125" fmla="*/ 711081 w 782384"/>
              <a:gd name="connsiteY125" fmla="*/ 277124 h 522790"/>
              <a:gd name="connsiteX126" fmla="*/ 701094 w 782384"/>
              <a:gd name="connsiteY126" fmla="*/ 277124 h 522790"/>
              <a:gd name="connsiteX127" fmla="*/ 693893 w 782384"/>
              <a:gd name="connsiteY127" fmla="*/ 269694 h 522790"/>
              <a:gd name="connsiteX128" fmla="*/ 693893 w 782384"/>
              <a:gd name="connsiteY128" fmla="*/ 111989 h 522790"/>
              <a:gd name="connsiteX129" fmla="*/ 701094 w 782384"/>
              <a:gd name="connsiteY129" fmla="*/ 104790 h 522790"/>
              <a:gd name="connsiteX130" fmla="*/ 569875 w 782384"/>
              <a:gd name="connsiteY130" fmla="*/ 104790 h 522790"/>
              <a:gd name="connsiteX131" fmla="*/ 590547 w 782384"/>
              <a:gd name="connsiteY131" fmla="*/ 104790 h 522790"/>
              <a:gd name="connsiteX132" fmla="*/ 597515 w 782384"/>
              <a:gd name="connsiteY132" fmla="*/ 109436 h 522790"/>
              <a:gd name="connsiteX133" fmla="*/ 641412 w 782384"/>
              <a:gd name="connsiteY133" fmla="*/ 232066 h 522790"/>
              <a:gd name="connsiteX134" fmla="*/ 641412 w 782384"/>
              <a:gd name="connsiteY134" fmla="*/ 112222 h 522790"/>
              <a:gd name="connsiteX135" fmla="*/ 648611 w 782384"/>
              <a:gd name="connsiteY135" fmla="*/ 104790 h 522790"/>
              <a:gd name="connsiteX136" fmla="*/ 658598 w 782384"/>
              <a:gd name="connsiteY136" fmla="*/ 104790 h 522790"/>
              <a:gd name="connsiteX137" fmla="*/ 666029 w 782384"/>
              <a:gd name="connsiteY137" fmla="*/ 112222 h 522790"/>
              <a:gd name="connsiteX138" fmla="*/ 666029 w 782384"/>
              <a:gd name="connsiteY138" fmla="*/ 269694 h 522790"/>
              <a:gd name="connsiteX139" fmla="*/ 658598 w 782384"/>
              <a:gd name="connsiteY139" fmla="*/ 277124 h 522790"/>
              <a:gd name="connsiteX140" fmla="*/ 637926 w 782384"/>
              <a:gd name="connsiteY140" fmla="*/ 277124 h 522790"/>
              <a:gd name="connsiteX141" fmla="*/ 630959 w 782384"/>
              <a:gd name="connsiteY141" fmla="*/ 272246 h 522790"/>
              <a:gd name="connsiteX142" fmla="*/ 587063 w 782384"/>
              <a:gd name="connsiteY142" fmla="*/ 149847 h 522790"/>
              <a:gd name="connsiteX143" fmla="*/ 587063 w 782384"/>
              <a:gd name="connsiteY143" fmla="*/ 269694 h 522790"/>
              <a:gd name="connsiteX144" fmla="*/ 579864 w 782384"/>
              <a:gd name="connsiteY144" fmla="*/ 277124 h 522790"/>
              <a:gd name="connsiteX145" fmla="*/ 569875 w 782384"/>
              <a:gd name="connsiteY145" fmla="*/ 277124 h 522790"/>
              <a:gd name="connsiteX146" fmla="*/ 562442 w 782384"/>
              <a:gd name="connsiteY146" fmla="*/ 269694 h 522790"/>
              <a:gd name="connsiteX147" fmla="*/ 562442 w 782384"/>
              <a:gd name="connsiteY147" fmla="*/ 111988 h 522790"/>
              <a:gd name="connsiteX148" fmla="*/ 569875 w 782384"/>
              <a:gd name="connsiteY148" fmla="*/ 104790 h 522790"/>
              <a:gd name="connsiteX149" fmla="*/ 119363 w 782384"/>
              <a:gd name="connsiteY149" fmla="*/ 95356 h 522790"/>
              <a:gd name="connsiteX150" fmla="*/ 125627 w 782384"/>
              <a:gd name="connsiteY150" fmla="*/ 96085 h 522790"/>
              <a:gd name="connsiteX151" fmla="*/ 184966 w 782384"/>
              <a:gd name="connsiteY151" fmla="*/ 171236 h 522790"/>
              <a:gd name="connsiteX152" fmla="*/ 184233 w 782384"/>
              <a:gd name="connsiteY152" fmla="*/ 177514 h 522790"/>
              <a:gd name="connsiteX153" fmla="*/ 179085 w 782384"/>
              <a:gd name="connsiteY153" fmla="*/ 181596 h 522790"/>
              <a:gd name="connsiteX154" fmla="*/ 172820 w 782384"/>
              <a:gd name="connsiteY154" fmla="*/ 180867 h 522790"/>
              <a:gd name="connsiteX155" fmla="*/ 113478 w 782384"/>
              <a:gd name="connsiteY155" fmla="*/ 105715 h 522790"/>
              <a:gd name="connsiteX156" fmla="*/ 114212 w 782384"/>
              <a:gd name="connsiteY156" fmla="*/ 99437 h 522790"/>
              <a:gd name="connsiteX157" fmla="*/ 357526 w 782384"/>
              <a:gd name="connsiteY157" fmla="*/ 83647 h 522790"/>
              <a:gd name="connsiteX158" fmla="*/ 358227 w 782384"/>
              <a:gd name="connsiteY158" fmla="*/ 84095 h 522790"/>
              <a:gd name="connsiteX159" fmla="*/ 359187 w 782384"/>
              <a:gd name="connsiteY159" fmla="*/ 88515 h 522790"/>
              <a:gd name="connsiteX160" fmla="*/ 284564 w 782384"/>
              <a:gd name="connsiteY160" fmla="*/ 204119 h 522790"/>
              <a:gd name="connsiteX161" fmla="*/ 280139 w 782384"/>
              <a:gd name="connsiteY161" fmla="*/ 205079 h 522790"/>
              <a:gd name="connsiteX162" fmla="*/ 279437 w 782384"/>
              <a:gd name="connsiteY162" fmla="*/ 204628 h 522790"/>
              <a:gd name="connsiteX163" fmla="*/ 278479 w 782384"/>
              <a:gd name="connsiteY163" fmla="*/ 200211 h 522790"/>
              <a:gd name="connsiteX164" fmla="*/ 353098 w 782384"/>
              <a:gd name="connsiteY164" fmla="*/ 84607 h 522790"/>
              <a:gd name="connsiteX165" fmla="*/ 357526 w 782384"/>
              <a:gd name="connsiteY165" fmla="*/ 83647 h 522790"/>
              <a:gd name="connsiteX166" fmla="*/ 432840 w 782384"/>
              <a:gd name="connsiteY166" fmla="*/ 77458 h 522790"/>
              <a:gd name="connsiteX167" fmla="*/ 433433 w 782384"/>
              <a:gd name="connsiteY167" fmla="*/ 78047 h 522790"/>
              <a:gd name="connsiteX168" fmla="*/ 433453 w 782384"/>
              <a:gd name="connsiteY168" fmla="*/ 82570 h 522790"/>
              <a:gd name="connsiteX169" fmla="*/ 364342 w 782384"/>
              <a:gd name="connsiteY169" fmla="*/ 152344 h 522790"/>
              <a:gd name="connsiteX170" fmla="*/ 359817 w 782384"/>
              <a:gd name="connsiteY170" fmla="*/ 152365 h 522790"/>
              <a:gd name="connsiteX171" fmla="*/ 359223 w 782384"/>
              <a:gd name="connsiteY171" fmla="*/ 151777 h 522790"/>
              <a:gd name="connsiteX172" fmla="*/ 359201 w 782384"/>
              <a:gd name="connsiteY172" fmla="*/ 147254 h 522790"/>
              <a:gd name="connsiteX173" fmla="*/ 428315 w 782384"/>
              <a:gd name="connsiteY173" fmla="*/ 77478 h 522790"/>
              <a:gd name="connsiteX174" fmla="*/ 432840 w 782384"/>
              <a:gd name="connsiteY174" fmla="*/ 77458 h 522790"/>
              <a:gd name="connsiteX175" fmla="*/ 189002 w 782384"/>
              <a:gd name="connsiteY175" fmla="*/ 60135 h 522790"/>
              <a:gd name="connsiteX176" fmla="*/ 192969 w 782384"/>
              <a:gd name="connsiteY176" fmla="*/ 62316 h 522790"/>
              <a:gd name="connsiteX177" fmla="*/ 231391 w 782384"/>
              <a:gd name="connsiteY177" fmla="*/ 194428 h 522790"/>
              <a:gd name="connsiteX178" fmla="*/ 229210 w 782384"/>
              <a:gd name="connsiteY178" fmla="*/ 198393 h 522790"/>
              <a:gd name="connsiteX179" fmla="*/ 228409 w 782384"/>
              <a:gd name="connsiteY179" fmla="*/ 198624 h 522790"/>
              <a:gd name="connsiteX180" fmla="*/ 224444 w 782384"/>
              <a:gd name="connsiteY180" fmla="*/ 196445 h 522790"/>
              <a:gd name="connsiteX181" fmla="*/ 186021 w 782384"/>
              <a:gd name="connsiteY181" fmla="*/ 64331 h 522790"/>
              <a:gd name="connsiteX182" fmla="*/ 188202 w 782384"/>
              <a:gd name="connsiteY182" fmla="*/ 60368 h 522790"/>
              <a:gd name="connsiteX183" fmla="*/ 288473 w 782384"/>
              <a:gd name="connsiteY183" fmla="*/ 56427 h 522790"/>
              <a:gd name="connsiteX184" fmla="*/ 289288 w 782384"/>
              <a:gd name="connsiteY184" fmla="*/ 56598 h 522790"/>
              <a:gd name="connsiteX185" fmla="*/ 291745 w 782384"/>
              <a:gd name="connsiteY185" fmla="*/ 60390 h 522790"/>
              <a:gd name="connsiteX186" fmla="*/ 271129 w 782384"/>
              <a:gd name="connsiteY186" fmla="*/ 156521 h 522790"/>
              <a:gd name="connsiteX187" fmla="*/ 267329 w 782384"/>
              <a:gd name="connsiteY187" fmla="*/ 158983 h 522790"/>
              <a:gd name="connsiteX188" fmla="*/ 266512 w 782384"/>
              <a:gd name="connsiteY188" fmla="*/ 158811 h 522790"/>
              <a:gd name="connsiteX189" fmla="*/ 264054 w 782384"/>
              <a:gd name="connsiteY189" fmla="*/ 155017 h 522790"/>
              <a:gd name="connsiteX190" fmla="*/ 284674 w 782384"/>
              <a:gd name="connsiteY190" fmla="*/ 58890 h 522790"/>
              <a:gd name="connsiteX191" fmla="*/ 288473 w 782384"/>
              <a:gd name="connsiteY191" fmla="*/ 56427 h 522790"/>
              <a:gd name="connsiteX192" fmla="*/ 239577 w 782384"/>
              <a:gd name="connsiteY192" fmla="*/ 0 h 522790"/>
              <a:gd name="connsiteX193" fmla="*/ 240406 w 782384"/>
              <a:gd name="connsiteY193" fmla="*/ 0 h 522790"/>
              <a:gd name="connsiteX194" fmla="*/ 243590 w 782384"/>
              <a:gd name="connsiteY194" fmla="*/ 3186 h 522790"/>
              <a:gd name="connsiteX195" fmla="*/ 243590 w 782384"/>
              <a:gd name="connsiteY195" fmla="*/ 101382 h 522790"/>
              <a:gd name="connsiteX196" fmla="*/ 240406 w 782384"/>
              <a:gd name="connsiteY196" fmla="*/ 104567 h 522790"/>
              <a:gd name="connsiteX197" fmla="*/ 239577 w 782384"/>
              <a:gd name="connsiteY197" fmla="*/ 104567 h 522790"/>
              <a:gd name="connsiteX198" fmla="*/ 236392 w 782384"/>
              <a:gd name="connsiteY198" fmla="*/ 101382 h 522790"/>
              <a:gd name="connsiteX199" fmla="*/ 236392 w 782384"/>
              <a:gd name="connsiteY199" fmla="*/ 3186 h 522790"/>
              <a:gd name="connsiteX200" fmla="*/ 239577 w 782384"/>
              <a:gd name="connsiteY200" fmla="*/ 0 h 52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782384" h="522790">
                <a:moveTo>
                  <a:pt x="230525" y="418148"/>
                </a:moveTo>
                <a:lnTo>
                  <a:pt x="249457" y="418148"/>
                </a:lnTo>
                <a:cubicBezTo>
                  <a:pt x="253343" y="418148"/>
                  <a:pt x="256525" y="421331"/>
                  <a:pt x="256525" y="425216"/>
                </a:cubicBezTo>
                <a:lnTo>
                  <a:pt x="256525" y="515722"/>
                </a:lnTo>
                <a:cubicBezTo>
                  <a:pt x="256525" y="519610"/>
                  <a:pt x="253343" y="522790"/>
                  <a:pt x="249457" y="522790"/>
                </a:cubicBezTo>
                <a:lnTo>
                  <a:pt x="230525" y="522790"/>
                </a:lnTo>
                <a:cubicBezTo>
                  <a:pt x="226640" y="522790"/>
                  <a:pt x="223458" y="519610"/>
                  <a:pt x="223458" y="515722"/>
                </a:cubicBezTo>
                <a:lnTo>
                  <a:pt x="223458" y="425216"/>
                </a:lnTo>
                <a:cubicBezTo>
                  <a:pt x="223458" y="421331"/>
                  <a:pt x="226640" y="418148"/>
                  <a:pt x="230525" y="418148"/>
                </a:cubicBezTo>
                <a:close/>
                <a:moveTo>
                  <a:pt x="194999" y="352154"/>
                </a:moveTo>
                <a:lnTo>
                  <a:pt x="212010" y="360459"/>
                </a:lnTo>
                <a:cubicBezTo>
                  <a:pt x="215502" y="362164"/>
                  <a:pt x="216962" y="366415"/>
                  <a:pt x="215255" y="369905"/>
                </a:cubicBezTo>
                <a:lnTo>
                  <a:pt x="175545" y="450973"/>
                </a:lnTo>
                <a:cubicBezTo>
                  <a:pt x="173835" y="454466"/>
                  <a:pt x="169579" y="455926"/>
                  <a:pt x="166085" y="454221"/>
                </a:cubicBezTo>
                <a:lnTo>
                  <a:pt x="149072" y="445917"/>
                </a:lnTo>
                <a:cubicBezTo>
                  <a:pt x="145578" y="444210"/>
                  <a:pt x="144119" y="439958"/>
                  <a:pt x="145830" y="436467"/>
                </a:cubicBezTo>
                <a:lnTo>
                  <a:pt x="185539" y="355400"/>
                </a:lnTo>
                <a:cubicBezTo>
                  <a:pt x="187250" y="351910"/>
                  <a:pt x="191508" y="350447"/>
                  <a:pt x="194999" y="352154"/>
                </a:cubicBezTo>
                <a:close/>
                <a:moveTo>
                  <a:pt x="341467" y="321657"/>
                </a:moveTo>
                <a:lnTo>
                  <a:pt x="411358" y="379416"/>
                </a:lnTo>
                <a:cubicBezTo>
                  <a:pt x="414355" y="381891"/>
                  <a:pt x="414784" y="386374"/>
                  <a:pt x="412315" y="389375"/>
                </a:cubicBezTo>
                <a:lnTo>
                  <a:pt x="400288" y="403998"/>
                </a:lnTo>
                <a:cubicBezTo>
                  <a:pt x="397818" y="407000"/>
                  <a:pt x="393346" y="407430"/>
                  <a:pt x="390349" y="404955"/>
                </a:cubicBezTo>
                <a:lnTo>
                  <a:pt x="320464" y="347193"/>
                </a:lnTo>
                <a:cubicBezTo>
                  <a:pt x="317465" y="344717"/>
                  <a:pt x="317034" y="340234"/>
                  <a:pt x="319504" y="337233"/>
                </a:cubicBezTo>
                <a:lnTo>
                  <a:pt x="331528" y="322613"/>
                </a:lnTo>
                <a:cubicBezTo>
                  <a:pt x="333998" y="319612"/>
                  <a:pt x="338470" y="319182"/>
                  <a:pt x="341467" y="321657"/>
                </a:cubicBezTo>
                <a:close/>
                <a:moveTo>
                  <a:pt x="276906" y="320174"/>
                </a:moveTo>
                <a:cubicBezTo>
                  <a:pt x="280574" y="318890"/>
                  <a:pt x="284625" y="320843"/>
                  <a:pt x="285907" y="324513"/>
                </a:cubicBezTo>
                <a:lnTo>
                  <a:pt x="328671" y="446901"/>
                </a:lnTo>
                <a:cubicBezTo>
                  <a:pt x="329952" y="450571"/>
                  <a:pt x="327997" y="454623"/>
                  <a:pt x="324329" y="455907"/>
                </a:cubicBezTo>
                <a:lnTo>
                  <a:pt x="306457" y="462149"/>
                </a:lnTo>
                <a:cubicBezTo>
                  <a:pt x="302790" y="463431"/>
                  <a:pt x="298740" y="461480"/>
                  <a:pt x="297456" y="457810"/>
                </a:cubicBezTo>
                <a:lnTo>
                  <a:pt x="254696" y="335423"/>
                </a:lnTo>
                <a:cubicBezTo>
                  <a:pt x="253414" y="331753"/>
                  <a:pt x="255364" y="327703"/>
                  <a:pt x="259035" y="326419"/>
                </a:cubicBezTo>
                <a:close/>
                <a:moveTo>
                  <a:pt x="92436" y="308338"/>
                </a:moveTo>
                <a:cubicBezTo>
                  <a:pt x="94732" y="307469"/>
                  <a:pt x="97322" y="308634"/>
                  <a:pt x="98195" y="310929"/>
                </a:cubicBezTo>
                <a:lnTo>
                  <a:pt x="100528" y="317074"/>
                </a:lnTo>
                <a:cubicBezTo>
                  <a:pt x="101398" y="319368"/>
                  <a:pt x="100233" y="321959"/>
                  <a:pt x="97937" y="322829"/>
                </a:cubicBezTo>
                <a:lnTo>
                  <a:pt x="8379" y="356808"/>
                </a:lnTo>
                <a:cubicBezTo>
                  <a:pt x="6083" y="357677"/>
                  <a:pt x="3493" y="356512"/>
                  <a:pt x="2621" y="354218"/>
                </a:cubicBezTo>
                <a:lnTo>
                  <a:pt x="289" y="348073"/>
                </a:lnTo>
                <a:cubicBezTo>
                  <a:pt x="-582" y="345780"/>
                  <a:pt x="582" y="343189"/>
                  <a:pt x="2876" y="342319"/>
                </a:cubicBezTo>
                <a:close/>
                <a:moveTo>
                  <a:pt x="406341" y="301011"/>
                </a:moveTo>
                <a:lnTo>
                  <a:pt x="492370" y="329389"/>
                </a:lnTo>
                <a:cubicBezTo>
                  <a:pt x="496063" y="330607"/>
                  <a:pt x="498086" y="334624"/>
                  <a:pt x="496867" y="338314"/>
                </a:cubicBezTo>
                <a:lnTo>
                  <a:pt x="490939" y="356292"/>
                </a:lnTo>
                <a:cubicBezTo>
                  <a:pt x="489720" y="359983"/>
                  <a:pt x="485701" y="362007"/>
                  <a:pt x="482010" y="360788"/>
                </a:cubicBezTo>
                <a:lnTo>
                  <a:pt x="395984" y="332413"/>
                </a:lnTo>
                <a:cubicBezTo>
                  <a:pt x="392295" y="331194"/>
                  <a:pt x="390269" y="327178"/>
                  <a:pt x="391488" y="323488"/>
                </a:cubicBezTo>
                <a:lnTo>
                  <a:pt x="397416" y="305511"/>
                </a:lnTo>
                <a:cubicBezTo>
                  <a:pt x="398635" y="301816"/>
                  <a:pt x="402651" y="299792"/>
                  <a:pt x="406341" y="301011"/>
                </a:cubicBezTo>
                <a:close/>
                <a:moveTo>
                  <a:pt x="186886" y="297607"/>
                </a:moveTo>
                <a:cubicBezTo>
                  <a:pt x="188817" y="296093"/>
                  <a:pt x="191637" y="296432"/>
                  <a:pt x="193152" y="298365"/>
                </a:cubicBezTo>
                <a:lnTo>
                  <a:pt x="197205" y="303532"/>
                </a:lnTo>
                <a:cubicBezTo>
                  <a:pt x="198722" y="305466"/>
                  <a:pt x="198381" y="308286"/>
                  <a:pt x="196448" y="309801"/>
                </a:cubicBezTo>
                <a:lnTo>
                  <a:pt x="90071" y="393256"/>
                </a:lnTo>
                <a:cubicBezTo>
                  <a:pt x="88137" y="394771"/>
                  <a:pt x="85316" y="394433"/>
                  <a:pt x="83802" y="392499"/>
                </a:cubicBezTo>
                <a:lnTo>
                  <a:pt x="79745" y="387328"/>
                </a:lnTo>
                <a:cubicBezTo>
                  <a:pt x="78230" y="385396"/>
                  <a:pt x="78570" y="382578"/>
                  <a:pt x="80505" y="381063"/>
                </a:cubicBezTo>
                <a:close/>
                <a:moveTo>
                  <a:pt x="42512" y="261686"/>
                </a:moveTo>
                <a:lnTo>
                  <a:pt x="138123" y="261686"/>
                </a:lnTo>
                <a:cubicBezTo>
                  <a:pt x="140578" y="261686"/>
                  <a:pt x="142586" y="263695"/>
                  <a:pt x="142586" y="266148"/>
                </a:cubicBezTo>
                <a:lnTo>
                  <a:pt x="142586" y="272720"/>
                </a:lnTo>
                <a:cubicBezTo>
                  <a:pt x="142586" y="275177"/>
                  <a:pt x="140578" y="277185"/>
                  <a:pt x="138123" y="277185"/>
                </a:cubicBezTo>
                <a:lnTo>
                  <a:pt x="42512" y="277185"/>
                </a:lnTo>
                <a:cubicBezTo>
                  <a:pt x="40057" y="277185"/>
                  <a:pt x="38047" y="275177"/>
                  <a:pt x="38047" y="272720"/>
                </a:cubicBezTo>
                <a:lnTo>
                  <a:pt x="38047" y="266148"/>
                </a:lnTo>
                <a:cubicBezTo>
                  <a:pt x="38047" y="263695"/>
                  <a:pt x="40057" y="261686"/>
                  <a:pt x="42512" y="261686"/>
                </a:cubicBezTo>
                <a:close/>
                <a:moveTo>
                  <a:pt x="319369" y="244120"/>
                </a:moveTo>
                <a:lnTo>
                  <a:pt x="448959" y="244120"/>
                </a:lnTo>
                <a:cubicBezTo>
                  <a:pt x="452846" y="244120"/>
                  <a:pt x="456028" y="247300"/>
                  <a:pt x="456028" y="251187"/>
                </a:cubicBezTo>
                <a:lnTo>
                  <a:pt x="456028" y="270118"/>
                </a:lnTo>
                <a:cubicBezTo>
                  <a:pt x="456028" y="274006"/>
                  <a:pt x="452846" y="277187"/>
                  <a:pt x="448959" y="277187"/>
                </a:cubicBezTo>
                <a:lnTo>
                  <a:pt x="319369" y="277187"/>
                </a:lnTo>
                <a:cubicBezTo>
                  <a:pt x="315483" y="277187"/>
                  <a:pt x="312302" y="274006"/>
                  <a:pt x="312302" y="270118"/>
                </a:cubicBezTo>
                <a:lnTo>
                  <a:pt x="312302" y="251187"/>
                </a:lnTo>
                <a:cubicBezTo>
                  <a:pt x="312302" y="247300"/>
                  <a:pt x="315483" y="244120"/>
                  <a:pt x="319369" y="244120"/>
                </a:cubicBezTo>
                <a:close/>
                <a:moveTo>
                  <a:pt x="55847" y="188378"/>
                </a:moveTo>
                <a:lnTo>
                  <a:pt x="183737" y="231813"/>
                </a:lnTo>
                <a:cubicBezTo>
                  <a:pt x="186062" y="232602"/>
                  <a:pt x="187318" y="235150"/>
                  <a:pt x="186528" y="237476"/>
                </a:cubicBezTo>
                <a:lnTo>
                  <a:pt x="184416" y="243696"/>
                </a:lnTo>
                <a:cubicBezTo>
                  <a:pt x="183627" y="246021"/>
                  <a:pt x="181078" y="247278"/>
                  <a:pt x="178753" y="246487"/>
                </a:cubicBezTo>
                <a:lnTo>
                  <a:pt x="50864" y="203055"/>
                </a:lnTo>
                <a:cubicBezTo>
                  <a:pt x="48538" y="202266"/>
                  <a:pt x="47283" y="199718"/>
                  <a:pt x="48072" y="197393"/>
                </a:cubicBezTo>
                <a:lnTo>
                  <a:pt x="50184" y="191168"/>
                </a:lnTo>
                <a:cubicBezTo>
                  <a:pt x="50974" y="188844"/>
                  <a:pt x="53522" y="187589"/>
                  <a:pt x="55847" y="188378"/>
                </a:cubicBezTo>
                <a:close/>
                <a:moveTo>
                  <a:pt x="492977" y="181989"/>
                </a:moveTo>
                <a:cubicBezTo>
                  <a:pt x="494661" y="181475"/>
                  <a:pt x="496462" y="182427"/>
                  <a:pt x="496980" y="184111"/>
                </a:cubicBezTo>
                <a:lnTo>
                  <a:pt x="497227" y="184906"/>
                </a:lnTo>
                <a:cubicBezTo>
                  <a:pt x="497746" y="186586"/>
                  <a:pt x="496794" y="188385"/>
                  <a:pt x="495113" y="188899"/>
                </a:cubicBezTo>
                <a:lnTo>
                  <a:pt x="401301" y="217663"/>
                </a:lnTo>
                <a:cubicBezTo>
                  <a:pt x="399619" y="218178"/>
                  <a:pt x="397818" y="217223"/>
                  <a:pt x="397298" y="215543"/>
                </a:cubicBezTo>
                <a:lnTo>
                  <a:pt x="397052" y="214746"/>
                </a:lnTo>
                <a:cubicBezTo>
                  <a:pt x="396532" y="213065"/>
                  <a:pt x="397483" y="211267"/>
                  <a:pt x="399167" y="210752"/>
                </a:cubicBezTo>
                <a:close/>
                <a:moveTo>
                  <a:pt x="423122" y="154044"/>
                </a:moveTo>
                <a:cubicBezTo>
                  <a:pt x="424649" y="153169"/>
                  <a:pt x="426615" y="153706"/>
                  <a:pt x="427489" y="155231"/>
                </a:cubicBezTo>
                <a:lnTo>
                  <a:pt x="427903" y="155956"/>
                </a:lnTo>
                <a:cubicBezTo>
                  <a:pt x="428779" y="157484"/>
                  <a:pt x="428243" y="159446"/>
                  <a:pt x="426717" y="160319"/>
                </a:cubicBezTo>
                <a:lnTo>
                  <a:pt x="341310" y="209125"/>
                </a:lnTo>
                <a:cubicBezTo>
                  <a:pt x="339781" y="209997"/>
                  <a:pt x="337815" y="209463"/>
                  <a:pt x="336941" y="207935"/>
                </a:cubicBezTo>
                <a:lnTo>
                  <a:pt x="336526" y="207210"/>
                </a:lnTo>
                <a:cubicBezTo>
                  <a:pt x="335651" y="205684"/>
                  <a:pt x="336188" y="203721"/>
                  <a:pt x="337716" y="202847"/>
                </a:cubicBezTo>
                <a:close/>
                <a:moveTo>
                  <a:pt x="718514" y="129408"/>
                </a:moveTo>
                <a:lnTo>
                  <a:pt x="718514" y="198389"/>
                </a:lnTo>
                <a:lnTo>
                  <a:pt x="740577" y="198389"/>
                </a:lnTo>
                <a:cubicBezTo>
                  <a:pt x="750099" y="198389"/>
                  <a:pt x="757765" y="190492"/>
                  <a:pt x="757765" y="180970"/>
                </a:cubicBezTo>
                <a:lnTo>
                  <a:pt x="757765" y="146598"/>
                </a:lnTo>
                <a:cubicBezTo>
                  <a:pt x="757765" y="137073"/>
                  <a:pt x="750099" y="129408"/>
                  <a:pt x="740577" y="129408"/>
                </a:cubicBezTo>
                <a:close/>
                <a:moveTo>
                  <a:pt x="40178" y="109000"/>
                </a:moveTo>
                <a:lnTo>
                  <a:pt x="118967" y="163053"/>
                </a:lnTo>
                <a:cubicBezTo>
                  <a:pt x="120992" y="164441"/>
                  <a:pt x="121514" y="167234"/>
                  <a:pt x="120123" y="169260"/>
                </a:cubicBezTo>
                <a:lnTo>
                  <a:pt x="116405" y="174680"/>
                </a:lnTo>
                <a:cubicBezTo>
                  <a:pt x="115019" y="176706"/>
                  <a:pt x="112226" y="177224"/>
                  <a:pt x="110200" y="175835"/>
                </a:cubicBezTo>
                <a:lnTo>
                  <a:pt x="31411" y="121783"/>
                </a:lnTo>
                <a:cubicBezTo>
                  <a:pt x="29386" y="120393"/>
                  <a:pt x="28865" y="117600"/>
                  <a:pt x="30256" y="115577"/>
                </a:cubicBezTo>
                <a:lnTo>
                  <a:pt x="33973" y="110158"/>
                </a:lnTo>
                <a:cubicBezTo>
                  <a:pt x="35360" y="108132"/>
                  <a:pt x="38153" y="107610"/>
                  <a:pt x="40178" y="109000"/>
                </a:cubicBezTo>
                <a:close/>
                <a:moveTo>
                  <a:pt x="701094" y="104790"/>
                </a:moveTo>
                <a:lnTo>
                  <a:pt x="740577" y="104790"/>
                </a:lnTo>
                <a:cubicBezTo>
                  <a:pt x="763802" y="104790"/>
                  <a:pt x="782384" y="123369"/>
                  <a:pt x="782384" y="146598"/>
                </a:cubicBezTo>
                <a:lnTo>
                  <a:pt x="782384" y="180970"/>
                </a:lnTo>
                <a:cubicBezTo>
                  <a:pt x="782384" y="204195"/>
                  <a:pt x="763802" y="223010"/>
                  <a:pt x="740577" y="223010"/>
                </a:cubicBezTo>
                <a:lnTo>
                  <a:pt x="718514" y="223010"/>
                </a:lnTo>
                <a:lnTo>
                  <a:pt x="718514" y="269694"/>
                </a:lnTo>
                <a:cubicBezTo>
                  <a:pt x="718514" y="273873"/>
                  <a:pt x="715029" y="277124"/>
                  <a:pt x="711081" y="277124"/>
                </a:cubicBezTo>
                <a:lnTo>
                  <a:pt x="701094" y="277124"/>
                </a:lnTo>
                <a:cubicBezTo>
                  <a:pt x="697146" y="277124"/>
                  <a:pt x="693893" y="273873"/>
                  <a:pt x="693893" y="269694"/>
                </a:cubicBezTo>
                <a:lnTo>
                  <a:pt x="693893" y="111989"/>
                </a:lnTo>
                <a:cubicBezTo>
                  <a:pt x="693893" y="108041"/>
                  <a:pt x="697146" y="104790"/>
                  <a:pt x="701094" y="104790"/>
                </a:cubicBezTo>
                <a:close/>
                <a:moveTo>
                  <a:pt x="569875" y="104790"/>
                </a:moveTo>
                <a:lnTo>
                  <a:pt x="590547" y="104790"/>
                </a:lnTo>
                <a:cubicBezTo>
                  <a:pt x="593332" y="104790"/>
                  <a:pt x="596586" y="106880"/>
                  <a:pt x="597515" y="109436"/>
                </a:cubicBezTo>
                <a:lnTo>
                  <a:pt x="641412" y="232066"/>
                </a:lnTo>
                <a:lnTo>
                  <a:pt x="641412" y="112222"/>
                </a:lnTo>
                <a:cubicBezTo>
                  <a:pt x="641412" y="108040"/>
                  <a:pt x="644663" y="104790"/>
                  <a:pt x="648611" y="104790"/>
                </a:cubicBezTo>
                <a:lnTo>
                  <a:pt x="658598" y="104790"/>
                </a:lnTo>
                <a:cubicBezTo>
                  <a:pt x="662546" y="104790"/>
                  <a:pt x="666029" y="108040"/>
                  <a:pt x="666029" y="112222"/>
                </a:cubicBezTo>
                <a:lnTo>
                  <a:pt x="666029" y="269694"/>
                </a:lnTo>
                <a:cubicBezTo>
                  <a:pt x="666029" y="273874"/>
                  <a:pt x="662546" y="277124"/>
                  <a:pt x="658598" y="277124"/>
                </a:cubicBezTo>
                <a:lnTo>
                  <a:pt x="637926" y="277124"/>
                </a:lnTo>
                <a:cubicBezTo>
                  <a:pt x="635140" y="277124"/>
                  <a:pt x="631889" y="275036"/>
                  <a:pt x="630959" y="272246"/>
                </a:cubicBezTo>
                <a:lnTo>
                  <a:pt x="587063" y="149847"/>
                </a:lnTo>
                <a:lnTo>
                  <a:pt x="587063" y="269694"/>
                </a:lnTo>
                <a:cubicBezTo>
                  <a:pt x="587063" y="273874"/>
                  <a:pt x="583812" y="277124"/>
                  <a:pt x="579864" y="277124"/>
                </a:cubicBezTo>
                <a:lnTo>
                  <a:pt x="569875" y="277124"/>
                </a:lnTo>
                <a:cubicBezTo>
                  <a:pt x="565928" y="277124"/>
                  <a:pt x="562442" y="273874"/>
                  <a:pt x="562442" y="269694"/>
                </a:cubicBezTo>
                <a:lnTo>
                  <a:pt x="562442" y="111988"/>
                </a:lnTo>
                <a:cubicBezTo>
                  <a:pt x="562442" y="108040"/>
                  <a:pt x="565928" y="104790"/>
                  <a:pt x="569875" y="104790"/>
                </a:cubicBezTo>
                <a:close/>
                <a:moveTo>
                  <a:pt x="119363" y="95356"/>
                </a:moveTo>
                <a:cubicBezTo>
                  <a:pt x="121285" y="93829"/>
                  <a:pt x="124106" y="94158"/>
                  <a:pt x="125627" y="96085"/>
                </a:cubicBezTo>
                <a:lnTo>
                  <a:pt x="184966" y="171236"/>
                </a:lnTo>
                <a:cubicBezTo>
                  <a:pt x="186488" y="173164"/>
                  <a:pt x="186157" y="175989"/>
                  <a:pt x="184233" y="177514"/>
                </a:cubicBezTo>
                <a:lnTo>
                  <a:pt x="179085" y="181596"/>
                </a:lnTo>
                <a:cubicBezTo>
                  <a:pt x="177160" y="183122"/>
                  <a:pt x="174341" y="182795"/>
                  <a:pt x="172820" y="180867"/>
                </a:cubicBezTo>
                <a:lnTo>
                  <a:pt x="113478" y="105715"/>
                </a:lnTo>
                <a:cubicBezTo>
                  <a:pt x="111958" y="103789"/>
                  <a:pt x="112287" y="100965"/>
                  <a:pt x="114212" y="99437"/>
                </a:cubicBezTo>
                <a:close/>
                <a:moveTo>
                  <a:pt x="357526" y="83647"/>
                </a:moveTo>
                <a:lnTo>
                  <a:pt x="358227" y="84095"/>
                </a:lnTo>
                <a:cubicBezTo>
                  <a:pt x="359708" y="85047"/>
                  <a:pt x="360139" y="87036"/>
                  <a:pt x="359187" y="88515"/>
                </a:cubicBezTo>
                <a:lnTo>
                  <a:pt x="284564" y="204119"/>
                </a:lnTo>
                <a:cubicBezTo>
                  <a:pt x="283612" y="205598"/>
                  <a:pt x="281620" y="206029"/>
                  <a:pt x="280139" y="205079"/>
                </a:cubicBezTo>
                <a:lnTo>
                  <a:pt x="279437" y="204628"/>
                </a:lnTo>
                <a:cubicBezTo>
                  <a:pt x="277956" y="203677"/>
                  <a:pt x="277527" y="201689"/>
                  <a:pt x="278479" y="200211"/>
                </a:cubicBezTo>
                <a:lnTo>
                  <a:pt x="353098" y="84607"/>
                </a:lnTo>
                <a:cubicBezTo>
                  <a:pt x="354052" y="83128"/>
                  <a:pt x="356046" y="82697"/>
                  <a:pt x="357526" y="83647"/>
                </a:cubicBezTo>
                <a:close/>
                <a:moveTo>
                  <a:pt x="432840" y="77458"/>
                </a:moveTo>
                <a:lnTo>
                  <a:pt x="433433" y="78047"/>
                </a:lnTo>
                <a:cubicBezTo>
                  <a:pt x="434682" y="79285"/>
                  <a:pt x="434693" y="81319"/>
                  <a:pt x="433453" y="82570"/>
                </a:cubicBezTo>
                <a:lnTo>
                  <a:pt x="364342" y="152344"/>
                </a:lnTo>
                <a:cubicBezTo>
                  <a:pt x="363104" y="153596"/>
                  <a:pt x="361068" y="153603"/>
                  <a:pt x="359817" y="152365"/>
                </a:cubicBezTo>
                <a:lnTo>
                  <a:pt x="359223" y="151777"/>
                </a:lnTo>
                <a:cubicBezTo>
                  <a:pt x="357972" y="150537"/>
                  <a:pt x="357963" y="148501"/>
                  <a:pt x="359201" y="147254"/>
                </a:cubicBezTo>
                <a:lnTo>
                  <a:pt x="428315" y="77478"/>
                </a:lnTo>
                <a:cubicBezTo>
                  <a:pt x="429553" y="76230"/>
                  <a:pt x="431589" y="76218"/>
                  <a:pt x="432840" y="77458"/>
                </a:cubicBezTo>
                <a:close/>
                <a:moveTo>
                  <a:pt x="189002" y="60135"/>
                </a:moveTo>
                <a:cubicBezTo>
                  <a:pt x="190692" y="59645"/>
                  <a:pt x="192478" y="60625"/>
                  <a:pt x="192969" y="62316"/>
                </a:cubicBezTo>
                <a:lnTo>
                  <a:pt x="231391" y="194428"/>
                </a:lnTo>
                <a:cubicBezTo>
                  <a:pt x="231882" y="196118"/>
                  <a:pt x="230902" y="197903"/>
                  <a:pt x="229210" y="198393"/>
                </a:cubicBezTo>
                <a:lnTo>
                  <a:pt x="228409" y="198624"/>
                </a:lnTo>
                <a:cubicBezTo>
                  <a:pt x="226720" y="199114"/>
                  <a:pt x="224935" y="198134"/>
                  <a:pt x="224444" y="196445"/>
                </a:cubicBezTo>
                <a:lnTo>
                  <a:pt x="186021" y="64331"/>
                </a:lnTo>
                <a:cubicBezTo>
                  <a:pt x="185530" y="62644"/>
                  <a:pt x="186510" y="60858"/>
                  <a:pt x="188202" y="60368"/>
                </a:cubicBezTo>
                <a:close/>
                <a:moveTo>
                  <a:pt x="288473" y="56427"/>
                </a:moveTo>
                <a:lnTo>
                  <a:pt x="289288" y="56598"/>
                </a:lnTo>
                <a:cubicBezTo>
                  <a:pt x="291008" y="56963"/>
                  <a:pt x="292115" y="58672"/>
                  <a:pt x="291745" y="60390"/>
                </a:cubicBezTo>
                <a:lnTo>
                  <a:pt x="271129" y="156521"/>
                </a:lnTo>
                <a:cubicBezTo>
                  <a:pt x="270759" y="158241"/>
                  <a:pt x="269050" y="159351"/>
                  <a:pt x="267329" y="158983"/>
                </a:cubicBezTo>
                <a:lnTo>
                  <a:pt x="266512" y="158811"/>
                </a:lnTo>
                <a:cubicBezTo>
                  <a:pt x="264790" y="158445"/>
                  <a:pt x="263685" y="156738"/>
                  <a:pt x="264054" y="155017"/>
                </a:cubicBezTo>
                <a:lnTo>
                  <a:pt x="284674" y="58890"/>
                </a:lnTo>
                <a:cubicBezTo>
                  <a:pt x="285042" y="57170"/>
                  <a:pt x="286751" y="56059"/>
                  <a:pt x="288473" y="56427"/>
                </a:cubicBezTo>
                <a:close/>
                <a:moveTo>
                  <a:pt x="239577" y="0"/>
                </a:moveTo>
                <a:lnTo>
                  <a:pt x="240406" y="0"/>
                </a:lnTo>
                <a:cubicBezTo>
                  <a:pt x="242158" y="0"/>
                  <a:pt x="243590" y="1433"/>
                  <a:pt x="243590" y="3186"/>
                </a:cubicBezTo>
                <a:lnTo>
                  <a:pt x="243590" y="101382"/>
                </a:lnTo>
                <a:cubicBezTo>
                  <a:pt x="243590" y="103133"/>
                  <a:pt x="242158" y="104567"/>
                  <a:pt x="240406" y="104567"/>
                </a:cubicBezTo>
                <a:lnTo>
                  <a:pt x="239577" y="104567"/>
                </a:lnTo>
                <a:cubicBezTo>
                  <a:pt x="237825" y="104567"/>
                  <a:pt x="236392" y="103133"/>
                  <a:pt x="236392" y="101382"/>
                </a:cubicBezTo>
                <a:lnTo>
                  <a:pt x="236392" y="3186"/>
                </a:lnTo>
                <a:cubicBezTo>
                  <a:pt x="236392" y="1433"/>
                  <a:pt x="237825" y="0"/>
                  <a:pt x="239577" y="0"/>
                </a:cubicBezTo>
                <a:close/>
              </a:path>
            </a:pathLst>
          </a:custGeom>
          <a:solidFill>
            <a:schemeClr val="tx1"/>
          </a:solidFill>
        </p:spPr>
        <p:txBody>
          <a:bodyPr wrap="square">
            <a:noAutofit/>
          </a:bodyPr>
          <a:lstStyle>
            <a:lvl1pPr>
              <a:defRPr sz="800" b="0" i="0">
                <a:noFill/>
                <a:latin typeface="Soleil Lt" panose="02000503000000020003" pitchFamily="2" charset="77"/>
              </a:defRPr>
            </a:lvl1pPr>
            <a:lvl2pPr>
              <a:defRPr sz="800" b="0" i="0">
                <a:latin typeface="Soleil Lt" panose="02000503000000020003" pitchFamily="2" charset="77"/>
              </a:defRPr>
            </a:lvl2pPr>
            <a:lvl3pPr>
              <a:defRPr sz="800" b="0" i="0">
                <a:latin typeface="Soleil Lt" panose="02000503000000020003" pitchFamily="2" charset="77"/>
              </a:defRPr>
            </a:lvl3pPr>
            <a:lvl4pPr>
              <a:defRPr sz="800" b="0" i="0">
                <a:latin typeface="Soleil Lt" panose="02000503000000020003" pitchFamily="2" charset="77"/>
              </a:defRPr>
            </a:lvl4pPr>
            <a:lvl5pPr>
              <a:defRPr sz="800" b="0" i="0">
                <a:latin typeface="Soleil Lt" panose="02000503000000020003" pitchFamily="2" charset="77"/>
              </a:defRPr>
            </a:lvl5pPr>
          </a:lstStyle>
          <a:p>
            <a:pPr lvl="0"/>
            <a:endParaRPr lang="en-US" dirty="0"/>
          </a:p>
        </p:txBody>
      </p:sp>
      <p:sp>
        <p:nvSpPr>
          <p:cNvPr id="9" name="Text Placeholder 16">
            <a:extLst>
              <a:ext uri="{FF2B5EF4-FFF2-40B4-BE49-F238E27FC236}">
                <a16:creationId xmlns:a16="http://schemas.microsoft.com/office/drawing/2014/main" id="{6C60591C-CE78-385D-05AC-50B7AAC6AE02}"/>
              </a:ext>
            </a:extLst>
          </p:cNvPr>
          <p:cNvSpPr>
            <a:spLocks noGrp="1"/>
          </p:cNvSpPr>
          <p:nvPr>
            <p:ph type="body" sz="quarter" idx="37" hasCustomPrompt="1"/>
          </p:nvPr>
        </p:nvSpPr>
        <p:spPr>
          <a:xfrm>
            <a:off x="1442429" y="1854959"/>
            <a:ext cx="914400" cy="914400"/>
          </a:xfrm>
          <a:blipFill>
            <a:blip r:embed="rId2"/>
            <a:stretch>
              <a:fillRect/>
            </a:stretch>
          </a:blipFill>
        </p:spPr>
        <p:txBody>
          <a:bodyPr/>
          <a:lstStyle>
            <a:lvl1pPr>
              <a:defRPr/>
            </a:lvl1pPr>
          </a:lstStyle>
          <a:p>
            <a:pPr lvl="0"/>
            <a:r>
              <a:rPr lang="en-US" dirty="0"/>
              <a:t> </a:t>
            </a:r>
          </a:p>
        </p:txBody>
      </p:sp>
      <p:sp>
        <p:nvSpPr>
          <p:cNvPr id="16" name="Text Placeholder 16">
            <a:extLst>
              <a:ext uri="{FF2B5EF4-FFF2-40B4-BE49-F238E27FC236}">
                <a16:creationId xmlns:a16="http://schemas.microsoft.com/office/drawing/2014/main" id="{3A5E25A8-E55F-820D-5BBB-A0147372E9A6}"/>
              </a:ext>
            </a:extLst>
          </p:cNvPr>
          <p:cNvSpPr>
            <a:spLocks noGrp="1"/>
          </p:cNvSpPr>
          <p:nvPr>
            <p:ph type="body" sz="quarter" idx="38" hasCustomPrompt="1"/>
          </p:nvPr>
        </p:nvSpPr>
        <p:spPr>
          <a:xfrm>
            <a:off x="4222413" y="1854959"/>
            <a:ext cx="914400" cy="914400"/>
          </a:xfrm>
          <a:blipFill>
            <a:blip r:embed="rId3"/>
            <a:stretch>
              <a:fillRect/>
            </a:stretch>
          </a:blipFill>
        </p:spPr>
        <p:txBody>
          <a:bodyPr/>
          <a:lstStyle>
            <a:lvl1pPr>
              <a:defRPr/>
            </a:lvl1pPr>
          </a:lstStyle>
          <a:p>
            <a:pPr lvl="0"/>
            <a:r>
              <a:rPr lang="en-US" dirty="0"/>
              <a:t> </a:t>
            </a:r>
          </a:p>
        </p:txBody>
      </p:sp>
      <p:sp>
        <p:nvSpPr>
          <p:cNvPr id="17" name="Text Placeholder 16">
            <a:extLst>
              <a:ext uri="{FF2B5EF4-FFF2-40B4-BE49-F238E27FC236}">
                <a16:creationId xmlns:a16="http://schemas.microsoft.com/office/drawing/2014/main" id="{610E6F6C-BD8D-5F98-4CD4-2A967B5F11BF}"/>
              </a:ext>
            </a:extLst>
          </p:cNvPr>
          <p:cNvSpPr>
            <a:spLocks noGrp="1"/>
          </p:cNvSpPr>
          <p:nvPr>
            <p:ph type="body" sz="quarter" idx="39" hasCustomPrompt="1"/>
          </p:nvPr>
        </p:nvSpPr>
        <p:spPr>
          <a:xfrm>
            <a:off x="7030876" y="1854959"/>
            <a:ext cx="914400" cy="914400"/>
          </a:xfrm>
          <a:blipFill>
            <a:blip r:embed="rId4"/>
            <a:stretch>
              <a:fillRect/>
            </a:stretch>
          </a:blipFill>
        </p:spPr>
        <p:txBody>
          <a:bodyPr/>
          <a:lstStyle>
            <a:lvl1pPr>
              <a:defRPr/>
            </a:lvl1pPr>
          </a:lstStyle>
          <a:p>
            <a:pPr lvl="0"/>
            <a:r>
              <a:rPr lang="en-US" dirty="0"/>
              <a:t> </a:t>
            </a:r>
          </a:p>
        </p:txBody>
      </p:sp>
      <p:sp>
        <p:nvSpPr>
          <p:cNvPr id="18" name="Text Placeholder 16">
            <a:extLst>
              <a:ext uri="{FF2B5EF4-FFF2-40B4-BE49-F238E27FC236}">
                <a16:creationId xmlns:a16="http://schemas.microsoft.com/office/drawing/2014/main" id="{EC559EF2-F1F8-2759-3006-7D45B94F8281}"/>
              </a:ext>
            </a:extLst>
          </p:cNvPr>
          <p:cNvSpPr>
            <a:spLocks noGrp="1"/>
          </p:cNvSpPr>
          <p:nvPr>
            <p:ph type="body" sz="quarter" idx="40" hasCustomPrompt="1"/>
          </p:nvPr>
        </p:nvSpPr>
        <p:spPr>
          <a:xfrm>
            <a:off x="9837808" y="1854959"/>
            <a:ext cx="914400" cy="914400"/>
          </a:xfrm>
          <a:blipFill>
            <a:blip r:embed="rId5"/>
            <a:stretch>
              <a:fillRect/>
            </a:stretch>
          </a:blipFill>
        </p:spPr>
        <p:txBody>
          <a:bodyPr/>
          <a:lstStyle>
            <a:lvl1pPr>
              <a:defRPr/>
            </a:lvl1pPr>
          </a:lstStyle>
          <a:p>
            <a:pPr lvl="0"/>
            <a:r>
              <a:rPr lang="en-US" dirty="0"/>
              <a:t> </a:t>
            </a:r>
          </a:p>
        </p:txBody>
      </p:sp>
      <p:sp>
        <p:nvSpPr>
          <p:cNvPr id="2" name="Text Placeholder 25">
            <a:extLst>
              <a:ext uri="{FF2B5EF4-FFF2-40B4-BE49-F238E27FC236}">
                <a16:creationId xmlns:a16="http://schemas.microsoft.com/office/drawing/2014/main" id="{5124D79F-68AF-403F-5356-4109B0BB0E86}"/>
              </a:ext>
            </a:extLst>
          </p:cNvPr>
          <p:cNvSpPr>
            <a:spLocks noGrp="1"/>
          </p:cNvSpPr>
          <p:nvPr>
            <p:ph type="body" sz="quarter" idx="41"/>
          </p:nvPr>
        </p:nvSpPr>
        <p:spPr>
          <a:xfrm>
            <a:off x="733805" y="5898874"/>
            <a:ext cx="2311448" cy="181883"/>
          </a:xfrm>
          <a:solidFill>
            <a:schemeClr val="accent1"/>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10" name="Text Placeholder 25">
            <a:extLst>
              <a:ext uri="{FF2B5EF4-FFF2-40B4-BE49-F238E27FC236}">
                <a16:creationId xmlns:a16="http://schemas.microsoft.com/office/drawing/2014/main" id="{1ED09F1A-8B66-5D4B-AB3B-95C8E4B1EBC2}"/>
              </a:ext>
            </a:extLst>
          </p:cNvPr>
          <p:cNvSpPr>
            <a:spLocks noGrp="1"/>
          </p:cNvSpPr>
          <p:nvPr>
            <p:ph type="body" sz="quarter" idx="42"/>
          </p:nvPr>
        </p:nvSpPr>
        <p:spPr>
          <a:xfrm>
            <a:off x="3541612" y="5898874"/>
            <a:ext cx="2311448" cy="181883"/>
          </a:xfrm>
          <a:solidFill>
            <a:schemeClr val="accent2"/>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11" name="Text Placeholder 25">
            <a:extLst>
              <a:ext uri="{FF2B5EF4-FFF2-40B4-BE49-F238E27FC236}">
                <a16:creationId xmlns:a16="http://schemas.microsoft.com/office/drawing/2014/main" id="{DBF3E8BC-8F61-4D4A-57F2-A4390F582A09}"/>
              </a:ext>
            </a:extLst>
          </p:cNvPr>
          <p:cNvSpPr>
            <a:spLocks noGrp="1"/>
          </p:cNvSpPr>
          <p:nvPr>
            <p:ph type="body" sz="quarter" idx="43"/>
          </p:nvPr>
        </p:nvSpPr>
        <p:spPr>
          <a:xfrm>
            <a:off x="6343276" y="5898874"/>
            <a:ext cx="2311448" cy="181883"/>
          </a:xfrm>
          <a:solidFill>
            <a:schemeClr val="accent3"/>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12" name="Text Placeholder 25">
            <a:extLst>
              <a:ext uri="{FF2B5EF4-FFF2-40B4-BE49-F238E27FC236}">
                <a16:creationId xmlns:a16="http://schemas.microsoft.com/office/drawing/2014/main" id="{8A6EB4B2-28DA-1411-E66F-7C27025DD53A}"/>
              </a:ext>
            </a:extLst>
          </p:cNvPr>
          <p:cNvSpPr>
            <a:spLocks noGrp="1"/>
          </p:cNvSpPr>
          <p:nvPr>
            <p:ph type="body" sz="quarter" idx="44"/>
          </p:nvPr>
        </p:nvSpPr>
        <p:spPr>
          <a:xfrm>
            <a:off x="9143570" y="5898874"/>
            <a:ext cx="2311448" cy="181883"/>
          </a:xfrm>
          <a:solidFill>
            <a:schemeClr val="accent4"/>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Tree>
    <p:extLst>
      <p:ext uri="{BB962C8B-B14F-4D97-AF65-F5344CB8AC3E}">
        <p14:creationId xmlns:p14="http://schemas.microsoft.com/office/powerpoint/2010/main" val="9020894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5 items ST icons">
    <p:spTree>
      <p:nvGrpSpPr>
        <p:cNvPr id="1" name=""/>
        <p:cNvGrpSpPr/>
        <p:nvPr/>
      </p:nvGrpSpPr>
      <p:grpSpPr>
        <a:xfrm>
          <a:off x="0" y="0"/>
          <a:ext cx="0" cy="0"/>
          <a:chOff x="0" y="0"/>
          <a:chExt cx="0" cy="0"/>
        </a:xfrm>
      </p:grpSpPr>
      <p:sp>
        <p:nvSpPr>
          <p:cNvPr id="25" name="Text Placeholder 25">
            <a:extLst>
              <a:ext uri="{FF2B5EF4-FFF2-40B4-BE49-F238E27FC236}">
                <a16:creationId xmlns:a16="http://schemas.microsoft.com/office/drawing/2014/main" id="{8D8D0F77-9F82-7947-BEC3-48DDE501D95C}"/>
              </a:ext>
            </a:extLst>
          </p:cNvPr>
          <p:cNvSpPr>
            <a:spLocks noGrp="1"/>
          </p:cNvSpPr>
          <p:nvPr>
            <p:ph type="body" sz="quarter" idx="29"/>
          </p:nvPr>
        </p:nvSpPr>
        <p:spPr>
          <a:xfrm>
            <a:off x="0" y="0"/>
            <a:ext cx="12192002" cy="1698811"/>
          </a:xfrm>
          <a:solidFill>
            <a:schemeClr val="bg2"/>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13" name="Text Placeholder 25">
            <a:extLst>
              <a:ext uri="{FF2B5EF4-FFF2-40B4-BE49-F238E27FC236}">
                <a16:creationId xmlns:a16="http://schemas.microsoft.com/office/drawing/2014/main" id="{852B271C-0F95-B490-A5B4-58772C427A53}"/>
              </a:ext>
            </a:extLst>
          </p:cNvPr>
          <p:cNvSpPr>
            <a:spLocks noGrp="1"/>
          </p:cNvSpPr>
          <p:nvPr>
            <p:ph type="body" sz="quarter" idx="33"/>
          </p:nvPr>
        </p:nvSpPr>
        <p:spPr>
          <a:xfrm>
            <a:off x="-2" y="6082553"/>
            <a:ext cx="12192002" cy="775447"/>
          </a:xfrm>
          <a:solidFill>
            <a:schemeClr val="bg2"/>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5" name="Date Placeholder 4"/>
          <p:cNvSpPr>
            <a:spLocks noGrp="1"/>
          </p:cNvSpPr>
          <p:nvPr>
            <p:ph type="dt" sz="half" idx="10"/>
          </p:nvPr>
        </p:nvSpPr>
        <p:spPr>
          <a:xfrm>
            <a:off x="1642946" y="6356350"/>
            <a:ext cx="1174761" cy="365125"/>
          </a:xfrm>
        </p:spPr>
        <p:txBody>
          <a:bodyPr>
            <a:noAutofit/>
          </a:bodyPr>
          <a:lstStyle/>
          <a:p>
            <a:fld id="{B6941E7E-3E25-45A7-9EE6-3D8C805B96CD}" type="datetimeFigureOut">
              <a:rPr lang="en-US" smtClean="0"/>
              <a:t>6/11/2025</a:t>
            </a:fld>
            <a:endParaRPr lang="en-US"/>
          </a:p>
        </p:txBody>
      </p:sp>
      <p:sp>
        <p:nvSpPr>
          <p:cNvPr id="6" name="Footer Placeholder 5"/>
          <p:cNvSpPr>
            <a:spLocks noGrp="1"/>
          </p:cNvSpPr>
          <p:nvPr>
            <p:ph type="ftr" sz="quarter" idx="11"/>
          </p:nvPr>
        </p:nvSpPr>
        <p:spPr>
          <a:xfrm>
            <a:off x="3045253" y="6356350"/>
            <a:ext cx="8252667" cy="365125"/>
          </a:xfrm>
        </p:spPr>
        <p:txBody>
          <a:bodyPr>
            <a:noAutofit/>
          </a:bodyPr>
          <a:lstStyle/>
          <a:p>
            <a:endParaRPr lang="en-US" dirty="0"/>
          </a:p>
        </p:txBody>
      </p:sp>
      <p:sp>
        <p:nvSpPr>
          <p:cNvPr id="7" name="Slide Number Placeholder 6"/>
          <p:cNvSpPr>
            <a:spLocks noGrp="1"/>
          </p:cNvSpPr>
          <p:nvPr>
            <p:ph type="sldNum" sz="quarter" idx="12"/>
          </p:nvPr>
        </p:nvSpPr>
        <p:spPr/>
        <p:txBody>
          <a:bodyPr>
            <a:noAutofit/>
          </a:bodyPr>
          <a:lstStyle/>
          <a:p>
            <a:fld id="{9FA39958-4547-491A-AB55-4DC9AA84292E}" type="slidenum">
              <a:rPr lang="en-US" smtClean="0"/>
              <a:t>‹#›</a:t>
            </a:fld>
            <a:endParaRPr lang="en-US"/>
          </a:p>
        </p:txBody>
      </p:sp>
      <p:sp>
        <p:nvSpPr>
          <p:cNvPr id="4" name="Title 1">
            <a:extLst>
              <a:ext uri="{FF2B5EF4-FFF2-40B4-BE49-F238E27FC236}">
                <a16:creationId xmlns:a16="http://schemas.microsoft.com/office/drawing/2014/main" id="{FBB676C5-9DBB-CD9B-D507-0696E4C89548}"/>
              </a:ext>
            </a:extLst>
          </p:cNvPr>
          <p:cNvSpPr>
            <a:spLocks noGrp="1"/>
          </p:cNvSpPr>
          <p:nvPr>
            <p:ph type="title" hasCustomPrompt="1"/>
          </p:nvPr>
        </p:nvSpPr>
        <p:spPr>
          <a:xfrm>
            <a:off x="1181100" y="475742"/>
            <a:ext cx="10401298" cy="576838"/>
          </a:xfrm>
        </p:spPr>
        <p:txBody>
          <a:bodyPr anchor="t" anchorCtr="0">
            <a:noAutofit/>
          </a:bodyPr>
          <a:lstStyle>
            <a:lvl1pPr>
              <a:defRPr sz="3600"/>
            </a:lvl1pPr>
          </a:lstStyle>
          <a:p>
            <a:r>
              <a:rPr lang="en-US" dirty="0"/>
              <a:t>Title</a:t>
            </a:r>
          </a:p>
        </p:txBody>
      </p:sp>
      <p:sp>
        <p:nvSpPr>
          <p:cNvPr id="8" name="Text Placeholder 9">
            <a:extLst>
              <a:ext uri="{FF2B5EF4-FFF2-40B4-BE49-F238E27FC236}">
                <a16:creationId xmlns:a16="http://schemas.microsoft.com/office/drawing/2014/main" id="{ADC41D28-10C0-6912-2579-0BDEB19186C0}"/>
              </a:ext>
            </a:extLst>
          </p:cNvPr>
          <p:cNvSpPr>
            <a:spLocks noGrp="1"/>
          </p:cNvSpPr>
          <p:nvPr>
            <p:ph type="body" sz="quarter" idx="13" hasCustomPrompt="1"/>
          </p:nvPr>
        </p:nvSpPr>
        <p:spPr>
          <a:xfrm>
            <a:off x="1181100" y="1052580"/>
            <a:ext cx="10381090"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5" name="Text Placeholder 23">
            <a:extLst>
              <a:ext uri="{FF2B5EF4-FFF2-40B4-BE49-F238E27FC236}">
                <a16:creationId xmlns:a16="http://schemas.microsoft.com/office/drawing/2014/main" id="{929376F2-2098-813C-B0BC-C155F30A76FF}"/>
              </a:ext>
            </a:extLst>
          </p:cNvPr>
          <p:cNvSpPr>
            <a:spLocks noGrp="1"/>
          </p:cNvSpPr>
          <p:nvPr>
            <p:ph type="body" sz="quarter" idx="35"/>
          </p:nvPr>
        </p:nvSpPr>
        <p:spPr>
          <a:xfrm>
            <a:off x="169517" y="6216764"/>
            <a:ext cx="782384" cy="522790"/>
          </a:xfrm>
          <a:custGeom>
            <a:avLst/>
            <a:gdLst>
              <a:gd name="connsiteX0" fmla="*/ 230525 w 782384"/>
              <a:gd name="connsiteY0" fmla="*/ 418148 h 522790"/>
              <a:gd name="connsiteX1" fmla="*/ 249457 w 782384"/>
              <a:gd name="connsiteY1" fmla="*/ 418148 h 522790"/>
              <a:gd name="connsiteX2" fmla="*/ 256525 w 782384"/>
              <a:gd name="connsiteY2" fmla="*/ 425216 h 522790"/>
              <a:gd name="connsiteX3" fmla="*/ 256525 w 782384"/>
              <a:gd name="connsiteY3" fmla="*/ 515722 h 522790"/>
              <a:gd name="connsiteX4" fmla="*/ 249457 w 782384"/>
              <a:gd name="connsiteY4" fmla="*/ 522790 h 522790"/>
              <a:gd name="connsiteX5" fmla="*/ 230525 w 782384"/>
              <a:gd name="connsiteY5" fmla="*/ 522790 h 522790"/>
              <a:gd name="connsiteX6" fmla="*/ 223458 w 782384"/>
              <a:gd name="connsiteY6" fmla="*/ 515722 h 522790"/>
              <a:gd name="connsiteX7" fmla="*/ 223458 w 782384"/>
              <a:gd name="connsiteY7" fmla="*/ 425216 h 522790"/>
              <a:gd name="connsiteX8" fmla="*/ 230525 w 782384"/>
              <a:gd name="connsiteY8" fmla="*/ 418148 h 522790"/>
              <a:gd name="connsiteX9" fmla="*/ 194999 w 782384"/>
              <a:gd name="connsiteY9" fmla="*/ 352154 h 522790"/>
              <a:gd name="connsiteX10" fmla="*/ 212010 w 782384"/>
              <a:gd name="connsiteY10" fmla="*/ 360459 h 522790"/>
              <a:gd name="connsiteX11" fmla="*/ 215255 w 782384"/>
              <a:gd name="connsiteY11" fmla="*/ 369905 h 522790"/>
              <a:gd name="connsiteX12" fmla="*/ 175545 w 782384"/>
              <a:gd name="connsiteY12" fmla="*/ 450973 h 522790"/>
              <a:gd name="connsiteX13" fmla="*/ 166085 w 782384"/>
              <a:gd name="connsiteY13" fmla="*/ 454221 h 522790"/>
              <a:gd name="connsiteX14" fmla="*/ 149072 w 782384"/>
              <a:gd name="connsiteY14" fmla="*/ 445917 h 522790"/>
              <a:gd name="connsiteX15" fmla="*/ 145830 w 782384"/>
              <a:gd name="connsiteY15" fmla="*/ 436467 h 522790"/>
              <a:gd name="connsiteX16" fmla="*/ 185539 w 782384"/>
              <a:gd name="connsiteY16" fmla="*/ 355400 h 522790"/>
              <a:gd name="connsiteX17" fmla="*/ 194999 w 782384"/>
              <a:gd name="connsiteY17" fmla="*/ 352154 h 522790"/>
              <a:gd name="connsiteX18" fmla="*/ 341467 w 782384"/>
              <a:gd name="connsiteY18" fmla="*/ 321657 h 522790"/>
              <a:gd name="connsiteX19" fmla="*/ 411358 w 782384"/>
              <a:gd name="connsiteY19" fmla="*/ 379416 h 522790"/>
              <a:gd name="connsiteX20" fmla="*/ 412315 w 782384"/>
              <a:gd name="connsiteY20" fmla="*/ 389375 h 522790"/>
              <a:gd name="connsiteX21" fmla="*/ 400288 w 782384"/>
              <a:gd name="connsiteY21" fmla="*/ 403998 h 522790"/>
              <a:gd name="connsiteX22" fmla="*/ 390349 w 782384"/>
              <a:gd name="connsiteY22" fmla="*/ 404955 h 522790"/>
              <a:gd name="connsiteX23" fmla="*/ 320464 w 782384"/>
              <a:gd name="connsiteY23" fmla="*/ 347193 h 522790"/>
              <a:gd name="connsiteX24" fmla="*/ 319504 w 782384"/>
              <a:gd name="connsiteY24" fmla="*/ 337233 h 522790"/>
              <a:gd name="connsiteX25" fmla="*/ 331528 w 782384"/>
              <a:gd name="connsiteY25" fmla="*/ 322613 h 522790"/>
              <a:gd name="connsiteX26" fmla="*/ 341467 w 782384"/>
              <a:gd name="connsiteY26" fmla="*/ 321657 h 522790"/>
              <a:gd name="connsiteX27" fmla="*/ 276906 w 782384"/>
              <a:gd name="connsiteY27" fmla="*/ 320174 h 522790"/>
              <a:gd name="connsiteX28" fmla="*/ 285907 w 782384"/>
              <a:gd name="connsiteY28" fmla="*/ 324513 h 522790"/>
              <a:gd name="connsiteX29" fmla="*/ 328671 w 782384"/>
              <a:gd name="connsiteY29" fmla="*/ 446901 h 522790"/>
              <a:gd name="connsiteX30" fmla="*/ 324329 w 782384"/>
              <a:gd name="connsiteY30" fmla="*/ 455907 h 522790"/>
              <a:gd name="connsiteX31" fmla="*/ 306457 w 782384"/>
              <a:gd name="connsiteY31" fmla="*/ 462149 h 522790"/>
              <a:gd name="connsiteX32" fmla="*/ 297456 w 782384"/>
              <a:gd name="connsiteY32" fmla="*/ 457810 h 522790"/>
              <a:gd name="connsiteX33" fmla="*/ 254696 w 782384"/>
              <a:gd name="connsiteY33" fmla="*/ 335423 h 522790"/>
              <a:gd name="connsiteX34" fmla="*/ 259035 w 782384"/>
              <a:gd name="connsiteY34" fmla="*/ 326419 h 522790"/>
              <a:gd name="connsiteX35" fmla="*/ 92436 w 782384"/>
              <a:gd name="connsiteY35" fmla="*/ 308338 h 522790"/>
              <a:gd name="connsiteX36" fmla="*/ 98195 w 782384"/>
              <a:gd name="connsiteY36" fmla="*/ 310929 h 522790"/>
              <a:gd name="connsiteX37" fmla="*/ 100528 w 782384"/>
              <a:gd name="connsiteY37" fmla="*/ 317074 h 522790"/>
              <a:gd name="connsiteX38" fmla="*/ 97937 w 782384"/>
              <a:gd name="connsiteY38" fmla="*/ 322829 h 522790"/>
              <a:gd name="connsiteX39" fmla="*/ 8379 w 782384"/>
              <a:gd name="connsiteY39" fmla="*/ 356808 h 522790"/>
              <a:gd name="connsiteX40" fmla="*/ 2621 w 782384"/>
              <a:gd name="connsiteY40" fmla="*/ 354218 h 522790"/>
              <a:gd name="connsiteX41" fmla="*/ 289 w 782384"/>
              <a:gd name="connsiteY41" fmla="*/ 348073 h 522790"/>
              <a:gd name="connsiteX42" fmla="*/ 2876 w 782384"/>
              <a:gd name="connsiteY42" fmla="*/ 342319 h 522790"/>
              <a:gd name="connsiteX43" fmla="*/ 406341 w 782384"/>
              <a:gd name="connsiteY43" fmla="*/ 301011 h 522790"/>
              <a:gd name="connsiteX44" fmla="*/ 492370 w 782384"/>
              <a:gd name="connsiteY44" fmla="*/ 329389 h 522790"/>
              <a:gd name="connsiteX45" fmla="*/ 496867 w 782384"/>
              <a:gd name="connsiteY45" fmla="*/ 338314 h 522790"/>
              <a:gd name="connsiteX46" fmla="*/ 490939 w 782384"/>
              <a:gd name="connsiteY46" fmla="*/ 356292 h 522790"/>
              <a:gd name="connsiteX47" fmla="*/ 482010 w 782384"/>
              <a:gd name="connsiteY47" fmla="*/ 360788 h 522790"/>
              <a:gd name="connsiteX48" fmla="*/ 395984 w 782384"/>
              <a:gd name="connsiteY48" fmla="*/ 332413 h 522790"/>
              <a:gd name="connsiteX49" fmla="*/ 391488 w 782384"/>
              <a:gd name="connsiteY49" fmla="*/ 323488 h 522790"/>
              <a:gd name="connsiteX50" fmla="*/ 397416 w 782384"/>
              <a:gd name="connsiteY50" fmla="*/ 305511 h 522790"/>
              <a:gd name="connsiteX51" fmla="*/ 406341 w 782384"/>
              <a:gd name="connsiteY51" fmla="*/ 301011 h 522790"/>
              <a:gd name="connsiteX52" fmla="*/ 186886 w 782384"/>
              <a:gd name="connsiteY52" fmla="*/ 297607 h 522790"/>
              <a:gd name="connsiteX53" fmla="*/ 193152 w 782384"/>
              <a:gd name="connsiteY53" fmla="*/ 298365 h 522790"/>
              <a:gd name="connsiteX54" fmla="*/ 197205 w 782384"/>
              <a:gd name="connsiteY54" fmla="*/ 303532 h 522790"/>
              <a:gd name="connsiteX55" fmla="*/ 196448 w 782384"/>
              <a:gd name="connsiteY55" fmla="*/ 309801 h 522790"/>
              <a:gd name="connsiteX56" fmla="*/ 90071 w 782384"/>
              <a:gd name="connsiteY56" fmla="*/ 393256 h 522790"/>
              <a:gd name="connsiteX57" fmla="*/ 83802 w 782384"/>
              <a:gd name="connsiteY57" fmla="*/ 392499 h 522790"/>
              <a:gd name="connsiteX58" fmla="*/ 79745 w 782384"/>
              <a:gd name="connsiteY58" fmla="*/ 387328 h 522790"/>
              <a:gd name="connsiteX59" fmla="*/ 80505 w 782384"/>
              <a:gd name="connsiteY59" fmla="*/ 381063 h 522790"/>
              <a:gd name="connsiteX60" fmla="*/ 42512 w 782384"/>
              <a:gd name="connsiteY60" fmla="*/ 261686 h 522790"/>
              <a:gd name="connsiteX61" fmla="*/ 138123 w 782384"/>
              <a:gd name="connsiteY61" fmla="*/ 261686 h 522790"/>
              <a:gd name="connsiteX62" fmla="*/ 142586 w 782384"/>
              <a:gd name="connsiteY62" fmla="*/ 266148 h 522790"/>
              <a:gd name="connsiteX63" fmla="*/ 142586 w 782384"/>
              <a:gd name="connsiteY63" fmla="*/ 272720 h 522790"/>
              <a:gd name="connsiteX64" fmla="*/ 138123 w 782384"/>
              <a:gd name="connsiteY64" fmla="*/ 277185 h 522790"/>
              <a:gd name="connsiteX65" fmla="*/ 42512 w 782384"/>
              <a:gd name="connsiteY65" fmla="*/ 277185 h 522790"/>
              <a:gd name="connsiteX66" fmla="*/ 38047 w 782384"/>
              <a:gd name="connsiteY66" fmla="*/ 272720 h 522790"/>
              <a:gd name="connsiteX67" fmla="*/ 38047 w 782384"/>
              <a:gd name="connsiteY67" fmla="*/ 266148 h 522790"/>
              <a:gd name="connsiteX68" fmla="*/ 42512 w 782384"/>
              <a:gd name="connsiteY68" fmla="*/ 261686 h 522790"/>
              <a:gd name="connsiteX69" fmla="*/ 319369 w 782384"/>
              <a:gd name="connsiteY69" fmla="*/ 244120 h 522790"/>
              <a:gd name="connsiteX70" fmla="*/ 448959 w 782384"/>
              <a:gd name="connsiteY70" fmla="*/ 244120 h 522790"/>
              <a:gd name="connsiteX71" fmla="*/ 456028 w 782384"/>
              <a:gd name="connsiteY71" fmla="*/ 251187 h 522790"/>
              <a:gd name="connsiteX72" fmla="*/ 456028 w 782384"/>
              <a:gd name="connsiteY72" fmla="*/ 270118 h 522790"/>
              <a:gd name="connsiteX73" fmla="*/ 448959 w 782384"/>
              <a:gd name="connsiteY73" fmla="*/ 277187 h 522790"/>
              <a:gd name="connsiteX74" fmla="*/ 319369 w 782384"/>
              <a:gd name="connsiteY74" fmla="*/ 277187 h 522790"/>
              <a:gd name="connsiteX75" fmla="*/ 312302 w 782384"/>
              <a:gd name="connsiteY75" fmla="*/ 270118 h 522790"/>
              <a:gd name="connsiteX76" fmla="*/ 312302 w 782384"/>
              <a:gd name="connsiteY76" fmla="*/ 251187 h 522790"/>
              <a:gd name="connsiteX77" fmla="*/ 319369 w 782384"/>
              <a:gd name="connsiteY77" fmla="*/ 244120 h 522790"/>
              <a:gd name="connsiteX78" fmla="*/ 55847 w 782384"/>
              <a:gd name="connsiteY78" fmla="*/ 188378 h 522790"/>
              <a:gd name="connsiteX79" fmla="*/ 183737 w 782384"/>
              <a:gd name="connsiteY79" fmla="*/ 231813 h 522790"/>
              <a:gd name="connsiteX80" fmla="*/ 186528 w 782384"/>
              <a:gd name="connsiteY80" fmla="*/ 237476 h 522790"/>
              <a:gd name="connsiteX81" fmla="*/ 184416 w 782384"/>
              <a:gd name="connsiteY81" fmla="*/ 243696 h 522790"/>
              <a:gd name="connsiteX82" fmla="*/ 178753 w 782384"/>
              <a:gd name="connsiteY82" fmla="*/ 246487 h 522790"/>
              <a:gd name="connsiteX83" fmla="*/ 50864 w 782384"/>
              <a:gd name="connsiteY83" fmla="*/ 203055 h 522790"/>
              <a:gd name="connsiteX84" fmla="*/ 48072 w 782384"/>
              <a:gd name="connsiteY84" fmla="*/ 197393 h 522790"/>
              <a:gd name="connsiteX85" fmla="*/ 50184 w 782384"/>
              <a:gd name="connsiteY85" fmla="*/ 191168 h 522790"/>
              <a:gd name="connsiteX86" fmla="*/ 55847 w 782384"/>
              <a:gd name="connsiteY86" fmla="*/ 188378 h 522790"/>
              <a:gd name="connsiteX87" fmla="*/ 492977 w 782384"/>
              <a:gd name="connsiteY87" fmla="*/ 181989 h 522790"/>
              <a:gd name="connsiteX88" fmla="*/ 496980 w 782384"/>
              <a:gd name="connsiteY88" fmla="*/ 184111 h 522790"/>
              <a:gd name="connsiteX89" fmla="*/ 497227 w 782384"/>
              <a:gd name="connsiteY89" fmla="*/ 184906 h 522790"/>
              <a:gd name="connsiteX90" fmla="*/ 495113 w 782384"/>
              <a:gd name="connsiteY90" fmla="*/ 188899 h 522790"/>
              <a:gd name="connsiteX91" fmla="*/ 401301 w 782384"/>
              <a:gd name="connsiteY91" fmla="*/ 217663 h 522790"/>
              <a:gd name="connsiteX92" fmla="*/ 397298 w 782384"/>
              <a:gd name="connsiteY92" fmla="*/ 215543 h 522790"/>
              <a:gd name="connsiteX93" fmla="*/ 397052 w 782384"/>
              <a:gd name="connsiteY93" fmla="*/ 214746 h 522790"/>
              <a:gd name="connsiteX94" fmla="*/ 399167 w 782384"/>
              <a:gd name="connsiteY94" fmla="*/ 210752 h 522790"/>
              <a:gd name="connsiteX95" fmla="*/ 423122 w 782384"/>
              <a:gd name="connsiteY95" fmla="*/ 154044 h 522790"/>
              <a:gd name="connsiteX96" fmla="*/ 427489 w 782384"/>
              <a:gd name="connsiteY96" fmla="*/ 155231 h 522790"/>
              <a:gd name="connsiteX97" fmla="*/ 427903 w 782384"/>
              <a:gd name="connsiteY97" fmla="*/ 155956 h 522790"/>
              <a:gd name="connsiteX98" fmla="*/ 426717 w 782384"/>
              <a:gd name="connsiteY98" fmla="*/ 160319 h 522790"/>
              <a:gd name="connsiteX99" fmla="*/ 341310 w 782384"/>
              <a:gd name="connsiteY99" fmla="*/ 209125 h 522790"/>
              <a:gd name="connsiteX100" fmla="*/ 336941 w 782384"/>
              <a:gd name="connsiteY100" fmla="*/ 207935 h 522790"/>
              <a:gd name="connsiteX101" fmla="*/ 336526 w 782384"/>
              <a:gd name="connsiteY101" fmla="*/ 207210 h 522790"/>
              <a:gd name="connsiteX102" fmla="*/ 337716 w 782384"/>
              <a:gd name="connsiteY102" fmla="*/ 202847 h 522790"/>
              <a:gd name="connsiteX103" fmla="*/ 718514 w 782384"/>
              <a:gd name="connsiteY103" fmla="*/ 129408 h 522790"/>
              <a:gd name="connsiteX104" fmla="*/ 718514 w 782384"/>
              <a:gd name="connsiteY104" fmla="*/ 198389 h 522790"/>
              <a:gd name="connsiteX105" fmla="*/ 740577 w 782384"/>
              <a:gd name="connsiteY105" fmla="*/ 198389 h 522790"/>
              <a:gd name="connsiteX106" fmla="*/ 757765 w 782384"/>
              <a:gd name="connsiteY106" fmla="*/ 180970 h 522790"/>
              <a:gd name="connsiteX107" fmla="*/ 757765 w 782384"/>
              <a:gd name="connsiteY107" fmla="*/ 146598 h 522790"/>
              <a:gd name="connsiteX108" fmla="*/ 740577 w 782384"/>
              <a:gd name="connsiteY108" fmla="*/ 129408 h 522790"/>
              <a:gd name="connsiteX109" fmla="*/ 40178 w 782384"/>
              <a:gd name="connsiteY109" fmla="*/ 109000 h 522790"/>
              <a:gd name="connsiteX110" fmla="*/ 118967 w 782384"/>
              <a:gd name="connsiteY110" fmla="*/ 163053 h 522790"/>
              <a:gd name="connsiteX111" fmla="*/ 120123 w 782384"/>
              <a:gd name="connsiteY111" fmla="*/ 169260 h 522790"/>
              <a:gd name="connsiteX112" fmla="*/ 116405 w 782384"/>
              <a:gd name="connsiteY112" fmla="*/ 174680 h 522790"/>
              <a:gd name="connsiteX113" fmla="*/ 110200 w 782384"/>
              <a:gd name="connsiteY113" fmla="*/ 175835 h 522790"/>
              <a:gd name="connsiteX114" fmla="*/ 31411 w 782384"/>
              <a:gd name="connsiteY114" fmla="*/ 121783 h 522790"/>
              <a:gd name="connsiteX115" fmla="*/ 30256 w 782384"/>
              <a:gd name="connsiteY115" fmla="*/ 115577 h 522790"/>
              <a:gd name="connsiteX116" fmla="*/ 33973 w 782384"/>
              <a:gd name="connsiteY116" fmla="*/ 110158 h 522790"/>
              <a:gd name="connsiteX117" fmla="*/ 40178 w 782384"/>
              <a:gd name="connsiteY117" fmla="*/ 109000 h 522790"/>
              <a:gd name="connsiteX118" fmla="*/ 701094 w 782384"/>
              <a:gd name="connsiteY118" fmla="*/ 104790 h 522790"/>
              <a:gd name="connsiteX119" fmla="*/ 740577 w 782384"/>
              <a:gd name="connsiteY119" fmla="*/ 104790 h 522790"/>
              <a:gd name="connsiteX120" fmla="*/ 782384 w 782384"/>
              <a:gd name="connsiteY120" fmla="*/ 146598 h 522790"/>
              <a:gd name="connsiteX121" fmla="*/ 782384 w 782384"/>
              <a:gd name="connsiteY121" fmla="*/ 180970 h 522790"/>
              <a:gd name="connsiteX122" fmla="*/ 740577 w 782384"/>
              <a:gd name="connsiteY122" fmla="*/ 223010 h 522790"/>
              <a:gd name="connsiteX123" fmla="*/ 718514 w 782384"/>
              <a:gd name="connsiteY123" fmla="*/ 223010 h 522790"/>
              <a:gd name="connsiteX124" fmla="*/ 718514 w 782384"/>
              <a:gd name="connsiteY124" fmla="*/ 269694 h 522790"/>
              <a:gd name="connsiteX125" fmla="*/ 711081 w 782384"/>
              <a:gd name="connsiteY125" fmla="*/ 277124 h 522790"/>
              <a:gd name="connsiteX126" fmla="*/ 701094 w 782384"/>
              <a:gd name="connsiteY126" fmla="*/ 277124 h 522790"/>
              <a:gd name="connsiteX127" fmla="*/ 693893 w 782384"/>
              <a:gd name="connsiteY127" fmla="*/ 269694 h 522790"/>
              <a:gd name="connsiteX128" fmla="*/ 693893 w 782384"/>
              <a:gd name="connsiteY128" fmla="*/ 111989 h 522790"/>
              <a:gd name="connsiteX129" fmla="*/ 701094 w 782384"/>
              <a:gd name="connsiteY129" fmla="*/ 104790 h 522790"/>
              <a:gd name="connsiteX130" fmla="*/ 569875 w 782384"/>
              <a:gd name="connsiteY130" fmla="*/ 104790 h 522790"/>
              <a:gd name="connsiteX131" fmla="*/ 590547 w 782384"/>
              <a:gd name="connsiteY131" fmla="*/ 104790 h 522790"/>
              <a:gd name="connsiteX132" fmla="*/ 597515 w 782384"/>
              <a:gd name="connsiteY132" fmla="*/ 109436 h 522790"/>
              <a:gd name="connsiteX133" fmla="*/ 641412 w 782384"/>
              <a:gd name="connsiteY133" fmla="*/ 232066 h 522790"/>
              <a:gd name="connsiteX134" fmla="*/ 641412 w 782384"/>
              <a:gd name="connsiteY134" fmla="*/ 112222 h 522790"/>
              <a:gd name="connsiteX135" fmla="*/ 648611 w 782384"/>
              <a:gd name="connsiteY135" fmla="*/ 104790 h 522790"/>
              <a:gd name="connsiteX136" fmla="*/ 658598 w 782384"/>
              <a:gd name="connsiteY136" fmla="*/ 104790 h 522790"/>
              <a:gd name="connsiteX137" fmla="*/ 666029 w 782384"/>
              <a:gd name="connsiteY137" fmla="*/ 112222 h 522790"/>
              <a:gd name="connsiteX138" fmla="*/ 666029 w 782384"/>
              <a:gd name="connsiteY138" fmla="*/ 269694 h 522790"/>
              <a:gd name="connsiteX139" fmla="*/ 658598 w 782384"/>
              <a:gd name="connsiteY139" fmla="*/ 277124 h 522790"/>
              <a:gd name="connsiteX140" fmla="*/ 637926 w 782384"/>
              <a:gd name="connsiteY140" fmla="*/ 277124 h 522790"/>
              <a:gd name="connsiteX141" fmla="*/ 630959 w 782384"/>
              <a:gd name="connsiteY141" fmla="*/ 272246 h 522790"/>
              <a:gd name="connsiteX142" fmla="*/ 587063 w 782384"/>
              <a:gd name="connsiteY142" fmla="*/ 149847 h 522790"/>
              <a:gd name="connsiteX143" fmla="*/ 587063 w 782384"/>
              <a:gd name="connsiteY143" fmla="*/ 269694 h 522790"/>
              <a:gd name="connsiteX144" fmla="*/ 579864 w 782384"/>
              <a:gd name="connsiteY144" fmla="*/ 277124 h 522790"/>
              <a:gd name="connsiteX145" fmla="*/ 569875 w 782384"/>
              <a:gd name="connsiteY145" fmla="*/ 277124 h 522790"/>
              <a:gd name="connsiteX146" fmla="*/ 562442 w 782384"/>
              <a:gd name="connsiteY146" fmla="*/ 269694 h 522790"/>
              <a:gd name="connsiteX147" fmla="*/ 562442 w 782384"/>
              <a:gd name="connsiteY147" fmla="*/ 111988 h 522790"/>
              <a:gd name="connsiteX148" fmla="*/ 569875 w 782384"/>
              <a:gd name="connsiteY148" fmla="*/ 104790 h 522790"/>
              <a:gd name="connsiteX149" fmla="*/ 119363 w 782384"/>
              <a:gd name="connsiteY149" fmla="*/ 95356 h 522790"/>
              <a:gd name="connsiteX150" fmla="*/ 125627 w 782384"/>
              <a:gd name="connsiteY150" fmla="*/ 96085 h 522790"/>
              <a:gd name="connsiteX151" fmla="*/ 184966 w 782384"/>
              <a:gd name="connsiteY151" fmla="*/ 171236 h 522790"/>
              <a:gd name="connsiteX152" fmla="*/ 184233 w 782384"/>
              <a:gd name="connsiteY152" fmla="*/ 177514 h 522790"/>
              <a:gd name="connsiteX153" fmla="*/ 179085 w 782384"/>
              <a:gd name="connsiteY153" fmla="*/ 181596 h 522790"/>
              <a:gd name="connsiteX154" fmla="*/ 172820 w 782384"/>
              <a:gd name="connsiteY154" fmla="*/ 180867 h 522790"/>
              <a:gd name="connsiteX155" fmla="*/ 113478 w 782384"/>
              <a:gd name="connsiteY155" fmla="*/ 105715 h 522790"/>
              <a:gd name="connsiteX156" fmla="*/ 114212 w 782384"/>
              <a:gd name="connsiteY156" fmla="*/ 99437 h 522790"/>
              <a:gd name="connsiteX157" fmla="*/ 357526 w 782384"/>
              <a:gd name="connsiteY157" fmla="*/ 83647 h 522790"/>
              <a:gd name="connsiteX158" fmla="*/ 358227 w 782384"/>
              <a:gd name="connsiteY158" fmla="*/ 84095 h 522790"/>
              <a:gd name="connsiteX159" fmla="*/ 359187 w 782384"/>
              <a:gd name="connsiteY159" fmla="*/ 88515 h 522790"/>
              <a:gd name="connsiteX160" fmla="*/ 284564 w 782384"/>
              <a:gd name="connsiteY160" fmla="*/ 204119 h 522790"/>
              <a:gd name="connsiteX161" fmla="*/ 280139 w 782384"/>
              <a:gd name="connsiteY161" fmla="*/ 205079 h 522790"/>
              <a:gd name="connsiteX162" fmla="*/ 279437 w 782384"/>
              <a:gd name="connsiteY162" fmla="*/ 204628 h 522790"/>
              <a:gd name="connsiteX163" fmla="*/ 278479 w 782384"/>
              <a:gd name="connsiteY163" fmla="*/ 200211 h 522790"/>
              <a:gd name="connsiteX164" fmla="*/ 353098 w 782384"/>
              <a:gd name="connsiteY164" fmla="*/ 84607 h 522790"/>
              <a:gd name="connsiteX165" fmla="*/ 357526 w 782384"/>
              <a:gd name="connsiteY165" fmla="*/ 83647 h 522790"/>
              <a:gd name="connsiteX166" fmla="*/ 432840 w 782384"/>
              <a:gd name="connsiteY166" fmla="*/ 77458 h 522790"/>
              <a:gd name="connsiteX167" fmla="*/ 433433 w 782384"/>
              <a:gd name="connsiteY167" fmla="*/ 78047 h 522790"/>
              <a:gd name="connsiteX168" fmla="*/ 433453 w 782384"/>
              <a:gd name="connsiteY168" fmla="*/ 82570 h 522790"/>
              <a:gd name="connsiteX169" fmla="*/ 364342 w 782384"/>
              <a:gd name="connsiteY169" fmla="*/ 152344 h 522790"/>
              <a:gd name="connsiteX170" fmla="*/ 359817 w 782384"/>
              <a:gd name="connsiteY170" fmla="*/ 152365 h 522790"/>
              <a:gd name="connsiteX171" fmla="*/ 359223 w 782384"/>
              <a:gd name="connsiteY171" fmla="*/ 151777 h 522790"/>
              <a:gd name="connsiteX172" fmla="*/ 359201 w 782384"/>
              <a:gd name="connsiteY172" fmla="*/ 147254 h 522790"/>
              <a:gd name="connsiteX173" fmla="*/ 428315 w 782384"/>
              <a:gd name="connsiteY173" fmla="*/ 77478 h 522790"/>
              <a:gd name="connsiteX174" fmla="*/ 432840 w 782384"/>
              <a:gd name="connsiteY174" fmla="*/ 77458 h 522790"/>
              <a:gd name="connsiteX175" fmla="*/ 189002 w 782384"/>
              <a:gd name="connsiteY175" fmla="*/ 60135 h 522790"/>
              <a:gd name="connsiteX176" fmla="*/ 192969 w 782384"/>
              <a:gd name="connsiteY176" fmla="*/ 62316 h 522790"/>
              <a:gd name="connsiteX177" fmla="*/ 231391 w 782384"/>
              <a:gd name="connsiteY177" fmla="*/ 194428 h 522790"/>
              <a:gd name="connsiteX178" fmla="*/ 229210 w 782384"/>
              <a:gd name="connsiteY178" fmla="*/ 198393 h 522790"/>
              <a:gd name="connsiteX179" fmla="*/ 228409 w 782384"/>
              <a:gd name="connsiteY179" fmla="*/ 198624 h 522790"/>
              <a:gd name="connsiteX180" fmla="*/ 224444 w 782384"/>
              <a:gd name="connsiteY180" fmla="*/ 196445 h 522790"/>
              <a:gd name="connsiteX181" fmla="*/ 186021 w 782384"/>
              <a:gd name="connsiteY181" fmla="*/ 64331 h 522790"/>
              <a:gd name="connsiteX182" fmla="*/ 188202 w 782384"/>
              <a:gd name="connsiteY182" fmla="*/ 60368 h 522790"/>
              <a:gd name="connsiteX183" fmla="*/ 288473 w 782384"/>
              <a:gd name="connsiteY183" fmla="*/ 56427 h 522790"/>
              <a:gd name="connsiteX184" fmla="*/ 289288 w 782384"/>
              <a:gd name="connsiteY184" fmla="*/ 56598 h 522790"/>
              <a:gd name="connsiteX185" fmla="*/ 291745 w 782384"/>
              <a:gd name="connsiteY185" fmla="*/ 60390 h 522790"/>
              <a:gd name="connsiteX186" fmla="*/ 271129 w 782384"/>
              <a:gd name="connsiteY186" fmla="*/ 156521 h 522790"/>
              <a:gd name="connsiteX187" fmla="*/ 267329 w 782384"/>
              <a:gd name="connsiteY187" fmla="*/ 158983 h 522790"/>
              <a:gd name="connsiteX188" fmla="*/ 266512 w 782384"/>
              <a:gd name="connsiteY188" fmla="*/ 158811 h 522790"/>
              <a:gd name="connsiteX189" fmla="*/ 264054 w 782384"/>
              <a:gd name="connsiteY189" fmla="*/ 155017 h 522790"/>
              <a:gd name="connsiteX190" fmla="*/ 284674 w 782384"/>
              <a:gd name="connsiteY190" fmla="*/ 58890 h 522790"/>
              <a:gd name="connsiteX191" fmla="*/ 288473 w 782384"/>
              <a:gd name="connsiteY191" fmla="*/ 56427 h 522790"/>
              <a:gd name="connsiteX192" fmla="*/ 239577 w 782384"/>
              <a:gd name="connsiteY192" fmla="*/ 0 h 522790"/>
              <a:gd name="connsiteX193" fmla="*/ 240406 w 782384"/>
              <a:gd name="connsiteY193" fmla="*/ 0 h 522790"/>
              <a:gd name="connsiteX194" fmla="*/ 243590 w 782384"/>
              <a:gd name="connsiteY194" fmla="*/ 3186 h 522790"/>
              <a:gd name="connsiteX195" fmla="*/ 243590 w 782384"/>
              <a:gd name="connsiteY195" fmla="*/ 101382 h 522790"/>
              <a:gd name="connsiteX196" fmla="*/ 240406 w 782384"/>
              <a:gd name="connsiteY196" fmla="*/ 104567 h 522790"/>
              <a:gd name="connsiteX197" fmla="*/ 239577 w 782384"/>
              <a:gd name="connsiteY197" fmla="*/ 104567 h 522790"/>
              <a:gd name="connsiteX198" fmla="*/ 236392 w 782384"/>
              <a:gd name="connsiteY198" fmla="*/ 101382 h 522790"/>
              <a:gd name="connsiteX199" fmla="*/ 236392 w 782384"/>
              <a:gd name="connsiteY199" fmla="*/ 3186 h 522790"/>
              <a:gd name="connsiteX200" fmla="*/ 239577 w 782384"/>
              <a:gd name="connsiteY200" fmla="*/ 0 h 52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782384" h="522790">
                <a:moveTo>
                  <a:pt x="230525" y="418148"/>
                </a:moveTo>
                <a:lnTo>
                  <a:pt x="249457" y="418148"/>
                </a:lnTo>
                <a:cubicBezTo>
                  <a:pt x="253343" y="418148"/>
                  <a:pt x="256525" y="421331"/>
                  <a:pt x="256525" y="425216"/>
                </a:cubicBezTo>
                <a:lnTo>
                  <a:pt x="256525" y="515722"/>
                </a:lnTo>
                <a:cubicBezTo>
                  <a:pt x="256525" y="519610"/>
                  <a:pt x="253343" y="522790"/>
                  <a:pt x="249457" y="522790"/>
                </a:cubicBezTo>
                <a:lnTo>
                  <a:pt x="230525" y="522790"/>
                </a:lnTo>
                <a:cubicBezTo>
                  <a:pt x="226640" y="522790"/>
                  <a:pt x="223458" y="519610"/>
                  <a:pt x="223458" y="515722"/>
                </a:cubicBezTo>
                <a:lnTo>
                  <a:pt x="223458" y="425216"/>
                </a:lnTo>
                <a:cubicBezTo>
                  <a:pt x="223458" y="421331"/>
                  <a:pt x="226640" y="418148"/>
                  <a:pt x="230525" y="418148"/>
                </a:cubicBezTo>
                <a:close/>
                <a:moveTo>
                  <a:pt x="194999" y="352154"/>
                </a:moveTo>
                <a:lnTo>
                  <a:pt x="212010" y="360459"/>
                </a:lnTo>
                <a:cubicBezTo>
                  <a:pt x="215502" y="362164"/>
                  <a:pt x="216962" y="366415"/>
                  <a:pt x="215255" y="369905"/>
                </a:cubicBezTo>
                <a:lnTo>
                  <a:pt x="175545" y="450973"/>
                </a:lnTo>
                <a:cubicBezTo>
                  <a:pt x="173835" y="454466"/>
                  <a:pt x="169579" y="455926"/>
                  <a:pt x="166085" y="454221"/>
                </a:cubicBezTo>
                <a:lnTo>
                  <a:pt x="149072" y="445917"/>
                </a:lnTo>
                <a:cubicBezTo>
                  <a:pt x="145578" y="444210"/>
                  <a:pt x="144119" y="439958"/>
                  <a:pt x="145830" y="436467"/>
                </a:cubicBezTo>
                <a:lnTo>
                  <a:pt x="185539" y="355400"/>
                </a:lnTo>
                <a:cubicBezTo>
                  <a:pt x="187250" y="351910"/>
                  <a:pt x="191508" y="350447"/>
                  <a:pt x="194999" y="352154"/>
                </a:cubicBezTo>
                <a:close/>
                <a:moveTo>
                  <a:pt x="341467" y="321657"/>
                </a:moveTo>
                <a:lnTo>
                  <a:pt x="411358" y="379416"/>
                </a:lnTo>
                <a:cubicBezTo>
                  <a:pt x="414355" y="381891"/>
                  <a:pt x="414784" y="386374"/>
                  <a:pt x="412315" y="389375"/>
                </a:cubicBezTo>
                <a:lnTo>
                  <a:pt x="400288" y="403998"/>
                </a:lnTo>
                <a:cubicBezTo>
                  <a:pt x="397818" y="407000"/>
                  <a:pt x="393346" y="407430"/>
                  <a:pt x="390349" y="404955"/>
                </a:cubicBezTo>
                <a:lnTo>
                  <a:pt x="320464" y="347193"/>
                </a:lnTo>
                <a:cubicBezTo>
                  <a:pt x="317465" y="344717"/>
                  <a:pt x="317034" y="340234"/>
                  <a:pt x="319504" y="337233"/>
                </a:cubicBezTo>
                <a:lnTo>
                  <a:pt x="331528" y="322613"/>
                </a:lnTo>
                <a:cubicBezTo>
                  <a:pt x="333998" y="319612"/>
                  <a:pt x="338470" y="319182"/>
                  <a:pt x="341467" y="321657"/>
                </a:cubicBezTo>
                <a:close/>
                <a:moveTo>
                  <a:pt x="276906" y="320174"/>
                </a:moveTo>
                <a:cubicBezTo>
                  <a:pt x="280574" y="318890"/>
                  <a:pt x="284625" y="320843"/>
                  <a:pt x="285907" y="324513"/>
                </a:cubicBezTo>
                <a:lnTo>
                  <a:pt x="328671" y="446901"/>
                </a:lnTo>
                <a:cubicBezTo>
                  <a:pt x="329952" y="450571"/>
                  <a:pt x="327997" y="454623"/>
                  <a:pt x="324329" y="455907"/>
                </a:cubicBezTo>
                <a:lnTo>
                  <a:pt x="306457" y="462149"/>
                </a:lnTo>
                <a:cubicBezTo>
                  <a:pt x="302790" y="463431"/>
                  <a:pt x="298740" y="461480"/>
                  <a:pt x="297456" y="457810"/>
                </a:cubicBezTo>
                <a:lnTo>
                  <a:pt x="254696" y="335423"/>
                </a:lnTo>
                <a:cubicBezTo>
                  <a:pt x="253414" y="331753"/>
                  <a:pt x="255364" y="327703"/>
                  <a:pt x="259035" y="326419"/>
                </a:cubicBezTo>
                <a:close/>
                <a:moveTo>
                  <a:pt x="92436" y="308338"/>
                </a:moveTo>
                <a:cubicBezTo>
                  <a:pt x="94732" y="307469"/>
                  <a:pt x="97322" y="308634"/>
                  <a:pt x="98195" y="310929"/>
                </a:cubicBezTo>
                <a:lnTo>
                  <a:pt x="100528" y="317074"/>
                </a:lnTo>
                <a:cubicBezTo>
                  <a:pt x="101398" y="319368"/>
                  <a:pt x="100233" y="321959"/>
                  <a:pt x="97937" y="322829"/>
                </a:cubicBezTo>
                <a:lnTo>
                  <a:pt x="8379" y="356808"/>
                </a:lnTo>
                <a:cubicBezTo>
                  <a:pt x="6083" y="357677"/>
                  <a:pt x="3493" y="356512"/>
                  <a:pt x="2621" y="354218"/>
                </a:cubicBezTo>
                <a:lnTo>
                  <a:pt x="289" y="348073"/>
                </a:lnTo>
                <a:cubicBezTo>
                  <a:pt x="-582" y="345780"/>
                  <a:pt x="582" y="343189"/>
                  <a:pt x="2876" y="342319"/>
                </a:cubicBezTo>
                <a:close/>
                <a:moveTo>
                  <a:pt x="406341" y="301011"/>
                </a:moveTo>
                <a:lnTo>
                  <a:pt x="492370" y="329389"/>
                </a:lnTo>
                <a:cubicBezTo>
                  <a:pt x="496063" y="330607"/>
                  <a:pt x="498086" y="334624"/>
                  <a:pt x="496867" y="338314"/>
                </a:cubicBezTo>
                <a:lnTo>
                  <a:pt x="490939" y="356292"/>
                </a:lnTo>
                <a:cubicBezTo>
                  <a:pt x="489720" y="359983"/>
                  <a:pt x="485701" y="362007"/>
                  <a:pt x="482010" y="360788"/>
                </a:cubicBezTo>
                <a:lnTo>
                  <a:pt x="395984" y="332413"/>
                </a:lnTo>
                <a:cubicBezTo>
                  <a:pt x="392295" y="331194"/>
                  <a:pt x="390269" y="327178"/>
                  <a:pt x="391488" y="323488"/>
                </a:cubicBezTo>
                <a:lnTo>
                  <a:pt x="397416" y="305511"/>
                </a:lnTo>
                <a:cubicBezTo>
                  <a:pt x="398635" y="301816"/>
                  <a:pt x="402651" y="299792"/>
                  <a:pt x="406341" y="301011"/>
                </a:cubicBezTo>
                <a:close/>
                <a:moveTo>
                  <a:pt x="186886" y="297607"/>
                </a:moveTo>
                <a:cubicBezTo>
                  <a:pt x="188817" y="296093"/>
                  <a:pt x="191637" y="296432"/>
                  <a:pt x="193152" y="298365"/>
                </a:cubicBezTo>
                <a:lnTo>
                  <a:pt x="197205" y="303532"/>
                </a:lnTo>
                <a:cubicBezTo>
                  <a:pt x="198722" y="305466"/>
                  <a:pt x="198381" y="308286"/>
                  <a:pt x="196448" y="309801"/>
                </a:cubicBezTo>
                <a:lnTo>
                  <a:pt x="90071" y="393256"/>
                </a:lnTo>
                <a:cubicBezTo>
                  <a:pt x="88137" y="394771"/>
                  <a:pt x="85316" y="394433"/>
                  <a:pt x="83802" y="392499"/>
                </a:cubicBezTo>
                <a:lnTo>
                  <a:pt x="79745" y="387328"/>
                </a:lnTo>
                <a:cubicBezTo>
                  <a:pt x="78230" y="385396"/>
                  <a:pt x="78570" y="382578"/>
                  <a:pt x="80505" y="381063"/>
                </a:cubicBezTo>
                <a:close/>
                <a:moveTo>
                  <a:pt x="42512" y="261686"/>
                </a:moveTo>
                <a:lnTo>
                  <a:pt x="138123" y="261686"/>
                </a:lnTo>
                <a:cubicBezTo>
                  <a:pt x="140578" y="261686"/>
                  <a:pt x="142586" y="263695"/>
                  <a:pt x="142586" y="266148"/>
                </a:cubicBezTo>
                <a:lnTo>
                  <a:pt x="142586" y="272720"/>
                </a:lnTo>
                <a:cubicBezTo>
                  <a:pt x="142586" y="275177"/>
                  <a:pt x="140578" y="277185"/>
                  <a:pt x="138123" y="277185"/>
                </a:cubicBezTo>
                <a:lnTo>
                  <a:pt x="42512" y="277185"/>
                </a:lnTo>
                <a:cubicBezTo>
                  <a:pt x="40057" y="277185"/>
                  <a:pt x="38047" y="275177"/>
                  <a:pt x="38047" y="272720"/>
                </a:cubicBezTo>
                <a:lnTo>
                  <a:pt x="38047" y="266148"/>
                </a:lnTo>
                <a:cubicBezTo>
                  <a:pt x="38047" y="263695"/>
                  <a:pt x="40057" y="261686"/>
                  <a:pt x="42512" y="261686"/>
                </a:cubicBezTo>
                <a:close/>
                <a:moveTo>
                  <a:pt x="319369" y="244120"/>
                </a:moveTo>
                <a:lnTo>
                  <a:pt x="448959" y="244120"/>
                </a:lnTo>
                <a:cubicBezTo>
                  <a:pt x="452846" y="244120"/>
                  <a:pt x="456028" y="247300"/>
                  <a:pt x="456028" y="251187"/>
                </a:cubicBezTo>
                <a:lnTo>
                  <a:pt x="456028" y="270118"/>
                </a:lnTo>
                <a:cubicBezTo>
                  <a:pt x="456028" y="274006"/>
                  <a:pt x="452846" y="277187"/>
                  <a:pt x="448959" y="277187"/>
                </a:cubicBezTo>
                <a:lnTo>
                  <a:pt x="319369" y="277187"/>
                </a:lnTo>
                <a:cubicBezTo>
                  <a:pt x="315483" y="277187"/>
                  <a:pt x="312302" y="274006"/>
                  <a:pt x="312302" y="270118"/>
                </a:cubicBezTo>
                <a:lnTo>
                  <a:pt x="312302" y="251187"/>
                </a:lnTo>
                <a:cubicBezTo>
                  <a:pt x="312302" y="247300"/>
                  <a:pt x="315483" y="244120"/>
                  <a:pt x="319369" y="244120"/>
                </a:cubicBezTo>
                <a:close/>
                <a:moveTo>
                  <a:pt x="55847" y="188378"/>
                </a:moveTo>
                <a:lnTo>
                  <a:pt x="183737" y="231813"/>
                </a:lnTo>
                <a:cubicBezTo>
                  <a:pt x="186062" y="232602"/>
                  <a:pt x="187318" y="235150"/>
                  <a:pt x="186528" y="237476"/>
                </a:cubicBezTo>
                <a:lnTo>
                  <a:pt x="184416" y="243696"/>
                </a:lnTo>
                <a:cubicBezTo>
                  <a:pt x="183627" y="246021"/>
                  <a:pt x="181078" y="247278"/>
                  <a:pt x="178753" y="246487"/>
                </a:cubicBezTo>
                <a:lnTo>
                  <a:pt x="50864" y="203055"/>
                </a:lnTo>
                <a:cubicBezTo>
                  <a:pt x="48538" y="202266"/>
                  <a:pt x="47283" y="199718"/>
                  <a:pt x="48072" y="197393"/>
                </a:cubicBezTo>
                <a:lnTo>
                  <a:pt x="50184" y="191168"/>
                </a:lnTo>
                <a:cubicBezTo>
                  <a:pt x="50974" y="188844"/>
                  <a:pt x="53522" y="187589"/>
                  <a:pt x="55847" y="188378"/>
                </a:cubicBezTo>
                <a:close/>
                <a:moveTo>
                  <a:pt x="492977" y="181989"/>
                </a:moveTo>
                <a:cubicBezTo>
                  <a:pt x="494661" y="181475"/>
                  <a:pt x="496462" y="182427"/>
                  <a:pt x="496980" y="184111"/>
                </a:cubicBezTo>
                <a:lnTo>
                  <a:pt x="497227" y="184906"/>
                </a:lnTo>
                <a:cubicBezTo>
                  <a:pt x="497746" y="186586"/>
                  <a:pt x="496794" y="188385"/>
                  <a:pt x="495113" y="188899"/>
                </a:cubicBezTo>
                <a:lnTo>
                  <a:pt x="401301" y="217663"/>
                </a:lnTo>
                <a:cubicBezTo>
                  <a:pt x="399619" y="218178"/>
                  <a:pt x="397818" y="217223"/>
                  <a:pt x="397298" y="215543"/>
                </a:cubicBezTo>
                <a:lnTo>
                  <a:pt x="397052" y="214746"/>
                </a:lnTo>
                <a:cubicBezTo>
                  <a:pt x="396532" y="213065"/>
                  <a:pt x="397483" y="211267"/>
                  <a:pt x="399167" y="210752"/>
                </a:cubicBezTo>
                <a:close/>
                <a:moveTo>
                  <a:pt x="423122" y="154044"/>
                </a:moveTo>
                <a:cubicBezTo>
                  <a:pt x="424649" y="153169"/>
                  <a:pt x="426615" y="153706"/>
                  <a:pt x="427489" y="155231"/>
                </a:cubicBezTo>
                <a:lnTo>
                  <a:pt x="427903" y="155956"/>
                </a:lnTo>
                <a:cubicBezTo>
                  <a:pt x="428779" y="157484"/>
                  <a:pt x="428243" y="159446"/>
                  <a:pt x="426717" y="160319"/>
                </a:cubicBezTo>
                <a:lnTo>
                  <a:pt x="341310" y="209125"/>
                </a:lnTo>
                <a:cubicBezTo>
                  <a:pt x="339781" y="209997"/>
                  <a:pt x="337815" y="209463"/>
                  <a:pt x="336941" y="207935"/>
                </a:cubicBezTo>
                <a:lnTo>
                  <a:pt x="336526" y="207210"/>
                </a:lnTo>
                <a:cubicBezTo>
                  <a:pt x="335651" y="205684"/>
                  <a:pt x="336188" y="203721"/>
                  <a:pt x="337716" y="202847"/>
                </a:cubicBezTo>
                <a:close/>
                <a:moveTo>
                  <a:pt x="718514" y="129408"/>
                </a:moveTo>
                <a:lnTo>
                  <a:pt x="718514" y="198389"/>
                </a:lnTo>
                <a:lnTo>
                  <a:pt x="740577" y="198389"/>
                </a:lnTo>
                <a:cubicBezTo>
                  <a:pt x="750099" y="198389"/>
                  <a:pt x="757765" y="190492"/>
                  <a:pt x="757765" y="180970"/>
                </a:cubicBezTo>
                <a:lnTo>
                  <a:pt x="757765" y="146598"/>
                </a:lnTo>
                <a:cubicBezTo>
                  <a:pt x="757765" y="137073"/>
                  <a:pt x="750099" y="129408"/>
                  <a:pt x="740577" y="129408"/>
                </a:cubicBezTo>
                <a:close/>
                <a:moveTo>
                  <a:pt x="40178" y="109000"/>
                </a:moveTo>
                <a:lnTo>
                  <a:pt x="118967" y="163053"/>
                </a:lnTo>
                <a:cubicBezTo>
                  <a:pt x="120992" y="164441"/>
                  <a:pt x="121514" y="167234"/>
                  <a:pt x="120123" y="169260"/>
                </a:cubicBezTo>
                <a:lnTo>
                  <a:pt x="116405" y="174680"/>
                </a:lnTo>
                <a:cubicBezTo>
                  <a:pt x="115019" y="176706"/>
                  <a:pt x="112226" y="177224"/>
                  <a:pt x="110200" y="175835"/>
                </a:cubicBezTo>
                <a:lnTo>
                  <a:pt x="31411" y="121783"/>
                </a:lnTo>
                <a:cubicBezTo>
                  <a:pt x="29386" y="120393"/>
                  <a:pt x="28865" y="117600"/>
                  <a:pt x="30256" y="115577"/>
                </a:cubicBezTo>
                <a:lnTo>
                  <a:pt x="33973" y="110158"/>
                </a:lnTo>
                <a:cubicBezTo>
                  <a:pt x="35360" y="108132"/>
                  <a:pt x="38153" y="107610"/>
                  <a:pt x="40178" y="109000"/>
                </a:cubicBezTo>
                <a:close/>
                <a:moveTo>
                  <a:pt x="701094" y="104790"/>
                </a:moveTo>
                <a:lnTo>
                  <a:pt x="740577" y="104790"/>
                </a:lnTo>
                <a:cubicBezTo>
                  <a:pt x="763802" y="104790"/>
                  <a:pt x="782384" y="123369"/>
                  <a:pt x="782384" y="146598"/>
                </a:cubicBezTo>
                <a:lnTo>
                  <a:pt x="782384" y="180970"/>
                </a:lnTo>
                <a:cubicBezTo>
                  <a:pt x="782384" y="204195"/>
                  <a:pt x="763802" y="223010"/>
                  <a:pt x="740577" y="223010"/>
                </a:cubicBezTo>
                <a:lnTo>
                  <a:pt x="718514" y="223010"/>
                </a:lnTo>
                <a:lnTo>
                  <a:pt x="718514" y="269694"/>
                </a:lnTo>
                <a:cubicBezTo>
                  <a:pt x="718514" y="273873"/>
                  <a:pt x="715029" y="277124"/>
                  <a:pt x="711081" y="277124"/>
                </a:cubicBezTo>
                <a:lnTo>
                  <a:pt x="701094" y="277124"/>
                </a:lnTo>
                <a:cubicBezTo>
                  <a:pt x="697146" y="277124"/>
                  <a:pt x="693893" y="273873"/>
                  <a:pt x="693893" y="269694"/>
                </a:cubicBezTo>
                <a:lnTo>
                  <a:pt x="693893" y="111989"/>
                </a:lnTo>
                <a:cubicBezTo>
                  <a:pt x="693893" y="108041"/>
                  <a:pt x="697146" y="104790"/>
                  <a:pt x="701094" y="104790"/>
                </a:cubicBezTo>
                <a:close/>
                <a:moveTo>
                  <a:pt x="569875" y="104790"/>
                </a:moveTo>
                <a:lnTo>
                  <a:pt x="590547" y="104790"/>
                </a:lnTo>
                <a:cubicBezTo>
                  <a:pt x="593332" y="104790"/>
                  <a:pt x="596586" y="106880"/>
                  <a:pt x="597515" y="109436"/>
                </a:cubicBezTo>
                <a:lnTo>
                  <a:pt x="641412" y="232066"/>
                </a:lnTo>
                <a:lnTo>
                  <a:pt x="641412" y="112222"/>
                </a:lnTo>
                <a:cubicBezTo>
                  <a:pt x="641412" y="108040"/>
                  <a:pt x="644663" y="104790"/>
                  <a:pt x="648611" y="104790"/>
                </a:cubicBezTo>
                <a:lnTo>
                  <a:pt x="658598" y="104790"/>
                </a:lnTo>
                <a:cubicBezTo>
                  <a:pt x="662546" y="104790"/>
                  <a:pt x="666029" y="108040"/>
                  <a:pt x="666029" y="112222"/>
                </a:cubicBezTo>
                <a:lnTo>
                  <a:pt x="666029" y="269694"/>
                </a:lnTo>
                <a:cubicBezTo>
                  <a:pt x="666029" y="273874"/>
                  <a:pt x="662546" y="277124"/>
                  <a:pt x="658598" y="277124"/>
                </a:cubicBezTo>
                <a:lnTo>
                  <a:pt x="637926" y="277124"/>
                </a:lnTo>
                <a:cubicBezTo>
                  <a:pt x="635140" y="277124"/>
                  <a:pt x="631889" y="275036"/>
                  <a:pt x="630959" y="272246"/>
                </a:cubicBezTo>
                <a:lnTo>
                  <a:pt x="587063" y="149847"/>
                </a:lnTo>
                <a:lnTo>
                  <a:pt x="587063" y="269694"/>
                </a:lnTo>
                <a:cubicBezTo>
                  <a:pt x="587063" y="273874"/>
                  <a:pt x="583812" y="277124"/>
                  <a:pt x="579864" y="277124"/>
                </a:cubicBezTo>
                <a:lnTo>
                  <a:pt x="569875" y="277124"/>
                </a:lnTo>
                <a:cubicBezTo>
                  <a:pt x="565928" y="277124"/>
                  <a:pt x="562442" y="273874"/>
                  <a:pt x="562442" y="269694"/>
                </a:cubicBezTo>
                <a:lnTo>
                  <a:pt x="562442" y="111988"/>
                </a:lnTo>
                <a:cubicBezTo>
                  <a:pt x="562442" y="108040"/>
                  <a:pt x="565928" y="104790"/>
                  <a:pt x="569875" y="104790"/>
                </a:cubicBezTo>
                <a:close/>
                <a:moveTo>
                  <a:pt x="119363" y="95356"/>
                </a:moveTo>
                <a:cubicBezTo>
                  <a:pt x="121285" y="93829"/>
                  <a:pt x="124106" y="94158"/>
                  <a:pt x="125627" y="96085"/>
                </a:cubicBezTo>
                <a:lnTo>
                  <a:pt x="184966" y="171236"/>
                </a:lnTo>
                <a:cubicBezTo>
                  <a:pt x="186488" y="173164"/>
                  <a:pt x="186157" y="175989"/>
                  <a:pt x="184233" y="177514"/>
                </a:cubicBezTo>
                <a:lnTo>
                  <a:pt x="179085" y="181596"/>
                </a:lnTo>
                <a:cubicBezTo>
                  <a:pt x="177160" y="183122"/>
                  <a:pt x="174341" y="182795"/>
                  <a:pt x="172820" y="180867"/>
                </a:cubicBezTo>
                <a:lnTo>
                  <a:pt x="113478" y="105715"/>
                </a:lnTo>
                <a:cubicBezTo>
                  <a:pt x="111958" y="103789"/>
                  <a:pt x="112287" y="100965"/>
                  <a:pt x="114212" y="99437"/>
                </a:cubicBezTo>
                <a:close/>
                <a:moveTo>
                  <a:pt x="357526" y="83647"/>
                </a:moveTo>
                <a:lnTo>
                  <a:pt x="358227" y="84095"/>
                </a:lnTo>
                <a:cubicBezTo>
                  <a:pt x="359708" y="85047"/>
                  <a:pt x="360139" y="87036"/>
                  <a:pt x="359187" y="88515"/>
                </a:cubicBezTo>
                <a:lnTo>
                  <a:pt x="284564" y="204119"/>
                </a:lnTo>
                <a:cubicBezTo>
                  <a:pt x="283612" y="205598"/>
                  <a:pt x="281620" y="206029"/>
                  <a:pt x="280139" y="205079"/>
                </a:cubicBezTo>
                <a:lnTo>
                  <a:pt x="279437" y="204628"/>
                </a:lnTo>
                <a:cubicBezTo>
                  <a:pt x="277956" y="203677"/>
                  <a:pt x="277527" y="201689"/>
                  <a:pt x="278479" y="200211"/>
                </a:cubicBezTo>
                <a:lnTo>
                  <a:pt x="353098" y="84607"/>
                </a:lnTo>
                <a:cubicBezTo>
                  <a:pt x="354052" y="83128"/>
                  <a:pt x="356046" y="82697"/>
                  <a:pt x="357526" y="83647"/>
                </a:cubicBezTo>
                <a:close/>
                <a:moveTo>
                  <a:pt x="432840" y="77458"/>
                </a:moveTo>
                <a:lnTo>
                  <a:pt x="433433" y="78047"/>
                </a:lnTo>
                <a:cubicBezTo>
                  <a:pt x="434682" y="79285"/>
                  <a:pt x="434693" y="81319"/>
                  <a:pt x="433453" y="82570"/>
                </a:cubicBezTo>
                <a:lnTo>
                  <a:pt x="364342" y="152344"/>
                </a:lnTo>
                <a:cubicBezTo>
                  <a:pt x="363104" y="153596"/>
                  <a:pt x="361068" y="153603"/>
                  <a:pt x="359817" y="152365"/>
                </a:cubicBezTo>
                <a:lnTo>
                  <a:pt x="359223" y="151777"/>
                </a:lnTo>
                <a:cubicBezTo>
                  <a:pt x="357972" y="150537"/>
                  <a:pt x="357963" y="148501"/>
                  <a:pt x="359201" y="147254"/>
                </a:cubicBezTo>
                <a:lnTo>
                  <a:pt x="428315" y="77478"/>
                </a:lnTo>
                <a:cubicBezTo>
                  <a:pt x="429553" y="76230"/>
                  <a:pt x="431589" y="76218"/>
                  <a:pt x="432840" y="77458"/>
                </a:cubicBezTo>
                <a:close/>
                <a:moveTo>
                  <a:pt x="189002" y="60135"/>
                </a:moveTo>
                <a:cubicBezTo>
                  <a:pt x="190692" y="59645"/>
                  <a:pt x="192478" y="60625"/>
                  <a:pt x="192969" y="62316"/>
                </a:cubicBezTo>
                <a:lnTo>
                  <a:pt x="231391" y="194428"/>
                </a:lnTo>
                <a:cubicBezTo>
                  <a:pt x="231882" y="196118"/>
                  <a:pt x="230902" y="197903"/>
                  <a:pt x="229210" y="198393"/>
                </a:cubicBezTo>
                <a:lnTo>
                  <a:pt x="228409" y="198624"/>
                </a:lnTo>
                <a:cubicBezTo>
                  <a:pt x="226720" y="199114"/>
                  <a:pt x="224935" y="198134"/>
                  <a:pt x="224444" y="196445"/>
                </a:cubicBezTo>
                <a:lnTo>
                  <a:pt x="186021" y="64331"/>
                </a:lnTo>
                <a:cubicBezTo>
                  <a:pt x="185530" y="62644"/>
                  <a:pt x="186510" y="60858"/>
                  <a:pt x="188202" y="60368"/>
                </a:cubicBezTo>
                <a:close/>
                <a:moveTo>
                  <a:pt x="288473" y="56427"/>
                </a:moveTo>
                <a:lnTo>
                  <a:pt x="289288" y="56598"/>
                </a:lnTo>
                <a:cubicBezTo>
                  <a:pt x="291008" y="56963"/>
                  <a:pt x="292115" y="58672"/>
                  <a:pt x="291745" y="60390"/>
                </a:cubicBezTo>
                <a:lnTo>
                  <a:pt x="271129" y="156521"/>
                </a:lnTo>
                <a:cubicBezTo>
                  <a:pt x="270759" y="158241"/>
                  <a:pt x="269050" y="159351"/>
                  <a:pt x="267329" y="158983"/>
                </a:cubicBezTo>
                <a:lnTo>
                  <a:pt x="266512" y="158811"/>
                </a:lnTo>
                <a:cubicBezTo>
                  <a:pt x="264790" y="158445"/>
                  <a:pt x="263685" y="156738"/>
                  <a:pt x="264054" y="155017"/>
                </a:cubicBezTo>
                <a:lnTo>
                  <a:pt x="284674" y="58890"/>
                </a:lnTo>
                <a:cubicBezTo>
                  <a:pt x="285042" y="57170"/>
                  <a:pt x="286751" y="56059"/>
                  <a:pt x="288473" y="56427"/>
                </a:cubicBezTo>
                <a:close/>
                <a:moveTo>
                  <a:pt x="239577" y="0"/>
                </a:moveTo>
                <a:lnTo>
                  <a:pt x="240406" y="0"/>
                </a:lnTo>
                <a:cubicBezTo>
                  <a:pt x="242158" y="0"/>
                  <a:pt x="243590" y="1433"/>
                  <a:pt x="243590" y="3186"/>
                </a:cubicBezTo>
                <a:lnTo>
                  <a:pt x="243590" y="101382"/>
                </a:lnTo>
                <a:cubicBezTo>
                  <a:pt x="243590" y="103133"/>
                  <a:pt x="242158" y="104567"/>
                  <a:pt x="240406" y="104567"/>
                </a:cubicBezTo>
                <a:lnTo>
                  <a:pt x="239577" y="104567"/>
                </a:lnTo>
                <a:cubicBezTo>
                  <a:pt x="237825" y="104567"/>
                  <a:pt x="236392" y="103133"/>
                  <a:pt x="236392" y="101382"/>
                </a:cubicBezTo>
                <a:lnTo>
                  <a:pt x="236392" y="3186"/>
                </a:lnTo>
                <a:cubicBezTo>
                  <a:pt x="236392" y="1433"/>
                  <a:pt x="237825" y="0"/>
                  <a:pt x="239577" y="0"/>
                </a:cubicBezTo>
                <a:close/>
              </a:path>
            </a:pathLst>
          </a:custGeom>
          <a:solidFill>
            <a:schemeClr val="tx1"/>
          </a:solidFill>
        </p:spPr>
        <p:txBody>
          <a:bodyPr wrap="square">
            <a:noAutofit/>
          </a:bodyPr>
          <a:lstStyle>
            <a:lvl1pPr>
              <a:defRPr sz="800" b="0" i="0">
                <a:noFill/>
                <a:latin typeface="Soleil Lt" panose="02000503000000020003" pitchFamily="2" charset="77"/>
              </a:defRPr>
            </a:lvl1pPr>
            <a:lvl2pPr>
              <a:defRPr sz="800" b="0" i="0">
                <a:latin typeface="Soleil Lt" panose="02000503000000020003" pitchFamily="2" charset="77"/>
              </a:defRPr>
            </a:lvl2pPr>
            <a:lvl3pPr>
              <a:defRPr sz="800" b="0" i="0">
                <a:latin typeface="Soleil Lt" panose="02000503000000020003" pitchFamily="2" charset="77"/>
              </a:defRPr>
            </a:lvl3pPr>
            <a:lvl4pPr>
              <a:defRPr sz="800" b="0" i="0">
                <a:latin typeface="Soleil Lt" panose="02000503000000020003" pitchFamily="2" charset="77"/>
              </a:defRPr>
            </a:lvl4pPr>
            <a:lvl5pPr>
              <a:defRPr sz="800" b="0" i="0">
                <a:latin typeface="Soleil Lt" panose="02000503000000020003" pitchFamily="2" charset="77"/>
              </a:defRPr>
            </a:lvl5pPr>
          </a:lstStyle>
          <a:p>
            <a:pPr lvl="0"/>
            <a:endParaRPr lang="en-US" dirty="0"/>
          </a:p>
        </p:txBody>
      </p:sp>
      <p:sp>
        <p:nvSpPr>
          <p:cNvPr id="9" name="Content Placeholder 2">
            <a:extLst>
              <a:ext uri="{FF2B5EF4-FFF2-40B4-BE49-F238E27FC236}">
                <a16:creationId xmlns:a16="http://schemas.microsoft.com/office/drawing/2014/main" id="{546CE895-38AF-4840-4DFD-C0A277A94413}"/>
              </a:ext>
            </a:extLst>
          </p:cNvPr>
          <p:cNvSpPr>
            <a:spLocks noGrp="1"/>
          </p:cNvSpPr>
          <p:nvPr>
            <p:ph idx="1"/>
          </p:nvPr>
        </p:nvSpPr>
        <p:spPr>
          <a:xfrm>
            <a:off x="2727829" y="2905887"/>
            <a:ext cx="1989505" cy="2983286"/>
          </a:xfrm>
        </p:spPr>
        <p:txBody>
          <a:bodyPr>
            <a:noAutofit/>
          </a:bodyPr>
          <a:lstStyle>
            <a:lvl1pPr algn="ctr">
              <a:lnSpc>
                <a:spcPct val="90000"/>
              </a:lnSpc>
              <a:defRPr lang="en-US" sz="1400" b="0" kern="1200" dirty="0">
                <a:solidFill>
                  <a:schemeClr val="tx1"/>
                </a:solidFill>
                <a:latin typeface="Tiempos Headline Semibold" panose="02020703060303060403" pitchFamily="18" charset="0"/>
                <a:ea typeface="+mn-ea"/>
                <a:cs typeface="+mn-cs"/>
              </a:defRPr>
            </a:lvl1pPr>
            <a:lvl2pPr>
              <a:lnSpc>
                <a:spcPct val="90000"/>
              </a:lnSpc>
              <a:defRPr sz="1200">
                <a:solidFill>
                  <a:schemeClr val="tx1"/>
                </a:solidFill>
              </a:defRPr>
            </a:lvl2pPr>
            <a:lvl3pPr>
              <a:lnSpc>
                <a:spcPct val="90000"/>
              </a:lnSpc>
              <a:buClrTx/>
              <a:defRPr sz="1200">
                <a:solidFill>
                  <a:schemeClr val="tx1"/>
                </a:solidFill>
              </a:defRPr>
            </a:lvl3pPr>
            <a:lvl4pPr>
              <a:lnSpc>
                <a:spcPct val="90000"/>
              </a:lnSpc>
              <a:defRPr sz="1200">
                <a:solidFill>
                  <a:schemeClr val="tx1"/>
                </a:solidFill>
              </a:defRPr>
            </a:lvl4pPr>
            <a:lvl5pPr>
              <a:lnSpc>
                <a:spcPct val="90000"/>
              </a:lnSpc>
              <a:defRPr sz="1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AD1633D5-ADBE-708D-5D22-9B3647648177}"/>
              </a:ext>
            </a:extLst>
          </p:cNvPr>
          <p:cNvSpPr>
            <a:spLocks noGrp="1"/>
          </p:cNvSpPr>
          <p:nvPr>
            <p:ph idx="14"/>
          </p:nvPr>
        </p:nvSpPr>
        <p:spPr>
          <a:xfrm>
            <a:off x="5069752" y="2905886"/>
            <a:ext cx="1989505" cy="2983286"/>
          </a:xfrm>
        </p:spPr>
        <p:txBody>
          <a:bodyPr>
            <a:noAutofit/>
          </a:bodyPr>
          <a:lstStyle>
            <a:lvl1pPr algn="ctr">
              <a:lnSpc>
                <a:spcPct val="90000"/>
              </a:lnSpc>
              <a:defRPr lang="en-US" sz="1400" b="0" kern="1200" dirty="0">
                <a:solidFill>
                  <a:schemeClr val="tx1"/>
                </a:solidFill>
                <a:latin typeface="Tiempos Headline Semibold" panose="02020703060303060403" pitchFamily="18" charset="0"/>
                <a:ea typeface="+mn-ea"/>
                <a:cs typeface="+mn-cs"/>
              </a:defRPr>
            </a:lvl1pPr>
            <a:lvl2pPr>
              <a:lnSpc>
                <a:spcPct val="90000"/>
              </a:lnSpc>
              <a:defRPr sz="1200">
                <a:solidFill>
                  <a:schemeClr val="tx1"/>
                </a:solidFill>
              </a:defRPr>
            </a:lvl2pPr>
            <a:lvl3pPr>
              <a:lnSpc>
                <a:spcPct val="90000"/>
              </a:lnSpc>
              <a:buClrTx/>
              <a:defRPr sz="1200">
                <a:solidFill>
                  <a:schemeClr val="tx1"/>
                </a:solidFill>
              </a:defRPr>
            </a:lvl3pPr>
            <a:lvl4pPr>
              <a:lnSpc>
                <a:spcPct val="90000"/>
              </a:lnSpc>
              <a:defRPr sz="1200">
                <a:solidFill>
                  <a:schemeClr val="tx1"/>
                </a:solidFill>
              </a:defRPr>
            </a:lvl4pPr>
            <a:lvl5pPr>
              <a:lnSpc>
                <a:spcPct val="90000"/>
              </a:lnSpc>
              <a:defRPr sz="1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DD6FEC86-F208-3686-B8E3-CF7D62D47D6F}"/>
              </a:ext>
            </a:extLst>
          </p:cNvPr>
          <p:cNvSpPr>
            <a:spLocks noGrp="1"/>
          </p:cNvSpPr>
          <p:nvPr>
            <p:ph idx="15"/>
          </p:nvPr>
        </p:nvSpPr>
        <p:spPr>
          <a:xfrm>
            <a:off x="7411675" y="2905885"/>
            <a:ext cx="1989505" cy="2983286"/>
          </a:xfrm>
        </p:spPr>
        <p:txBody>
          <a:bodyPr>
            <a:noAutofit/>
          </a:bodyPr>
          <a:lstStyle>
            <a:lvl1pPr algn="ctr">
              <a:lnSpc>
                <a:spcPct val="90000"/>
              </a:lnSpc>
              <a:defRPr lang="en-US" sz="1400" b="0" kern="1200" dirty="0">
                <a:solidFill>
                  <a:schemeClr val="tx1"/>
                </a:solidFill>
                <a:latin typeface="Tiempos Headline Semibold" panose="02020703060303060403" pitchFamily="18" charset="0"/>
                <a:ea typeface="+mn-ea"/>
                <a:cs typeface="+mn-cs"/>
              </a:defRPr>
            </a:lvl1pPr>
            <a:lvl2pPr>
              <a:lnSpc>
                <a:spcPct val="90000"/>
              </a:lnSpc>
              <a:defRPr sz="1200">
                <a:solidFill>
                  <a:schemeClr val="tx1"/>
                </a:solidFill>
              </a:defRPr>
            </a:lvl2pPr>
            <a:lvl3pPr>
              <a:lnSpc>
                <a:spcPct val="90000"/>
              </a:lnSpc>
              <a:buClrTx/>
              <a:defRPr sz="1200">
                <a:solidFill>
                  <a:schemeClr val="tx1"/>
                </a:solidFill>
              </a:defRPr>
            </a:lvl3pPr>
            <a:lvl4pPr>
              <a:lnSpc>
                <a:spcPct val="90000"/>
              </a:lnSpc>
              <a:defRPr sz="1200">
                <a:solidFill>
                  <a:schemeClr val="tx1"/>
                </a:solidFill>
              </a:defRPr>
            </a:lvl4pPr>
            <a:lvl5pPr>
              <a:lnSpc>
                <a:spcPct val="90000"/>
              </a:lnSpc>
              <a:defRPr sz="1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358B55BF-ABF1-1FC4-8ECA-E51A26245BD9}"/>
              </a:ext>
            </a:extLst>
          </p:cNvPr>
          <p:cNvSpPr>
            <a:spLocks noGrp="1"/>
          </p:cNvSpPr>
          <p:nvPr>
            <p:ph idx="16"/>
          </p:nvPr>
        </p:nvSpPr>
        <p:spPr>
          <a:xfrm>
            <a:off x="385906" y="2905884"/>
            <a:ext cx="1989505" cy="2983286"/>
          </a:xfrm>
        </p:spPr>
        <p:txBody>
          <a:bodyPr>
            <a:noAutofit/>
          </a:bodyPr>
          <a:lstStyle>
            <a:lvl1pPr algn="ctr">
              <a:lnSpc>
                <a:spcPct val="90000"/>
              </a:lnSpc>
              <a:defRPr lang="en-US" sz="1400" b="0" kern="1200" dirty="0">
                <a:solidFill>
                  <a:schemeClr val="tx1"/>
                </a:solidFill>
                <a:latin typeface="Tiempos Headline Semibold" panose="02020703060303060403" pitchFamily="18" charset="0"/>
                <a:ea typeface="+mn-ea"/>
                <a:cs typeface="+mn-cs"/>
              </a:defRPr>
            </a:lvl1pPr>
            <a:lvl2pPr>
              <a:lnSpc>
                <a:spcPct val="90000"/>
              </a:lnSpc>
              <a:defRPr sz="1200">
                <a:solidFill>
                  <a:schemeClr val="tx1"/>
                </a:solidFill>
              </a:defRPr>
            </a:lvl2pPr>
            <a:lvl3pPr>
              <a:lnSpc>
                <a:spcPct val="90000"/>
              </a:lnSpc>
              <a:buClrTx/>
              <a:defRPr sz="1200">
                <a:solidFill>
                  <a:schemeClr val="tx1"/>
                </a:solidFill>
              </a:defRPr>
            </a:lvl3pPr>
            <a:lvl4pPr>
              <a:lnSpc>
                <a:spcPct val="90000"/>
              </a:lnSpc>
              <a:defRPr sz="1200">
                <a:solidFill>
                  <a:schemeClr val="tx1"/>
                </a:solidFill>
              </a:defRPr>
            </a:lvl4pPr>
            <a:lvl5pPr>
              <a:lnSpc>
                <a:spcPct val="90000"/>
              </a:lnSpc>
              <a:defRPr sz="1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Content Placeholder 2">
            <a:extLst>
              <a:ext uri="{FF2B5EF4-FFF2-40B4-BE49-F238E27FC236}">
                <a16:creationId xmlns:a16="http://schemas.microsoft.com/office/drawing/2014/main" id="{AF9B3C5A-2FBB-1B24-C025-2DB70838F262}"/>
              </a:ext>
            </a:extLst>
          </p:cNvPr>
          <p:cNvSpPr>
            <a:spLocks noGrp="1"/>
          </p:cNvSpPr>
          <p:nvPr>
            <p:ph idx="30"/>
          </p:nvPr>
        </p:nvSpPr>
        <p:spPr>
          <a:xfrm>
            <a:off x="9753600" y="2905885"/>
            <a:ext cx="1989505" cy="2983286"/>
          </a:xfrm>
        </p:spPr>
        <p:txBody>
          <a:bodyPr>
            <a:noAutofit/>
          </a:bodyPr>
          <a:lstStyle>
            <a:lvl1pPr algn="ctr">
              <a:lnSpc>
                <a:spcPct val="90000"/>
              </a:lnSpc>
              <a:defRPr lang="en-US" sz="1400" b="0" kern="1200" dirty="0">
                <a:solidFill>
                  <a:schemeClr val="tx1"/>
                </a:solidFill>
                <a:latin typeface="Tiempos Headline Semibold" panose="02020703060303060403" pitchFamily="18" charset="0"/>
                <a:ea typeface="+mn-ea"/>
                <a:cs typeface="+mn-cs"/>
              </a:defRPr>
            </a:lvl1pPr>
            <a:lvl2pPr>
              <a:lnSpc>
                <a:spcPct val="90000"/>
              </a:lnSpc>
              <a:defRPr sz="1200">
                <a:solidFill>
                  <a:schemeClr val="tx1"/>
                </a:solidFill>
              </a:defRPr>
            </a:lvl2pPr>
            <a:lvl3pPr>
              <a:lnSpc>
                <a:spcPct val="90000"/>
              </a:lnSpc>
              <a:buClrTx/>
              <a:defRPr sz="1200">
                <a:solidFill>
                  <a:schemeClr val="tx1"/>
                </a:solidFill>
              </a:defRPr>
            </a:lvl3pPr>
            <a:lvl4pPr>
              <a:lnSpc>
                <a:spcPct val="90000"/>
              </a:lnSpc>
              <a:defRPr sz="1200">
                <a:solidFill>
                  <a:schemeClr val="tx1"/>
                </a:solidFill>
              </a:defRPr>
            </a:lvl4pPr>
            <a:lvl5pPr>
              <a:lnSpc>
                <a:spcPct val="90000"/>
              </a:lnSpc>
              <a:defRPr sz="1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ext Placeholder 32">
            <a:extLst>
              <a:ext uri="{FF2B5EF4-FFF2-40B4-BE49-F238E27FC236}">
                <a16:creationId xmlns:a16="http://schemas.microsoft.com/office/drawing/2014/main" id="{EB0970D2-CFBC-2090-D335-C9CD821F7098}"/>
              </a:ext>
            </a:extLst>
          </p:cNvPr>
          <p:cNvSpPr>
            <a:spLocks noGrp="1"/>
          </p:cNvSpPr>
          <p:nvPr>
            <p:ph type="body" sz="quarter" idx="36" hasCustomPrompt="1"/>
          </p:nvPr>
        </p:nvSpPr>
        <p:spPr>
          <a:xfrm>
            <a:off x="0" y="479108"/>
            <a:ext cx="807403" cy="132397"/>
          </a:xfrm>
          <a:custGeom>
            <a:avLst/>
            <a:gdLst>
              <a:gd name="connsiteX0" fmla="*/ 0 w 807403"/>
              <a:gd name="connsiteY0" fmla="*/ 0 h 132397"/>
              <a:gd name="connsiteX1" fmla="*/ 785336 w 807403"/>
              <a:gd name="connsiteY1" fmla="*/ 0 h 132397"/>
              <a:gd name="connsiteX2" fmla="*/ 807403 w 807403"/>
              <a:gd name="connsiteY2" fmla="*/ 22067 h 132397"/>
              <a:gd name="connsiteX3" fmla="*/ 807403 w 807403"/>
              <a:gd name="connsiteY3" fmla="*/ 110330 h 132397"/>
              <a:gd name="connsiteX4" fmla="*/ 785336 w 807403"/>
              <a:gd name="connsiteY4" fmla="*/ 132397 h 132397"/>
              <a:gd name="connsiteX5" fmla="*/ 0 w 807403"/>
              <a:gd name="connsiteY5" fmla="*/ 132397 h 13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403" h="132397">
                <a:moveTo>
                  <a:pt x="0" y="0"/>
                </a:moveTo>
                <a:lnTo>
                  <a:pt x="785336" y="0"/>
                </a:lnTo>
                <a:cubicBezTo>
                  <a:pt x="797523" y="0"/>
                  <a:pt x="807403" y="9880"/>
                  <a:pt x="807403" y="22067"/>
                </a:cubicBezTo>
                <a:lnTo>
                  <a:pt x="807403" y="110330"/>
                </a:lnTo>
                <a:cubicBezTo>
                  <a:pt x="807403" y="122517"/>
                  <a:pt x="797523" y="132397"/>
                  <a:pt x="785336" y="132397"/>
                </a:cubicBezTo>
                <a:lnTo>
                  <a:pt x="0" y="132397"/>
                </a:lnTo>
                <a:close/>
              </a:path>
            </a:pathLst>
          </a:custGeom>
          <a:solidFill>
            <a:schemeClr val="accent1"/>
          </a:solidFill>
        </p:spPr>
        <p:txBody>
          <a:bodyPr wrap="square">
            <a:noAutofit/>
          </a:bodyPr>
          <a:lstStyle>
            <a:lvl1pPr>
              <a:defRPr sz="100"/>
            </a:lvl1pPr>
            <a:lvl2pPr>
              <a:defRPr sz="100"/>
            </a:lvl2pPr>
            <a:lvl3pPr>
              <a:defRPr sz="100"/>
            </a:lvl3pPr>
            <a:lvl4pPr>
              <a:defRPr sz="100"/>
            </a:lvl4pPr>
            <a:lvl5pPr>
              <a:defRPr sz="100"/>
            </a:lvl5pPr>
          </a:lstStyle>
          <a:p>
            <a:pPr lvl="0"/>
            <a:r>
              <a:rPr lang="en-US" dirty="0"/>
              <a:t> </a:t>
            </a:r>
          </a:p>
        </p:txBody>
      </p:sp>
      <p:sp>
        <p:nvSpPr>
          <p:cNvPr id="21" name="Text Placeholder 20">
            <a:extLst>
              <a:ext uri="{FF2B5EF4-FFF2-40B4-BE49-F238E27FC236}">
                <a16:creationId xmlns:a16="http://schemas.microsoft.com/office/drawing/2014/main" id="{B6C4385B-B1C0-9CE5-71B7-C1A87D191DB5}"/>
              </a:ext>
            </a:extLst>
          </p:cNvPr>
          <p:cNvSpPr>
            <a:spLocks noGrp="1"/>
          </p:cNvSpPr>
          <p:nvPr>
            <p:ph type="body" sz="quarter" idx="37" hasCustomPrompt="1"/>
          </p:nvPr>
        </p:nvSpPr>
        <p:spPr>
          <a:xfrm>
            <a:off x="947955" y="1970592"/>
            <a:ext cx="731520" cy="731520"/>
          </a:xfrm>
          <a:blipFill>
            <a:blip r:embed="rId2"/>
            <a:stretch>
              <a:fillRect/>
            </a:stretch>
          </a:blipFill>
        </p:spPr>
        <p:txBody>
          <a:bodyPr/>
          <a:lstStyle>
            <a:lvl1pPr>
              <a:defRPr/>
            </a:lvl1pPr>
          </a:lstStyle>
          <a:p>
            <a:pPr lvl="0"/>
            <a:r>
              <a:rPr lang="en-US" dirty="0"/>
              <a:t> </a:t>
            </a:r>
          </a:p>
        </p:txBody>
      </p:sp>
      <p:sp>
        <p:nvSpPr>
          <p:cNvPr id="22" name="Text Placeholder 20">
            <a:extLst>
              <a:ext uri="{FF2B5EF4-FFF2-40B4-BE49-F238E27FC236}">
                <a16:creationId xmlns:a16="http://schemas.microsoft.com/office/drawing/2014/main" id="{055B540E-D8A8-99EA-DFF7-872C1A61EC02}"/>
              </a:ext>
            </a:extLst>
          </p:cNvPr>
          <p:cNvSpPr>
            <a:spLocks noGrp="1"/>
          </p:cNvSpPr>
          <p:nvPr>
            <p:ph type="body" sz="quarter" idx="38" hasCustomPrompt="1"/>
          </p:nvPr>
        </p:nvSpPr>
        <p:spPr>
          <a:xfrm>
            <a:off x="3322417" y="1970592"/>
            <a:ext cx="731520" cy="731520"/>
          </a:xfrm>
          <a:blipFill>
            <a:blip r:embed="rId3"/>
            <a:stretch>
              <a:fillRect/>
            </a:stretch>
          </a:blipFill>
        </p:spPr>
        <p:txBody>
          <a:bodyPr/>
          <a:lstStyle>
            <a:lvl1pPr>
              <a:defRPr/>
            </a:lvl1pPr>
          </a:lstStyle>
          <a:p>
            <a:pPr lvl="0"/>
            <a:r>
              <a:rPr lang="en-US" dirty="0"/>
              <a:t> </a:t>
            </a:r>
          </a:p>
        </p:txBody>
      </p:sp>
      <p:sp>
        <p:nvSpPr>
          <p:cNvPr id="23" name="Text Placeholder 20">
            <a:extLst>
              <a:ext uri="{FF2B5EF4-FFF2-40B4-BE49-F238E27FC236}">
                <a16:creationId xmlns:a16="http://schemas.microsoft.com/office/drawing/2014/main" id="{18656485-6FF4-94FA-395D-9BA29F529FE5}"/>
              </a:ext>
            </a:extLst>
          </p:cNvPr>
          <p:cNvSpPr>
            <a:spLocks noGrp="1"/>
          </p:cNvSpPr>
          <p:nvPr>
            <p:ph type="body" sz="quarter" idx="39" hasCustomPrompt="1"/>
          </p:nvPr>
        </p:nvSpPr>
        <p:spPr>
          <a:xfrm>
            <a:off x="5660503" y="1970592"/>
            <a:ext cx="731520" cy="731520"/>
          </a:xfrm>
          <a:blipFill>
            <a:blip r:embed="rId4"/>
            <a:stretch>
              <a:fillRect/>
            </a:stretch>
          </a:blipFill>
        </p:spPr>
        <p:txBody>
          <a:bodyPr/>
          <a:lstStyle>
            <a:lvl1pPr>
              <a:defRPr/>
            </a:lvl1pPr>
          </a:lstStyle>
          <a:p>
            <a:pPr lvl="0"/>
            <a:r>
              <a:rPr lang="en-US" dirty="0"/>
              <a:t> </a:t>
            </a:r>
          </a:p>
        </p:txBody>
      </p:sp>
      <p:sp>
        <p:nvSpPr>
          <p:cNvPr id="24" name="Text Placeholder 20">
            <a:extLst>
              <a:ext uri="{FF2B5EF4-FFF2-40B4-BE49-F238E27FC236}">
                <a16:creationId xmlns:a16="http://schemas.microsoft.com/office/drawing/2014/main" id="{69FF7825-00DE-0A7E-1DCD-A3052DF4C7A5}"/>
              </a:ext>
            </a:extLst>
          </p:cNvPr>
          <p:cNvSpPr>
            <a:spLocks noGrp="1"/>
          </p:cNvSpPr>
          <p:nvPr>
            <p:ph type="body" sz="quarter" idx="40" hasCustomPrompt="1"/>
          </p:nvPr>
        </p:nvSpPr>
        <p:spPr>
          <a:xfrm>
            <a:off x="8015951" y="1970592"/>
            <a:ext cx="731520" cy="731520"/>
          </a:xfrm>
          <a:blipFill>
            <a:blip r:embed="rId5"/>
            <a:stretch>
              <a:fillRect/>
            </a:stretch>
          </a:blipFill>
        </p:spPr>
        <p:txBody>
          <a:bodyPr/>
          <a:lstStyle>
            <a:lvl1pPr>
              <a:defRPr/>
            </a:lvl1pPr>
          </a:lstStyle>
          <a:p>
            <a:pPr lvl="0"/>
            <a:r>
              <a:rPr lang="en-US" dirty="0"/>
              <a:t> </a:t>
            </a:r>
          </a:p>
        </p:txBody>
      </p:sp>
      <p:sp>
        <p:nvSpPr>
          <p:cNvPr id="26" name="Text Placeholder 20">
            <a:extLst>
              <a:ext uri="{FF2B5EF4-FFF2-40B4-BE49-F238E27FC236}">
                <a16:creationId xmlns:a16="http://schemas.microsoft.com/office/drawing/2014/main" id="{EB037702-5D5E-8821-6BE8-AB46E533D808}"/>
              </a:ext>
            </a:extLst>
          </p:cNvPr>
          <p:cNvSpPr>
            <a:spLocks noGrp="1"/>
          </p:cNvSpPr>
          <p:nvPr>
            <p:ph type="body" sz="quarter" idx="41" hasCustomPrompt="1"/>
          </p:nvPr>
        </p:nvSpPr>
        <p:spPr>
          <a:xfrm>
            <a:off x="10388762" y="1970592"/>
            <a:ext cx="731520" cy="731520"/>
          </a:xfrm>
          <a:blipFill>
            <a:blip r:embed="rId6"/>
            <a:stretch>
              <a:fillRect/>
            </a:stretch>
          </a:blipFill>
        </p:spPr>
        <p:txBody>
          <a:bodyPr/>
          <a:lstStyle>
            <a:lvl1pPr>
              <a:defRPr/>
            </a:lvl1pPr>
          </a:lstStyle>
          <a:p>
            <a:pPr lvl="0"/>
            <a:r>
              <a:rPr lang="en-US" dirty="0"/>
              <a:t> </a:t>
            </a:r>
          </a:p>
        </p:txBody>
      </p:sp>
    </p:spTree>
    <p:extLst>
      <p:ext uri="{BB962C8B-B14F-4D97-AF65-F5344CB8AC3E}">
        <p14:creationId xmlns:p14="http://schemas.microsoft.com/office/powerpoint/2010/main" val="36144942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6 items ST icons">
    <p:spTree>
      <p:nvGrpSpPr>
        <p:cNvPr id="1" name=""/>
        <p:cNvGrpSpPr/>
        <p:nvPr/>
      </p:nvGrpSpPr>
      <p:grpSpPr>
        <a:xfrm>
          <a:off x="0" y="0"/>
          <a:ext cx="0" cy="0"/>
          <a:chOff x="0" y="0"/>
          <a:chExt cx="0" cy="0"/>
        </a:xfrm>
      </p:grpSpPr>
      <p:sp>
        <p:nvSpPr>
          <p:cNvPr id="25" name="Text Placeholder 25">
            <a:extLst>
              <a:ext uri="{FF2B5EF4-FFF2-40B4-BE49-F238E27FC236}">
                <a16:creationId xmlns:a16="http://schemas.microsoft.com/office/drawing/2014/main" id="{8D8D0F77-9F82-7947-BEC3-48DDE501D95C}"/>
              </a:ext>
            </a:extLst>
          </p:cNvPr>
          <p:cNvSpPr>
            <a:spLocks noGrp="1"/>
          </p:cNvSpPr>
          <p:nvPr>
            <p:ph type="body" sz="quarter" idx="29"/>
          </p:nvPr>
        </p:nvSpPr>
        <p:spPr>
          <a:xfrm>
            <a:off x="0" y="0"/>
            <a:ext cx="12192002" cy="1698811"/>
          </a:xfrm>
          <a:solidFill>
            <a:schemeClr val="bg2"/>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13" name="Text Placeholder 25">
            <a:extLst>
              <a:ext uri="{FF2B5EF4-FFF2-40B4-BE49-F238E27FC236}">
                <a16:creationId xmlns:a16="http://schemas.microsoft.com/office/drawing/2014/main" id="{852B271C-0F95-B490-A5B4-58772C427A53}"/>
              </a:ext>
            </a:extLst>
          </p:cNvPr>
          <p:cNvSpPr>
            <a:spLocks noGrp="1"/>
          </p:cNvSpPr>
          <p:nvPr>
            <p:ph type="body" sz="quarter" idx="33"/>
          </p:nvPr>
        </p:nvSpPr>
        <p:spPr>
          <a:xfrm>
            <a:off x="-2" y="6082553"/>
            <a:ext cx="12192002" cy="775447"/>
          </a:xfrm>
          <a:solidFill>
            <a:schemeClr val="bg2"/>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5" name="Date Placeholder 4"/>
          <p:cNvSpPr>
            <a:spLocks noGrp="1"/>
          </p:cNvSpPr>
          <p:nvPr>
            <p:ph type="dt" sz="half" idx="10"/>
          </p:nvPr>
        </p:nvSpPr>
        <p:spPr>
          <a:xfrm>
            <a:off x="1642946" y="6356350"/>
            <a:ext cx="1174761" cy="365125"/>
          </a:xfrm>
        </p:spPr>
        <p:txBody>
          <a:bodyPr>
            <a:noAutofit/>
          </a:bodyPr>
          <a:lstStyle/>
          <a:p>
            <a:fld id="{B6941E7E-3E25-45A7-9EE6-3D8C805B96CD}" type="datetimeFigureOut">
              <a:rPr lang="en-US" smtClean="0"/>
              <a:t>6/11/2025</a:t>
            </a:fld>
            <a:endParaRPr lang="en-US"/>
          </a:p>
        </p:txBody>
      </p:sp>
      <p:sp>
        <p:nvSpPr>
          <p:cNvPr id="6" name="Footer Placeholder 5"/>
          <p:cNvSpPr>
            <a:spLocks noGrp="1"/>
          </p:cNvSpPr>
          <p:nvPr>
            <p:ph type="ftr" sz="quarter" idx="11"/>
          </p:nvPr>
        </p:nvSpPr>
        <p:spPr>
          <a:xfrm>
            <a:off x="3045253" y="6356350"/>
            <a:ext cx="8252667" cy="365125"/>
          </a:xfrm>
        </p:spPr>
        <p:txBody>
          <a:bodyPr>
            <a:noAutofit/>
          </a:bodyPr>
          <a:lstStyle/>
          <a:p>
            <a:endParaRPr lang="en-US" dirty="0"/>
          </a:p>
        </p:txBody>
      </p:sp>
      <p:sp>
        <p:nvSpPr>
          <p:cNvPr id="7" name="Slide Number Placeholder 6"/>
          <p:cNvSpPr>
            <a:spLocks noGrp="1"/>
          </p:cNvSpPr>
          <p:nvPr>
            <p:ph type="sldNum" sz="quarter" idx="12"/>
          </p:nvPr>
        </p:nvSpPr>
        <p:spPr/>
        <p:txBody>
          <a:bodyPr>
            <a:noAutofit/>
          </a:bodyPr>
          <a:lstStyle/>
          <a:p>
            <a:fld id="{9FA39958-4547-491A-AB55-4DC9AA84292E}" type="slidenum">
              <a:rPr lang="en-US" smtClean="0"/>
              <a:t>‹#›</a:t>
            </a:fld>
            <a:endParaRPr lang="en-US"/>
          </a:p>
        </p:txBody>
      </p:sp>
      <p:sp>
        <p:nvSpPr>
          <p:cNvPr id="4" name="Title 1">
            <a:extLst>
              <a:ext uri="{FF2B5EF4-FFF2-40B4-BE49-F238E27FC236}">
                <a16:creationId xmlns:a16="http://schemas.microsoft.com/office/drawing/2014/main" id="{FBB676C5-9DBB-CD9B-D507-0696E4C89548}"/>
              </a:ext>
            </a:extLst>
          </p:cNvPr>
          <p:cNvSpPr>
            <a:spLocks noGrp="1"/>
          </p:cNvSpPr>
          <p:nvPr>
            <p:ph type="title" hasCustomPrompt="1"/>
          </p:nvPr>
        </p:nvSpPr>
        <p:spPr>
          <a:xfrm>
            <a:off x="1181100" y="475742"/>
            <a:ext cx="10401298" cy="576838"/>
          </a:xfrm>
        </p:spPr>
        <p:txBody>
          <a:bodyPr anchor="t" anchorCtr="0">
            <a:noAutofit/>
          </a:bodyPr>
          <a:lstStyle>
            <a:lvl1pPr>
              <a:defRPr sz="3600"/>
            </a:lvl1pPr>
          </a:lstStyle>
          <a:p>
            <a:r>
              <a:rPr lang="en-US" dirty="0"/>
              <a:t>Title</a:t>
            </a:r>
          </a:p>
        </p:txBody>
      </p:sp>
      <p:sp>
        <p:nvSpPr>
          <p:cNvPr id="8" name="Text Placeholder 9">
            <a:extLst>
              <a:ext uri="{FF2B5EF4-FFF2-40B4-BE49-F238E27FC236}">
                <a16:creationId xmlns:a16="http://schemas.microsoft.com/office/drawing/2014/main" id="{ADC41D28-10C0-6912-2579-0BDEB19186C0}"/>
              </a:ext>
            </a:extLst>
          </p:cNvPr>
          <p:cNvSpPr>
            <a:spLocks noGrp="1"/>
          </p:cNvSpPr>
          <p:nvPr>
            <p:ph type="body" sz="quarter" idx="13" hasCustomPrompt="1"/>
          </p:nvPr>
        </p:nvSpPr>
        <p:spPr>
          <a:xfrm>
            <a:off x="1181100" y="1052580"/>
            <a:ext cx="10381090"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5" name="Text Placeholder 23">
            <a:extLst>
              <a:ext uri="{FF2B5EF4-FFF2-40B4-BE49-F238E27FC236}">
                <a16:creationId xmlns:a16="http://schemas.microsoft.com/office/drawing/2014/main" id="{929376F2-2098-813C-B0BC-C155F30A76FF}"/>
              </a:ext>
            </a:extLst>
          </p:cNvPr>
          <p:cNvSpPr>
            <a:spLocks noGrp="1"/>
          </p:cNvSpPr>
          <p:nvPr>
            <p:ph type="body" sz="quarter" idx="35"/>
          </p:nvPr>
        </p:nvSpPr>
        <p:spPr>
          <a:xfrm>
            <a:off x="169517" y="6216764"/>
            <a:ext cx="782384" cy="522790"/>
          </a:xfrm>
          <a:custGeom>
            <a:avLst/>
            <a:gdLst>
              <a:gd name="connsiteX0" fmla="*/ 230525 w 782384"/>
              <a:gd name="connsiteY0" fmla="*/ 418148 h 522790"/>
              <a:gd name="connsiteX1" fmla="*/ 249457 w 782384"/>
              <a:gd name="connsiteY1" fmla="*/ 418148 h 522790"/>
              <a:gd name="connsiteX2" fmla="*/ 256525 w 782384"/>
              <a:gd name="connsiteY2" fmla="*/ 425216 h 522790"/>
              <a:gd name="connsiteX3" fmla="*/ 256525 w 782384"/>
              <a:gd name="connsiteY3" fmla="*/ 515722 h 522790"/>
              <a:gd name="connsiteX4" fmla="*/ 249457 w 782384"/>
              <a:gd name="connsiteY4" fmla="*/ 522790 h 522790"/>
              <a:gd name="connsiteX5" fmla="*/ 230525 w 782384"/>
              <a:gd name="connsiteY5" fmla="*/ 522790 h 522790"/>
              <a:gd name="connsiteX6" fmla="*/ 223458 w 782384"/>
              <a:gd name="connsiteY6" fmla="*/ 515722 h 522790"/>
              <a:gd name="connsiteX7" fmla="*/ 223458 w 782384"/>
              <a:gd name="connsiteY7" fmla="*/ 425216 h 522790"/>
              <a:gd name="connsiteX8" fmla="*/ 230525 w 782384"/>
              <a:gd name="connsiteY8" fmla="*/ 418148 h 522790"/>
              <a:gd name="connsiteX9" fmla="*/ 194999 w 782384"/>
              <a:gd name="connsiteY9" fmla="*/ 352154 h 522790"/>
              <a:gd name="connsiteX10" fmla="*/ 212010 w 782384"/>
              <a:gd name="connsiteY10" fmla="*/ 360459 h 522790"/>
              <a:gd name="connsiteX11" fmla="*/ 215255 w 782384"/>
              <a:gd name="connsiteY11" fmla="*/ 369905 h 522790"/>
              <a:gd name="connsiteX12" fmla="*/ 175545 w 782384"/>
              <a:gd name="connsiteY12" fmla="*/ 450973 h 522790"/>
              <a:gd name="connsiteX13" fmla="*/ 166085 w 782384"/>
              <a:gd name="connsiteY13" fmla="*/ 454221 h 522790"/>
              <a:gd name="connsiteX14" fmla="*/ 149072 w 782384"/>
              <a:gd name="connsiteY14" fmla="*/ 445917 h 522790"/>
              <a:gd name="connsiteX15" fmla="*/ 145830 w 782384"/>
              <a:gd name="connsiteY15" fmla="*/ 436467 h 522790"/>
              <a:gd name="connsiteX16" fmla="*/ 185539 w 782384"/>
              <a:gd name="connsiteY16" fmla="*/ 355400 h 522790"/>
              <a:gd name="connsiteX17" fmla="*/ 194999 w 782384"/>
              <a:gd name="connsiteY17" fmla="*/ 352154 h 522790"/>
              <a:gd name="connsiteX18" fmla="*/ 341467 w 782384"/>
              <a:gd name="connsiteY18" fmla="*/ 321657 h 522790"/>
              <a:gd name="connsiteX19" fmla="*/ 411358 w 782384"/>
              <a:gd name="connsiteY19" fmla="*/ 379416 h 522790"/>
              <a:gd name="connsiteX20" fmla="*/ 412315 w 782384"/>
              <a:gd name="connsiteY20" fmla="*/ 389375 h 522790"/>
              <a:gd name="connsiteX21" fmla="*/ 400288 w 782384"/>
              <a:gd name="connsiteY21" fmla="*/ 403998 h 522790"/>
              <a:gd name="connsiteX22" fmla="*/ 390349 w 782384"/>
              <a:gd name="connsiteY22" fmla="*/ 404955 h 522790"/>
              <a:gd name="connsiteX23" fmla="*/ 320464 w 782384"/>
              <a:gd name="connsiteY23" fmla="*/ 347193 h 522790"/>
              <a:gd name="connsiteX24" fmla="*/ 319504 w 782384"/>
              <a:gd name="connsiteY24" fmla="*/ 337233 h 522790"/>
              <a:gd name="connsiteX25" fmla="*/ 331528 w 782384"/>
              <a:gd name="connsiteY25" fmla="*/ 322613 h 522790"/>
              <a:gd name="connsiteX26" fmla="*/ 341467 w 782384"/>
              <a:gd name="connsiteY26" fmla="*/ 321657 h 522790"/>
              <a:gd name="connsiteX27" fmla="*/ 276906 w 782384"/>
              <a:gd name="connsiteY27" fmla="*/ 320174 h 522790"/>
              <a:gd name="connsiteX28" fmla="*/ 285907 w 782384"/>
              <a:gd name="connsiteY28" fmla="*/ 324513 h 522790"/>
              <a:gd name="connsiteX29" fmla="*/ 328671 w 782384"/>
              <a:gd name="connsiteY29" fmla="*/ 446901 h 522790"/>
              <a:gd name="connsiteX30" fmla="*/ 324329 w 782384"/>
              <a:gd name="connsiteY30" fmla="*/ 455907 h 522790"/>
              <a:gd name="connsiteX31" fmla="*/ 306457 w 782384"/>
              <a:gd name="connsiteY31" fmla="*/ 462149 h 522790"/>
              <a:gd name="connsiteX32" fmla="*/ 297456 w 782384"/>
              <a:gd name="connsiteY32" fmla="*/ 457810 h 522790"/>
              <a:gd name="connsiteX33" fmla="*/ 254696 w 782384"/>
              <a:gd name="connsiteY33" fmla="*/ 335423 h 522790"/>
              <a:gd name="connsiteX34" fmla="*/ 259035 w 782384"/>
              <a:gd name="connsiteY34" fmla="*/ 326419 h 522790"/>
              <a:gd name="connsiteX35" fmla="*/ 92436 w 782384"/>
              <a:gd name="connsiteY35" fmla="*/ 308338 h 522790"/>
              <a:gd name="connsiteX36" fmla="*/ 98195 w 782384"/>
              <a:gd name="connsiteY36" fmla="*/ 310929 h 522790"/>
              <a:gd name="connsiteX37" fmla="*/ 100528 w 782384"/>
              <a:gd name="connsiteY37" fmla="*/ 317074 h 522790"/>
              <a:gd name="connsiteX38" fmla="*/ 97937 w 782384"/>
              <a:gd name="connsiteY38" fmla="*/ 322829 h 522790"/>
              <a:gd name="connsiteX39" fmla="*/ 8379 w 782384"/>
              <a:gd name="connsiteY39" fmla="*/ 356808 h 522790"/>
              <a:gd name="connsiteX40" fmla="*/ 2621 w 782384"/>
              <a:gd name="connsiteY40" fmla="*/ 354218 h 522790"/>
              <a:gd name="connsiteX41" fmla="*/ 289 w 782384"/>
              <a:gd name="connsiteY41" fmla="*/ 348073 h 522790"/>
              <a:gd name="connsiteX42" fmla="*/ 2876 w 782384"/>
              <a:gd name="connsiteY42" fmla="*/ 342319 h 522790"/>
              <a:gd name="connsiteX43" fmla="*/ 406341 w 782384"/>
              <a:gd name="connsiteY43" fmla="*/ 301011 h 522790"/>
              <a:gd name="connsiteX44" fmla="*/ 492370 w 782384"/>
              <a:gd name="connsiteY44" fmla="*/ 329389 h 522790"/>
              <a:gd name="connsiteX45" fmla="*/ 496867 w 782384"/>
              <a:gd name="connsiteY45" fmla="*/ 338314 h 522790"/>
              <a:gd name="connsiteX46" fmla="*/ 490939 w 782384"/>
              <a:gd name="connsiteY46" fmla="*/ 356292 h 522790"/>
              <a:gd name="connsiteX47" fmla="*/ 482010 w 782384"/>
              <a:gd name="connsiteY47" fmla="*/ 360788 h 522790"/>
              <a:gd name="connsiteX48" fmla="*/ 395984 w 782384"/>
              <a:gd name="connsiteY48" fmla="*/ 332413 h 522790"/>
              <a:gd name="connsiteX49" fmla="*/ 391488 w 782384"/>
              <a:gd name="connsiteY49" fmla="*/ 323488 h 522790"/>
              <a:gd name="connsiteX50" fmla="*/ 397416 w 782384"/>
              <a:gd name="connsiteY50" fmla="*/ 305511 h 522790"/>
              <a:gd name="connsiteX51" fmla="*/ 406341 w 782384"/>
              <a:gd name="connsiteY51" fmla="*/ 301011 h 522790"/>
              <a:gd name="connsiteX52" fmla="*/ 186886 w 782384"/>
              <a:gd name="connsiteY52" fmla="*/ 297607 h 522790"/>
              <a:gd name="connsiteX53" fmla="*/ 193152 w 782384"/>
              <a:gd name="connsiteY53" fmla="*/ 298365 h 522790"/>
              <a:gd name="connsiteX54" fmla="*/ 197205 w 782384"/>
              <a:gd name="connsiteY54" fmla="*/ 303532 h 522790"/>
              <a:gd name="connsiteX55" fmla="*/ 196448 w 782384"/>
              <a:gd name="connsiteY55" fmla="*/ 309801 h 522790"/>
              <a:gd name="connsiteX56" fmla="*/ 90071 w 782384"/>
              <a:gd name="connsiteY56" fmla="*/ 393256 h 522790"/>
              <a:gd name="connsiteX57" fmla="*/ 83802 w 782384"/>
              <a:gd name="connsiteY57" fmla="*/ 392499 h 522790"/>
              <a:gd name="connsiteX58" fmla="*/ 79745 w 782384"/>
              <a:gd name="connsiteY58" fmla="*/ 387328 h 522790"/>
              <a:gd name="connsiteX59" fmla="*/ 80505 w 782384"/>
              <a:gd name="connsiteY59" fmla="*/ 381063 h 522790"/>
              <a:gd name="connsiteX60" fmla="*/ 42512 w 782384"/>
              <a:gd name="connsiteY60" fmla="*/ 261686 h 522790"/>
              <a:gd name="connsiteX61" fmla="*/ 138123 w 782384"/>
              <a:gd name="connsiteY61" fmla="*/ 261686 h 522790"/>
              <a:gd name="connsiteX62" fmla="*/ 142586 w 782384"/>
              <a:gd name="connsiteY62" fmla="*/ 266148 h 522790"/>
              <a:gd name="connsiteX63" fmla="*/ 142586 w 782384"/>
              <a:gd name="connsiteY63" fmla="*/ 272720 h 522790"/>
              <a:gd name="connsiteX64" fmla="*/ 138123 w 782384"/>
              <a:gd name="connsiteY64" fmla="*/ 277185 h 522790"/>
              <a:gd name="connsiteX65" fmla="*/ 42512 w 782384"/>
              <a:gd name="connsiteY65" fmla="*/ 277185 h 522790"/>
              <a:gd name="connsiteX66" fmla="*/ 38047 w 782384"/>
              <a:gd name="connsiteY66" fmla="*/ 272720 h 522790"/>
              <a:gd name="connsiteX67" fmla="*/ 38047 w 782384"/>
              <a:gd name="connsiteY67" fmla="*/ 266148 h 522790"/>
              <a:gd name="connsiteX68" fmla="*/ 42512 w 782384"/>
              <a:gd name="connsiteY68" fmla="*/ 261686 h 522790"/>
              <a:gd name="connsiteX69" fmla="*/ 319369 w 782384"/>
              <a:gd name="connsiteY69" fmla="*/ 244120 h 522790"/>
              <a:gd name="connsiteX70" fmla="*/ 448959 w 782384"/>
              <a:gd name="connsiteY70" fmla="*/ 244120 h 522790"/>
              <a:gd name="connsiteX71" fmla="*/ 456028 w 782384"/>
              <a:gd name="connsiteY71" fmla="*/ 251187 h 522790"/>
              <a:gd name="connsiteX72" fmla="*/ 456028 w 782384"/>
              <a:gd name="connsiteY72" fmla="*/ 270118 h 522790"/>
              <a:gd name="connsiteX73" fmla="*/ 448959 w 782384"/>
              <a:gd name="connsiteY73" fmla="*/ 277187 h 522790"/>
              <a:gd name="connsiteX74" fmla="*/ 319369 w 782384"/>
              <a:gd name="connsiteY74" fmla="*/ 277187 h 522790"/>
              <a:gd name="connsiteX75" fmla="*/ 312302 w 782384"/>
              <a:gd name="connsiteY75" fmla="*/ 270118 h 522790"/>
              <a:gd name="connsiteX76" fmla="*/ 312302 w 782384"/>
              <a:gd name="connsiteY76" fmla="*/ 251187 h 522790"/>
              <a:gd name="connsiteX77" fmla="*/ 319369 w 782384"/>
              <a:gd name="connsiteY77" fmla="*/ 244120 h 522790"/>
              <a:gd name="connsiteX78" fmla="*/ 55847 w 782384"/>
              <a:gd name="connsiteY78" fmla="*/ 188378 h 522790"/>
              <a:gd name="connsiteX79" fmla="*/ 183737 w 782384"/>
              <a:gd name="connsiteY79" fmla="*/ 231813 h 522790"/>
              <a:gd name="connsiteX80" fmla="*/ 186528 w 782384"/>
              <a:gd name="connsiteY80" fmla="*/ 237476 h 522790"/>
              <a:gd name="connsiteX81" fmla="*/ 184416 w 782384"/>
              <a:gd name="connsiteY81" fmla="*/ 243696 h 522790"/>
              <a:gd name="connsiteX82" fmla="*/ 178753 w 782384"/>
              <a:gd name="connsiteY82" fmla="*/ 246487 h 522790"/>
              <a:gd name="connsiteX83" fmla="*/ 50864 w 782384"/>
              <a:gd name="connsiteY83" fmla="*/ 203055 h 522790"/>
              <a:gd name="connsiteX84" fmla="*/ 48072 w 782384"/>
              <a:gd name="connsiteY84" fmla="*/ 197393 h 522790"/>
              <a:gd name="connsiteX85" fmla="*/ 50184 w 782384"/>
              <a:gd name="connsiteY85" fmla="*/ 191168 h 522790"/>
              <a:gd name="connsiteX86" fmla="*/ 55847 w 782384"/>
              <a:gd name="connsiteY86" fmla="*/ 188378 h 522790"/>
              <a:gd name="connsiteX87" fmla="*/ 492977 w 782384"/>
              <a:gd name="connsiteY87" fmla="*/ 181989 h 522790"/>
              <a:gd name="connsiteX88" fmla="*/ 496980 w 782384"/>
              <a:gd name="connsiteY88" fmla="*/ 184111 h 522790"/>
              <a:gd name="connsiteX89" fmla="*/ 497227 w 782384"/>
              <a:gd name="connsiteY89" fmla="*/ 184906 h 522790"/>
              <a:gd name="connsiteX90" fmla="*/ 495113 w 782384"/>
              <a:gd name="connsiteY90" fmla="*/ 188899 h 522790"/>
              <a:gd name="connsiteX91" fmla="*/ 401301 w 782384"/>
              <a:gd name="connsiteY91" fmla="*/ 217663 h 522790"/>
              <a:gd name="connsiteX92" fmla="*/ 397298 w 782384"/>
              <a:gd name="connsiteY92" fmla="*/ 215543 h 522790"/>
              <a:gd name="connsiteX93" fmla="*/ 397052 w 782384"/>
              <a:gd name="connsiteY93" fmla="*/ 214746 h 522790"/>
              <a:gd name="connsiteX94" fmla="*/ 399167 w 782384"/>
              <a:gd name="connsiteY94" fmla="*/ 210752 h 522790"/>
              <a:gd name="connsiteX95" fmla="*/ 423122 w 782384"/>
              <a:gd name="connsiteY95" fmla="*/ 154044 h 522790"/>
              <a:gd name="connsiteX96" fmla="*/ 427489 w 782384"/>
              <a:gd name="connsiteY96" fmla="*/ 155231 h 522790"/>
              <a:gd name="connsiteX97" fmla="*/ 427903 w 782384"/>
              <a:gd name="connsiteY97" fmla="*/ 155956 h 522790"/>
              <a:gd name="connsiteX98" fmla="*/ 426717 w 782384"/>
              <a:gd name="connsiteY98" fmla="*/ 160319 h 522790"/>
              <a:gd name="connsiteX99" fmla="*/ 341310 w 782384"/>
              <a:gd name="connsiteY99" fmla="*/ 209125 h 522790"/>
              <a:gd name="connsiteX100" fmla="*/ 336941 w 782384"/>
              <a:gd name="connsiteY100" fmla="*/ 207935 h 522790"/>
              <a:gd name="connsiteX101" fmla="*/ 336526 w 782384"/>
              <a:gd name="connsiteY101" fmla="*/ 207210 h 522790"/>
              <a:gd name="connsiteX102" fmla="*/ 337716 w 782384"/>
              <a:gd name="connsiteY102" fmla="*/ 202847 h 522790"/>
              <a:gd name="connsiteX103" fmla="*/ 718514 w 782384"/>
              <a:gd name="connsiteY103" fmla="*/ 129408 h 522790"/>
              <a:gd name="connsiteX104" fmla="*/ 718514 w 782384"/>
              <a:gd name="connsiteY104" fmla="*/ 198389 h 522790"/>
              <a:gd name="connsiteX105" fmla="*/ 740577 w 782384"/>
              <a:gd name="connsiteY105" fmla="*/ 198389 h 522790"/>
              <a:gd name="connsiteX106" fmla="*/ 757765 w 782384"/>
              <a:gd name="connsiteY106" fmla="*/ 180970 h 522790"/>
              <a:gd name="connsiteX107" fmla="*/ 757765 w 782384"/>
              <a:gd name="connsiteY107" fmla="*/ 146598 h 522790"/>
              <a:gd name="connsiteX108" fmla="*/ 740577 w 782384"/>
              <a:gd name="connsiteY108" fmla="*/ 129408 h 522790"/>
              <a:gd name="connsiteX109" fmla="*/ 40178 w 782384"/>
              <a:gd name="connsiteY109" fmla="*/ 109000 h 522790"/>
              <a:gd name="connsiteX110" fmla="*/ 118967 w 782384"/>
              <a:gd name="connsiteY110" fmla="*/ 163053 h 522790"/>
              <a:gd name="connsiteX111" fmla="*/ 120123 w 782384"/>
              <a:gd name="connsiteY111" fmla="*/ 169260 h 522790"/>
              <a:gd name="connsiteX112" fmla="*/ 116405 w 782384"/>
              <a:gd name="connsiteY112" fmla="*/ 174680 h 522790"/>
              <a:gd name="connsiteX113" fmla="*/ 110200 w 782384"/>
              <a:gd name="connsiteY113" fmla="*/ 175835 h 522790"/>
              <a:gd name="connsiteX114" fmla="*/ 31411 w 782384"/>
              <a:gd name="connsiteY114" fmla="*/ 121783 h 522790"/>
              <a:gd name="connsiteX115" fmla="*/ 30256 w 782384"/>
              <a:gd name="connsiteY115" fmla="*/ 115577 h 522790"/>
              <a:gd name="connsiteX116" fmla="*/ 33973 w 782384"/>
              <a:gd name="connsiteY116" fmla="*/ 110158 h 522790"/>
              <a:gd name="connsiteX117" fmla="*/ 40178 w 782384"/>
              <a:gd name="connsiteY117" fmla="*/ 109000 h 522790"/>
              <a:gd name="connsiteX118" fmla="*/ 701094 w 782384"/>
              <a:gd name="connsiteY118" fmla="*/ 104790 h 522790"/>
              <a:gd name="connsiteX119" fmla="*/ 740577 w 782384"/>
              <a:gd name="connsiteY119" fmla="*/ 104790 h 522790"/>
              <a:gd name="connsiteX120" fmla="*/ 782384 w 782384"/>
              <a:gd name="connsiteY120" fmla="*/ 146598 h 522790"/>
              <a:gd name="connsiteX121" fmla="*/ 782384 w 782384"/>
              <a:gd name="connsiteY121" fmla="*/ 180970 h 522790"/>
              <a:gd name="connsiteX122" fmla="*/ 740577 w 782384"/>
              <a:gd name="connsiteY122" fmla="*/ 223010 h 522790"/>
              <a:gd name="connsiteX123" fmla="*/ 718514 w 782384"/>
              <a:gd name="connsiteY123" fmla="*/ 223010 h 522790"/>
              <a:gd name="connsiteX124" fmla="*/ 718514 w 782384"/>
              <a:gd name="connsiteY124" fmla="*/ 269694 h 522790"/>
              <a:gd name="connsiteX125" fmla="*/ 711081 w 782384"/>
              <a:gd name="connsiteY125" fmla="*/ 277124 h 522790"/>
              <a:gd name="connsiteX126" fmla="*/ 701094 w 782384"/>
              <a:gd name="connsiteY126" fmla="*/ 277124 h 522790"/>
              <a:gd name="connsiteX127" fmla="*/ 693893 w 782384"/>
              <a:gd name="connsiteY127" fmla="*/ 269694 h 522790"/>
              <a:gd name="connsiteX128" fmla="*/ 693893 w 782384"/>
              <a:gd name="connsiteY128" fmla="*/ 111989 h 522790"/>
              <a:gd name="connsiteX129" fmla="*/ 701094 w 782384"/>
              <a:gd name="connsiteY129" fmla="*/ 104790 h 522790"/>
              <a:gd name="connsiteX130" fmla="*/ 569875 w 782384"/>
              <a:gd name="connsiteY130" fmla="*/ 104790 h 522790"/>
              <a:gd name="connsiteX131" fmla="*/ 590547 w 782384"/>
              <a:gd name="connsiteY131" fmla="*/ 104790 h 522790"/>
              <a:gd name="connsiteX132" fmla="*/ 597515 w 782384"/>
              <a:gd name="connsiteY132" fmla="*/ 109436 h 522790"/>
              <a:gd name="connsiteX133" fmla="*/ 641412 w 782384"/>
              <a:gd name="connsiteY133" fmla="*/ 232066 h 522790"/>
              <a:gd name="connsiteX134" fmla="*/ 641412 w 782384"/>
              <a:gd name="connsiteY134" fmla="*/ 112222 h 522790"/>
              <a:gd name="connsiteX135" fmla="*/ 648611 w 782384"/>
              <a:gd name="connsiteY135" fmla="*/ 104790 h 522790"/>
              <a:gd name="connsiteX136" fmla="*/ 658598 w 782384"/>
              <a:gd name="connsiteY136" fmla="*/ 104790 h 522790"/>
              <a:gd name="connsiteX137" fmla="*/ 666029 w 782384"/>
              <a:gd name="connsiteY137" fmla="*/ 112222 h 522790"/>
              <a:gd name="connsiteX138" fmla="*/ 666029 w 782384"/>
              <a:gd name="connsiteY138" fmla="*/ 269694 h 522790"/>
              <a:gd name="connsiteX139" fmla="*/ 658598 w 782384"/>
              <a:gd name="connsiteY139" fmla="*/ 277124 h 522790"/>
              <a:gd name="connsiteX140" fmla="*/ 637926 w 782384"/>
              <a:gd name="connsiteY140" fmla="*/ 277124 h 522790"/>
              <a:gd name="connsiteX141" fmla="*/ 630959 w 782384"/>
              <a:gd name="connsiteY141" fmla="*/ 272246 h 522790"/>
              <a:gd name="connsiteX142" fmla="*/ 587063 w 782384"/>
              <a:gd name="connsiteY142" fmla="*/ 149847 h 522790"/>
              <a:gd name="connsiteX143" fmla="*/ 587063 w 782384"/>
              <a:gd name="connsiteY143" fmla="*/ 269694 h 522790"/>
              <a:gd name="connsiteX144" fmla="*/ 579864 w 782384"/>
              <a:gd name="connsiteY144" fmla="*/ 277124 h 522790"/>
              <a:gd name="connsiteX145" fmla="*/ 569875 w 782384"/>
              <a:gd name="connsiteY145" fmla="*/ 277124 h 522790"/>
              <a:gd name="connsiteX146" fmla="*/ 562442 w 782384"/>
              <a:gd name="connsiteY146" fmla="*/ 269694 h 522790"/>
              <a:gd name="connsiteX147" fmla="*/ 562442 w 782384"/>
              <a:gd name="connsiteY147" fmla="*/ 111988 h 522790"/>
              <a:gd name="connsiteX148" fmla="*/ 569875 w 782384"/>
              <a:gd name="connsiteY148" fmla="*/ 104790 h 522790"/>
              <a:gd name="connsiteX149" fmla="*/ 119363 w 782384"/>
              <a:gd name="connsiteY149" fmla="*/ 95356 h 522790"/>
              <a:gd name="connsiteX150" fmla="*/ 125627 w 782384"/>
              <a:gd name="connsiteY150" fmla="*/ 96085 h 522790"/>
              <a:gd name="connsiteX151" fmla="*/ 184966 w 782384"/>
              <a:gd name="connsiteY151" fmla="*/ 171236 h 522790"/>
              <a:gd name="connsiteX152" fmla="*/ 184233 w 782384"/>
              <a:gd name="connsiteY152" fmla="*/ 177514 h 522790"/>
              <a:gd name="connsiteX153" fmla="*/ 179085 w 782384"/>
              <a:gd name="connsiteY153" fmla="*/ 181596 h 522790"/>
              <a:gd name="connsiteX154" fmla="*/ 172820 w 782384"/>
              <a:gd name="connsiteY154" fmla="*/ 180867 h 522790"/>
              <a:gd name="connsiteX155" fmla="*/ 113478 w 782384"/>
              <a:gd name="connsiteY155" fmla="*/ 105715 h 522790"/>
              <a:gd name="connsiteX156" fmla="*/ 114212 w 782384"/>
              <a:gd name="connsiteY156" fmla="*/ 99437 h 522790"/>
              <a:gd name="connsiteX157" fmla="*/ 357526 w 782384"/>
              <a:gd name="connsiteY157" fmla="*/ 83647 h 522790"/>
              <a:gd name="connsiteX158" fmla="*/ 358227 w 782384"/>
              <a:gd name="connsiteY158" fmla="*/ 84095 h 522790"/>
              <a:gd name="connsiteX159" fmla="*/ 359187 w 782384"/>
              <a:gd name="connsiteY159" fmla="*/ 88515 h 522790"/>
              <a:gd name="connsiteX160" fmla="*/ 284564 w 782384"/>
              <a:gd name="connsiteY160" fmla="*/ 204119 h 522790"/>
              <a:gd name="connsiteX161" fmla="*/ 280139 w 782384"/>
              <a:gd name="connsiteY161" fmla="*/ 205079 h 522790"/>
              <a:gd name="connsiteX162" fmla="*/ 279437 w 782384"/>
              <a:gd name="connsiteY162" fmla="*/ 204628 h 522790"/>
              <a:gd name="connsiteX163" fmla="*/ 278479 w 782384"/>
              <a:gd name="connsiteY163" fmla="*/ 200211 h 522790"/>
              <a:gd name="connsiteX164" fmla="*/ 353098 w 782384"/>
              <a:gd name="connsiteY164" fmla="*/ 84607 h 522790"/>
              <a:gd name="connsiteX165" fmla="*/ 357526 w 782384"/>
              <a:gd name="connsiteY165" fmla="*/ 83647 h 522790"/>
              <a:gd name="connsiteX166" fmla="*/ 432840 w 782384"/>
              <a:gd name="connsiteY166" fmla="*/ 77458 h 522790"/>
              <a:gd name="connsiteX167" fmla="*/ 433433 w 782384"/>
              <a:gd name="connsiteY167" fmla="*/ 78047 h 522790"/>
              <a:gd name="connsiteX168" fmla="*/ 433453 w 782384"/>
              <a:gd name="connsiteY168" fmla="*/ 82570 h 522790"/>
              <a:gd name="connsiteX169" fmla="*/ 364342 w 782384"/>
              <a:gd name="connsiteY169" fmla="*/ 152344 h 522790"/>
              <a:gd name="connsiteX170" fmla="*/ 359817 w 782384"/>
              <a:gd name="connsiteY170" fmla="*/ 152365 h 522790"/>
              <a:gd name="connsiteX171" fmla="*/ 359223 w 782384"/>
              <a:gd name="connsiteY171" fmla="*/ 151777 h 522790"/>
              <a:gd name="connsiteX172" fmla="*/ 359201 w 782384"/>
              <a:gd name="connsiteY172" fmla="*/ 147254 h 522790"/>
              <a:gd name="connsiteX173" fmla="*/ 428315 w 782384"/>
              <a:gd name="connsiteY173" fmla="*/ 77478 h 522790"/>
              <a:gd name="connsiteX174" fmla="*/ 432840 w 782384"/>
              <a:gd name="connsiteY174" fmla="*/ 77458 h 522790"/>
              <a:gd name="connsiteX175" fmla="*/ 189002 w 782384"/>
              <a:gd name="connsiteY175" fmla="*/ 60135 h 522790"/>
              <a:gd name="connsiteX176" fmla="*/ 192969 w 782384"/>
              <a:gd name="connsiteY176" fmla="*/ 62316 h 522790"/>
              <a:gd name="connsiteX177" fmla="*/ 231391 w 782384"/>
              <a:gd name="connsiteY177" fmla="*/ 194428 h 522790"/>
              <a:gd name="connsiteX178" fmla="*/ 229210 w 782384"/>
              <a:gd name="connsiteY178" fmla="*/ 198393 h 522790"/>
              <a:gd name="connsiteX179" fmla="*/ 228409 w 782384"/>
              <a:gd name="connsiteY179" fmla="*/ 198624 h 522790"/>
              <a:gd name="connsiteX180" fmla="*/ 224444 w 782384"/>
              <a:gd name="connsiteY180" fmla="*/ 196445 h 522790"/>
              <a:gd name="connsiteX181" fmla="*/ 186021 w 782384"/>
              <a:gd name="connsiteY181" fmla="*/ 64331 h 522790"/>
              <a:gd name="connsiteX182" fmla="*/ 188202 w 782384"/>
              <a:gd name="connsiteY182" fmla="*/ 60368 h 522790"/>
              <a:gd name="connsiteX183" fmla="*/ 288473 w 782384"/>
              <a:gd name="connsiteY183" fmla="*/ 56427 h 522790"/>
              <a:gd name="connsiteX184" fmla="*/ 289288 w 782384"/>
              <a:gd name="connsiteY184" fmla="*/ 56598 h 522790"/>
              <a:gd name="connsiteX185" fmla="*/ 291745 w 782384"/>
              <a:gd name="connsiteY185" fmla="*/ 60390 h 522790"/>
              <a:gd name="connsiteX186" fmla="*/ 271129 w 782384"/>
              <a:gd name="connsiteY186" fmla="*/ 156521 h 522790"/>
              <a:gd name="connsiteX187" fmla="*/ 267329 w 782384"/>
              <a:gd name="connsiteY187" fmla="*/ 158983 h 522790"/>
              <a:gd name="connsiteX188" fmla="*/ 266512 w 782384"/>
              <a:gd name="connsiteY188" fmla="*/ 158811 h 522790"/>
              <a:gd name="connsiteX189" fmla="*/ 264054 w 782384"/>
              <a:gd name="connsiteY189" fmla="*/ 155017 h 522790"/>
              <a:gd name="connsiteX190" fmla="*/ 284674 w 782384"/>
              <a:gd name="connsiteY190" fmla="*/ 58890 h 522790"/>
              <a:gd name="connsiteX191" fmla="*/ 288473 w 782384"/>
              <a:gd name="connsiteY191" fmla="*/ 56427 h 522790"/>
              <a:gd name="connsiteX192" fmla="*/ 239577 w 782384"/>
              <a:gd name="connsiteY192" fmla="*/ 0 h 522790"/>
              <a:gd name="connsiteX193" fmla="*/ 240406 w 782384"/>
              <a:gd name="connsiteY193" fmla="*/ 0 h 522790"/>
              <a:gd name="connsiteX194" fmla="*/ 243590 w 782384"/>
              <a:gd name="connsiteY194" fmla="*/ 3186 h 522790"/>
              <a:gd name="connsiteX195" fmla="*/ 243590 w 782384"/>
              <a:gd name="connsiteY195" fmla="*/ 101382 h 522790"/>
              <a:gd name="connsiteX196" fmla="*/ 240406 w 782384"/>
              <a:gd name="connsiteY196" fmla="*/ 104567 h 522790"/>
              <a:gd name="connsiteX197" fmla="*/ 239577 w 782384"/>
              <a:gd name="connsiteY197" fmla="*/ 104567 h 522790"/>
              <a:gd name="connsiteX198" fmla="*/ 236392 w 782384"/>
              <a:gd name="connsiteY198" fmla="*/ 101382 h 522790"/>
              <a:gd name="connsiteX199" fmla="*/ 236392 w 782384"/>
              <a:gd name="connsiteY199" fmla="*/ 3186 h 522790"/>
              <a:gd name="connsiteX200" fmla="*/ 239577 w 782384"/>
              <a:gd name="connsiteY200" fmla="*/ 0 h 52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782384" h="522790">
                <a:moveTo>
                  <a:pt x="230525" y="418148"/>
                </a:moveTo>
                <a:lnTo>
                  <a:pt x="249457" y="418148"/>
                </a:lnTo>
                <a:cubicBezTo>
                  <a:pt x="253343" y="418148"/>
                  <a:pt x="256525" y="421331"/>
                  <a:pt x="256525" y="425216"/>
                </a:cubicBezTo>
                <a:lnTo>
                  <a:pt x="256525" y="515722"/>
                </a:lnTo>
                <a:cubicBezTo>
                  <a:pt x="256525" y="519610"/>
                  <a:pt x="253343" y="522790"/>
                  <a:pt x="249457" y="522790"/>
                </a:cubicBezTo>
                <a:lnTo>
                  <a:pt x="230525" y="522790"/>
                </a:lnTo>
                <a:cubicBezTo>
                  <a:pt x="226640" y="522790"/>
                  <a:pt x="223458" y="519610"/>
                  <a:pt x="223458" y="515722"/>
                </a:cubicBezTo>
                <a:lnTo>
                  <a:pt x="223458" y="425216"/>
                </a:lnTo>
                <a:cubicBezTo>
                  <a:pt x="223458" y="421331"/>
                  <a:pt x="226640" y="418148"/>
                  <a:pt x="230525" y="418148"/>
                </a:cubicBezTo>
                <a:close/>
                <a:moveTo>
                  <a:pt x="194999" y="352154"/>
                </a:moveTo>
                <a:lnTo>
                  <a:pt x="212010" y="360459"/>
                </a:lnTo>
                <a:cubicBezTo>
                  <a:pt x="215502" y="362164"/>
                  <a:pt x="216962" y="366415"/>
                  <a:pt x="215255" y="369905"/>
                </a:cubicBezTo>
                <a:lnTo>
                  <a:pt x="175545" y="450973"/>
                </a:lnTo>
                <a:cubicBezTo>
                  <a:pt x="173835" y="454466"/>
                  <a:pt x="169579" y="455926"/>
                  <a:pt x="166085" y="454221"/>
                </a:cubicBezTo>
                <a:lnTo>
                  <a:pt x="149072" y="445917"/>
                </a:lnTo>
                <a:cubicBezTo>
                  <a:pt x="145578" y="444210"/>
                  <a:pt x="144119" y="439958"/>
                  <a:pt x="145830" y="436467"/>
                </a:cubicBezTo>
                <a:lnTo>
                  <a:pt x="185539" y="355400"/>
                </a:lnTo>
                <a:cubicBezTo>
                  <a:pt x="187250" y="351910"/>
                  <a:pt x="191508" y="350447"/>
                  <a:pt x="194999" y="352154"/>
                </a:cubicBezTo>
                <a:close/>
                <a:moveTo>
                  <a:pt x="341467" y="321657"/>
                </a:moveTo>
                <a:lnTo>
                  <a:pt x="411358" y="379416"/>
                </a:lnTo>
                <a:cubicBezTo>
                  <a:pt x="414355" y="381891"/>
                  <a:pt x="414784" y="386374"/>
                  <a:pt x="412315" y="389375"/>
                </a:cubicBezTo>
                <a:lnTo>
                  <a:pt x="400288" y="403998"/>
                </a:lnTo>
                <a:cubicBezTo>
                  <a:pt x="397818" y="407000"/>
                  <a:pt x="393346" y="407430"/>
                  <a:pt x="390349" y="404955"/>
                </a:cubicBezTo>
                <a:lnTo>
                  <a:pt x="320464" y="347193"/>
                </a:lnTo>
                <a:cubicBezTo>
                  <a:pt x="317465" y="344717"/>
                  <a:pt x="317034" y="340234"/>
                  <a:pt x="319504" y="337233"/>
                </a:cubicBezTo>
                <a:lnTo>
                  <a:pt x="331528" y="322613"/>
                </a:lnTo>
                <a:cubicBezTo>
                  <a:pt x="333998" y="319612"/>
                  <a:pt x="338470" y="319182"/>
                  <a:pt x="341467" y="321657"/>
                </a:cubicBezTo>
                <a:close/>
                <a:moveTo>
                  <a:pt x="276906" y="320174"/>
                </a:moveTo>
                <a:cubicBezTo>
                  <a:pt x="280574" y="318890"/>
                  <a:pt x="284625" y="320843"/>
                  <a:pt x="285907" y="324513"/>
                </a:cubicBezTo>
                <a:lnTo>
                  <a:pt x="328671" y="446901"/>
                </a:lnTo>
                <a:cubicBezTo>
                  <a:pt x="329952" y="450571"/>
                  <a:pt x="327997" y="454623"/>
                  <a:pt x="324329" y="455907"/>
                </a:cubicBezTo>
                <a:lnTo>
                  <a:pt x="306457" y="462149"/>
                </a:lnTo>
                <a:cubicBezTo>
                  <a:pt x="302790" y="463431"/>
                  <a:pt x="298740" y="461480"/>
                  <a:pt x="297456" y="457810"/>
                </a:cubicBezTo>
                <a:lnTo>
                  <a:pt x="254696" y="335423"/>
                </a:lnTo>
                <a:cubicBezTo>
                  <a:pt x="253414" y="331753"/>
                  <a:pt x="255364" y="327703"/>
                  <a:pt x="259035" y="326419"/>
                </a:cubicBezTo>
                <a:close/>
                <a:moveTo>
                  <a:pt x="92436" y="308338"/>
                </a:moveTo>
                <a:cubicBezTo>
                  <a:pt x="94732" y="307469"/>
                  <a:pt x="97322" y="308634"/>
                  <a:pt x="98195" y="310929"/>
                </a:cubicBezTo>
                <a:lnTo>
                  <a:pt x="100528" y="317074"/>
                </a:lnTo>
                <a:cubicBezTo>
                  <a:pt x="101398" y="319368"/>
                  <a:pt x="100233" y="321959"/>
                  <a:pt x="97937" y="322829"/>
                </a:cubicBezTo>
                <a:lnTo>
                  <a:pt x="8379" y="356808"/>
                </a:lnTo>
                <a:cubicBezTo>
                  <a:pt x="6083" y="357677"/>
                  <a:pt x="3493" y="356512"/>
                  <a:pt x="2621" y="354218"/>
                </a:cubicBezTo>
                <a:lnTo>
                  <a:pt x="289" y="348073"/>
                </a:lnTo>
                <a:cubicBezTo>
                  <a:pt x="-582" y="345780"/>
                  <a:pt x="582" y="343189"/>
                  <a:pt x="2876" y="342319"/>
                </a:cubicBezTo>
                <a:close/>
                <a:moveTo>
                  <a:pt x="406341" y="301011"/>
                </a:moveTo>
                <a:lnTo>
                  <a:pt x="492370" y="329389"/>
                </a:lnTo>
                <a:cubicBezTo>
                  <a:pt x="496063" y="330607"/>
                  <a:pt x="498086" y="334624"/>
                  <a:pt x="496867" y="338314"/>
                </a:cubicBezTo>
                <a:lnTo>
                  <a:pt x="490939" y="356292"/>
                </a:lnTo>
                <a:cubicBezTo>
                  <a:pt x="489720" y="359983"/>
                  <a:pt x="485701" y="362007"/>
                  <a:pt x="482010" y="360788"/>
                </a:cubicBezTo>
                <a:lnTo>
                  <a:pt x="395984" y="332413"/>
                </a:lnTo>
                <a:cubicBezTo>
                  <a:pt x="392295" y="331194"/>
                  <a:pt x="390269" y="327178"/>
                  <a:pt x="391488" y="323488"/>
                </a:cubicBezTo>
                <a:lnTo>
                  <a:pt x="397416" y="305511"/>
                </a:lnTo>
                <a:cubicBezTo>
                  <a:pt x="398635" y="301816"/>
                  <a:pt x="402651" y="299792"/>
                  <a:pt x="406341" y="301011"/>
                </a:cubicBezTo>
                <a:close/>
                <a:moveTo>
                  <a:pt x="186886" y="297607"/>
                </a:moveTo>
                <a:cubicBezTo>
                  <a:pt x="188817" y="296093"/>
                  <a:pt x="191637" y="296432"/>
                  <a:pt x="193152" y="298365"/>
                </a:cubicBezTo>
                <a:lnTo>
                  <a:pt x="197205" y="303532"/>
                </a:lnTo>
                <a:cubicBezTo>
                  <a:pt x="198722" y="305466"/>
                  <a:pt x="198381" y="308286"/>
                  <a:pt x="196448" y="309801"/>
                </a:cubicBezTo>
                <a:lnTo>
                  <a:pt x="90071" y="393256"/>
                </a:lnTo>
                <a:cubicBezTo>
                  <a:pt x="88137" y="394771"/>
                  <a:pt x="85316" y="394433"/>
                  <a:pt x="83802" y="392499"/>
                </a:cubicBezTo>
                <a:lnTo>
                  <a:pt x="79745" y="387328"/>
                </a:lnTo>
                <a:cubicBezTo>
                  <a:pt x="78230" y="385396"/>
                  <a:pt x="78570" y="382578"/>
                  <a:pt x="80505" y="381063"/>
                </a:cubicBezTo>
                <a:close/>
                <a:moveTo>
                  <a:pt x="42512" y="261686"/>
                </a:moveTo>
                <a:lnTo>
                  <a:pt x="138123" y="261686"/>
                </a:lnTo>
                <a:cubicBezTo>
                  <a:pt x="140578" y="261686"/>
                  <a:pt x="142586" y="263695"/>
                  <a:pt x="142586" y="266148"/>
                </a:cubicBezTo>
                <a:lnTo>
                  <a:pt x="142586" y="272720"/>
                </a:lnTo>
                <a:cubicBezTo>
                  <a:pt x="142586" y="275177"/>
                  <a:pt x="140578" y="277185"/>
                  <a:pt x="138123" y="277185"/>
                </a:cubicBezTo>
                <a:lnTo>
                  <a:pt x="42512" y="277185"/>
                </a:lnTo>
                <a:cubicBezTo>
                  <a:pt x="40057" y="277185"/>
                  <a:pt x="38047" y="275177"/>
                  <a:pt x="38047" y="272720"/>
                </a:cubicBezTo>
                <a:lnTo>
                  <a:pt x="38047" y="266148"/>
                </a:lnTo>
                <a:cubicBezTo>
                  <a:pt x="38047" y="263695"/>
                  <a:pt x="40057" y="261686"/>
                  <a:pt x="42512" y="261686"/>
                </a:cubicBezTo>
                <a:close/>
                <a:moveTo>
                  <a:pt x="319369" y="244120"/>
                </a:moveTo>
                <a:lnTo>
                  <a:pt x="448959" y="244120"/>
                </a:lnTo>
                <a:cubicBezTo>
                  <a:pt x="452846" y="244120"/>
                  <a:pt x="456028" y="247300"/>
                  <a:pt x="456028" y="251187"/>
                </a:cubicBezTo>
                <a:lnTo>
                  <a:pt x="456028" y="270118"/>
                </a:lnTo>
                <a:cubicBezTo>
                  <a:pt x="456028" y="274006"/>
                  <a:pt x="452846" y="277187"/>
                  <a:pt x="448959" y="277187"/>
                </a:cubicBezTo>
                <a:lnTo>
                  <a:pt x="319369" y="277187"/>
                </a:lnTo>
                <a:cubicBezTo>
                  <a:pt x="315483" y="277187"/>
                  <a:pt x="312302" y="274006"/>
                  <a:pt x="312302" y="270118"/>
                </a:cubicBezTo>
                <a:lnTo>
                  <a:pt x="312302" y="251187"/>
                </a:lnTo>
                <a:cubicBezTo>
                  <a:pt x="312302" y="247300"/>
                  <a:pt x="315483" y="244120"/>
                  <a:pt x="319369" y="244120"/>
                </a:cubicBezTo>
                <a:close/>
                <a:moveTo>
                  <a:pt x="55847" y="188378"/>
                </a:moveTo>
                <a:lnTo>
                  <a:pt x="183737" y="231813"/>
                </a:lnTo>
                <a:cubicBezTo>
                  <a:pt x="186062" y="232602"/>
                  <a:pt x="187318" y="235150"/>
                  <a:pt x="186528" y="237476"/>
                </a:cubicBezTo>
                <a:lnTo>
                  <a:pt x="184416" y="243696"/>
                </a:lnTo>
                <a:cubicBezTo>
                  <a:pt x="183627" y="246021"/>
                  <a:pt x="181078" y="247278"/>
                  <a:pt x="178753" y="246487"/>
                </a:cubicBezTo>
                <a:lnTo>
                  <a:pt x="50864" y="203055"/>
                </a:lnTo>
                <a:cubicBezTo>
                  <a:pt x="48538" y="202266"/>
                  <a:pt x="47283" y="199718"/>
                  <a:pt x="48072" y="197393"/>
                </a:cubicBezTo>
                <a:lnTo>
                  <a:pt x="50184" y="191168"/>
                </a:lnTo>
                <a:cubicBezTo>
                  <a:pt x="50974" y="188844"/>
                  <a:pt x="53522" y="187589"/>
                  <a:pt x="55847" y="188378"/>
                </a:cubicBezTo>
                <a:close/>
                <a:moveTo>
                  <a:pt x="492977" y="181989"/>
                </a:moveTo>
                <a:cubicBezTo>
                  <a:pt x="494661" y="181475"/>
                  <a:pt x="496462" y="182427"/>
                  <a:pt x="496980" y="184111"/>
                </a:cubicBezTo>
                <a:lnTo>
                  <a:pt x="497227" y="184906"/>
                </a:lnTo>
                <a:cubicBezTo>
                  <a:pt x="497746" y="186586"/>
                  <a:pt x="496794" y="188385"/>
                  <a:pt x="495113" y="188899"/>
                </a:cubicBezTo>
                <a:lnTo>
                  <a:pt x="401301" y="217663"/>
                </a:lnTo>
                <a:cubicBezTo>
                  <a:pt x="399619" y="218178"/>
                  <a:pt x="397818" y="217223"/>
                  <a:pt x="397298" y="215543"/>
                </a:cubicBezTo>
                <a:lnTo>
                  <a:pt x="397052" y="214746"/>
                </a:lnTo>
                <a:cubicBezTo>
                  <a:pt x="396532" y="213065"/>
                  <a:pt x="397483" y="211267"/>
                  <a:pt x="399167" y="210752"/>
                </a:cubicBezTo>
                <a:close/>
                <a:moveTo>
                  <a:pt x="423122" y="154044"/>
                </a:moveTo>
                <a:cubicBezTo>
                  <a:pt x="424649" y="153169"/>
                  <a:pt x="426615" y="153706"/>
                  <a:pt x="427489" y="155231"/>
                </a:cubicBezTo>
                <a:lnTo>
                  <a:pt x="427903" y="155956"/>
                </a:lnTo>
                <a:cubicBezTo>
                  <a:pt x="428779" y="157484"/>
                  <a:pt x="428243" y="159446"/>
                  <a:pt x="426717" y="160319"/>
                </a:cubicBezTo>
                <a:lnTo>
                  <a:pt x="341310" y="209125"/>
                </a:lnTo>
                <a:cubicBezTo>
                  <a:pt x="339781" y="209997"/>
                  <a:pt x="337815" y="209463"/>
                  <a:pt x="336941" y="207935"/>
                </a:cubicBezTo>
                <a:lnTo>
                  <a:pt x="336526" y="207210"/>
                </a:lnTo>
                <a:cubicBezTo>
                  <a:pt x="335651" y="205684"/>
                  <a:pt x="336188" y="203721"/>
                  <a:pt x="337716" y="202847"/>
                </a:cubicBezTo>
                <a:close/>
                <a:moveTo>
                  <a:pt x="718514" y="129408"/>
                </a:moveTo>
                <a:lnTo>
                  <a:pt x="718514" y="198389"/>
                </a:lnTo>
                <a:lnTo>
                  <a:pt x="740577" y="198389"/>
                </a:lnTo>
                <a:cubicBezTo>
                  <a:pt x="750099" y="198389"/>
                  <a:pt x="757765" y="190492"/>
                  <a:pt x="757765" y="180970"/>
                </a:cubicBezTo>
                <a:lnTo>
                  <a:pt x="757765" y="146598"/>
                </a:lnTo>
                <a:cubicBezTo>
                  <a:pt x="757765" y="137073"/>
                  <a:pt x="750099" y="129408"/>
                  <a:pt x="740577" y="129408"/>
                </a:cubicBezTo>
                <a:close/>
                <a:moveTo>
                  <a:pt x="40178" y="109000"/>
                </a:moveTo>
                <a:lnTo>
                  <a:pt x="118967" y="163053"/>
                </a:lnTo>
                <a:cubicBezTo>
                  <a:pt x="120992" y="164441"/>
                  <a:pt x="121514" y="167234"/>
                  <a:pt x="120123" y="169260"/>
                </a:cubicBezTo>
                <a:lnTo>
                  <a:pt x="116405" y="174680"/>
                </a:lnTo>
                <a:cubicBezTo>
                  <a:pt x="115019" y="176706"/>
                  <a:pt x="112226" y="177224"/>
                  <a:pt x="110200" y="175835"/>
                </a:cubicBezTo>
                <a:lnTo>
                  <a:pt x="31411" y="121783"/>
                </a:lnTo>
                <a:cubicBezTo>
                  <a:pt x="29386" y="120393"/>
                  <a:pt x="28865" y="117600"/>
                  <a:pt x="30256" y="115577"/>
                </a:cubicBezTo>
                <a:lnTo>
                  <a:pt x="33973" y="110158"/>
                </a:lnTo>
                <a:cubicBezTo>
                  <a:pt x="35360" y="108132"/>
                  <a:pt x="38153" y="107610"/>
                  <a:pt x="40178" y="109000"/>
                </a:cubicBezTo>
                <a:close/>
                <a:moveTo>
                  <a:pt x="701094" y="104790"/>
                </a:moveTo>
                <a:lnTo>
                  <a:pt x="740577" y="104790"/>
                </a:lnTo>
                <a:cubicBezTo>
                  <a:pt x="763802" y="104790"/>
                  <a:pt x="782384" y="123369"/>
                  <a:pt x="782384" y="146598"/>
                </a:cubicBezTo>
                <a:lnTo>
                  <a:pt x="782384" y="180970"/>
                </a:lnTo>
                <a:cubicBezTo>
                  <a:pt x="782384" y="204195"/>
                  <a:pt x="763802" y="223010"/>
                  <a:pt x="740577" y="223010"/>
                </a:cubicBezTo>
                <a:lnTo>
                  <a:pt x="718514" y="223010"/>
                </a:lnTo>
                <a:lnTo>
                  <a:pt x="718514" y="269694"/>
                </a:lnTo>
                <a:cubicBezTo>
                  <a:pt x="718514" y="273873"/>
                  <a:pt x="715029" y="277124"/>
                  <a:pt x="711081" y="277124"/>
                </a:cubicBezTo>
                <a:lnTo>
                  <a:pt x="701094" y="277124"/>
                </a:lnTo>
                <a:cubicBezTo>
                  <a:pt x="697146" y="277124"/>
                  <a:pt x="693893" y="273873"/>
                  <a:pt x="693893" y="269694"/>
                </a:cubicBezTo>
                <a:lnTo>
                  <a:pt x="693893" y="111989"/>
                </a:lnTo>
                <a:cubicBezTo>
                  <a:pt x="693893" y="108041"/>
                  <a:pt x="697146" y="104790"/>
                  <a:pt x="701094" y="104790"/>
                </a:cubicBezTo>
                <a:close/>
                <a:moveTo>
                  <a:pt x="569875" y="104790"/>
                </a:moveTo>
                <a:lnTo>
                  <a:pt x="590547" y="104790"/>
                </a:lnTo>
                <a:cubicBezTo>
                  <a:pt x="593332" y="104790"/>
                  <a:pt x="596586" y="106880"/>
                  <a:pt x="597515" y="109436"/>
                </a:cubicBezTo>
                <a:lnTo>
                  <a:pt x="641412" y="232066"/>
                </a:lnTo>
                <a:lnTo>
                  <a:pt x="641412" y="112222"/>
                </a:lnTo>
                <a:cubicBezTo>
                  <a:pt x="641412" y="108040"/>
                  <a:pt x="644663" y="104790"/>
                  <a:pt x="648611" y="104790"/>
                </a:cubicBezTo>
                <a:lnTo>
                  <a:pt x="658598" y="104790"/>
                </a:lnTo>
                <a:cubicBezTo>
                  <a:pt x="662546" y="104790"/>
                  <a:pt x="666029" y="108040"/>
                  <a:pt x="666029" y="112222"/>
                </a:cubicBezTo>
                <a:lnTo>
                  <a:pt x="666029" y="269694"/>
                </a:lnTo>
                <a:cubicBezTo>
                  <a:pt x="666029" y="273874"/>
                  <a:pt x="662546" y="277124"/>
                  <a:pt x="658598" y="277124"/>
                </a:cubicBezTo>
                <a:lnTo>
                  <a:pt x="637926" y="277124"/>
                </a:lnTo>
                <a:cubicBezTo>
                  <a:pt x="635140" y="277124"/>
                  <a:pt x="631889" y="275036"/>
                  <a:pt x="630959" y="272246"/>
                </a:cubicBezTo>
                <a:lnTo>
                  <a:pt x="587063" y="149847"/>
                </a:lnTo>
                <a:lnTo>
                  <a:pt x="587063" y="269694"/>
                </a:lnTo>
                <a:cubicBezTo>
                  <a:pt x="587063" y="273874"/>
                  <a:pt x="583812" y="277124"/>
                  <a:pt x="579864" y="277124"/>
                </a:cubicBezTo>
                <a:lnTo>
                  <a:pt x="569875" y="277124"/>
                </a:lnTo>
                <a:cubicBezTo>
                  <a:pt x="565928" y="277124"/>
                  <a:pt x="562442" y="273874"/>
                  <a:pt x="562442" y="269694"/>
                </a:cubicBezTo>
                <a:lnTo>
                  <a:pt x="562442" y="111988"/>
                </a:lnTo>
                <a:cubicBezTo>
                  <a:pt x="562442" y="108040"/>
                  <a:pt x="565928" y="104790"/>
                  <a:pt x="569875" y="104790"/>
                </a:cubicBezTo>
                <a:close/>
                <a:moveTo>
                  <a:pt x="119363" y="95356"/>
                </a:moveTo>
                <a:cubicBezTo>
                  <a:pt x="121285" y="93829"/>
                  <a:pt x="124106" y="94158"/>
                  <a:pt x="125627" y="96085"/>
                </a:cubicBezTo>
                <a:lnTo>
                  <a:pt x="184966" y="171236"/>
                </a:lnTo>
                <a:cubicBezTo>
                  <a:pt x="186488" y="173164"/>
                  <a:pt x="186157" y="175989"/>
                  <a:pt x="184233" y="177514"/>
                </a:cubicBezTo>
                <a:lnTo>
                  <a:pt x="179085" y="181596"/>
                </a:lnTo>
                <a:cubicBezTo>
                  <a:pt x="177160" y="183122"/>
                  <a:pt x="174341" y="182795"/>
                  <a:pt x="172820" y="180867"/>
                </a:cubicBezTo>
                <a:lnTo>
                  <a:pt x="113478" y="105715"/>
                </a:lnTo>
                <a:cubicBezTo>
                  <a:pt x="111958" y="103789"/>
                  <a:pt x="112287" y="100965"/>
                  <a:pt x="114212" y="99437"/>
                </a:cubicBezTo>
                <a:close/>
                <a:moveTo>
                  <a:pt x="357526" y="83647"/>
                </a:moveTo>
                <a:lnTo>
                  <a:pt x="358227" y="84095"/>
                </a:lnTo>
                <a:cubicBezTo>
                  <a:pt x="359708" y="85047"/>
                  <a:pt x="360139" y="87036"/>
                  <a:pt x="359187" y="88515"/>
                </a:cubicBezTo>
                <a:lnTo>
                  <a:pt x="284564" y="204119"/>
                </a:lnTo>
                <a:cubicBezTo>
                  <a:pt x="283612" y="205598"/>
                  <a:pt x="281620" y="206029"/>
                  <a:pt x="280139" y="205079"/>
                </a:cubicBezTo>
                <a:lnTo>
                  <a:pt x="279437" y="204628"/>
                </a:lnTo>
                <a:cubicBezTo>
                  <a:pt x="277956" y="203677"/>
                  <a:pt x="277527" y="201689"/>
                  <a:pt x="278479" y="200211"/>
                </a:cubicBezTo>
                <a:lnTo>
                  <a:pt x="353098" y="84607"/>
                </a:lnTo>
                <a:cubicBezTo>
                  <a:pt x="354052" y="83128"/>
                  <a:pt x="356046" y="82697"/>
                  <a:pt x="357526" y="83647"/>
                </a:cubicBezTo>
                <a:close/>
                <a:moveTo>
                  <a:pt x="432840" y="77458"/>
                </a:moveTo>
                <a:lnTo>
                  <a:pt x="433433" y="78047"/>
                </a:lnTo>
                <a:cubicBezTo>
                  <a:pt x="434682" y="79285"/>
                  <a:pt x="434693" y="81319"/>
                  <a:pt x="433453" y="82570"/>
                </a:cubicBezTo>
                <a:lnTo>
                  <a:pt x="364342" y="152344"/>
                </a:lnTo>
                <a:cubicBezTo>
                  <a:pt x="363104" y="153596"/>
                  <a:pt x="361068" y="153603"/>
                  <a:pt x="359817" y="152365"/>
                </a:cubicBezTo>
                <a:lnTo>
                  <a:pt x="359223" y="151777"/>
                </a:lnTo>
                <a:cubicBezTo>
                  <a:pt x="357972" y="150537"/>
                  <a:pt x="357963" y="148501"/>
                  <a:pt x="359201" y="147254"/>
                </a:cubicBezTo>
                <a:lnTo>
                  <a:pt x="428315" y="77478"/>
                </a:lnTo>
                <a:cubicBezTo>
                  <a:pt x="429553" y="76230"/>
                  <a:pt x="431589" y="76218"/>
                  <a:pt x="432840" y="77458"/>
                </a:cubicBezTo>
                <a:close/>
                <a:moveTo>
                  <a:pt x="189002" y="60135"/>
                </a:moveTo>
                <a:cubicBezTo>
                  <a:pt x="190692" y="59645"/>
                  <a:pt x="192478" y="60625"/>
                  <a:pt x="192969" y="62316"/>
                </a:cubicBezTo>
                <a:lnTo>
                  <a:pt x="231391" y="194428"/>
                </a:lnTo>
                <a:cubicBezTo>
                  <a:pt x="231882" y="196118"/>
                  <a:pt x="230902" y="197903"/>
                  <a:pt x="229210" y="198393"/>
                </a:cubicBezTo>
                <a:lnTo>
                  <a:pt x="228409" y="198624"/>
                </a:lnTo>
                <a:cubicBezTo>
                  <a:pt x="226720" y="199114"/>
                  <a:pt x="224935" y="198134"/>
                  <a:pt x="224444" y="196445"/>
                </a:cubicBezTo>
                <a:lnTo>
                  <a:pt x="186021" y="64331"/>
                </a:lnTo>
                <a:cubicBezTo>
                  <a:pt x="185530" y="62644"/>
                  <a:pt x="186510" y="60858"/>
                  <a:pt x="188202" y="60368"/>
                </a:cubicBezTo>
                <a:close/>
                <a:moveTo>
                  <a:pt x="288473" y="56427"/>
                </a:moveTo>
                <a:lnTo>
                  <a:pt x="289288" y="56598"/>
                </a:lnTo>
                <a:cubicBezTo>
                  <a:pt x="291008" y="56963"/>
                  <a:pt x="292115" y="58672"/>
                  <a:pt x="291745" y="60390"/>
                </a:cubicBezTo>
                <a:lnTo>
                  <a:pt x="271129" y="156521"/>
                </a:lnTo>
                <a:cubicBezTo>
                  <a:pt x="270759" y="158241"/>
                  <a:pt x="269050" y="159351"/>
                  <a:pt x="267329" y="158983"/>
                </a:cubicBezTo>
                <a:lnTo>
                  <a:pt x="266512" y="158811"/>
                </a:lnTo>
                <a:cubicBezTo>
                  <a:pt x="264790" y="158445"/>
                  <a:pt x="263685" y="156738"/>
                  <a:pt x="264054" y="155017"/>
                </a:cubicBezTo>
                <a:lnTo>
                  <a:pt x="284674" y="58890"/>
                </a:lnTo>
                <a:cubicBezTo>
                  <a:pt x="285042" y="57170"/>
                  <a:pt x="286751" y="56059"/>
                  <a:pt x="288473" y="56427"/>
                </a:cubicBezTo>
                <a:close/>
                <a:moveTo>
                  <a:pt x="239577" y="0"/>
                </a:moveTo>
                <a:lnTo>
                  <a:pt x="240406" y="0"/>
                </a:lnTo>
                <a:cubicBezTo>
                  <a:pt x="242158" y="0"/>
                  <a:pt x="243590" y="1433"/>
                  <a:pt x="243590" y="3186"/>
                </a:cubicBezTo>
                <a:lnTo>
                  <a:pt x="243590" y="101382"/>
                </a:lnTo>
                <a:cubicBezTo>
                  <a:pt x="243590" y="103133"/>
                  <a:pt x="242158" y="104567"/>
                  <a:pt x="240406" y="104567"/>
                </a:cubicBezTo>
                <a:lnTo>
                  <a:pt x="239577" y="104567"/>
                </a:lnTo>
                <a:cubicBezTo>
                  <a:pt x="237825" y="104567"/>
                  <a:pt x="236392" y="103133"/>
                  <a:pt x="236392" y="101382"/>
                </a:cubicBezTo>
                <a:lnTo>
                  <a:pt x="236392" y="3186"/>
                </a:lnTo>
                <a:cubicBezTo>
                  <a:pt x="236392" y="1433"/>
                  <a:pt x="237825" y="0"/>
                  <a:pt x="239577" y="0"/>
                </a:cubicBezTo>
                <a:close/>
              </a:path>
            </a:pathLst>
          </a:custGeom>
          <a:solidFill>
            <a:schemeClr val="tx1"/>
          </a:solidFill>
        </p:spPr>
        <p:txBody>
          <a:bodyPr wrap="square">
            <a:noAutofit/>
          </a:bodyPr>
          <a:lstStyle>
            <a:lvl1pPr>
              <a:defRPr sz="800" b="0" i="0">
                <a:noFill/>
                <a:latin typeface="Soleil Lt" panose="02000503000000020003" pitchFamily="2" charset="77"/>
              </a:defRPr>
            </a:lvl1pPr>
            <a:lvl2pPr>
              <a:defRPr sz="800" b="0" i="0">
                <a:latin typeface="Soleil Lt" panose="02000503000000020003" pitchFamily="2" charset="77"/>
              </a:defRPr>
            </a:lvl2pPr>
            <a:lvl3pPr>
              <a:defRPr sz="800" b="0" i="0">
                <a:latin typeface="Soleil Lt" panose="02000503000000020003" pitchFamily="2" charset="77"/>
              </a:defRPr>
            </a:lvl3pPr>
            <a:lvl4pPr>
              <a:defRPr sz="800" b="0" i="0">
                <a:latin typeface="Soleil Lt" panose="02000503000000020003" pitchFamily="2" charset="77"/>
              </a:defRPr>
            </a:lvl4pPr>
            <a:lvl5pPr>
              <a:defRPr sz="800" b="0" i="0">
                <a:latin typeface="Soleil Lt" panose="02000503000000020003" pitchFamily="2" charset="77"/>
              </a:defRPr>
            </a:lvl5pPr>
          </a:lstStyle>
          <a:p>
            <a:pPr lvl="0"/>
            <a:endParaRPr lang="en-US" dirty="0"/>
          </a:p>
        </p:txBody>
      </p:sp>
      <p:sp>
        <p:nvSpPr>
          <p:cNvPr id="2" name="Content Placeholder 2">
            <a:extLst>
              <a:ext uri="{FF2B5EF4-FFF2-40B4-BE49-F238E27FC236}">
                <a16:creationId xmlns:a16="http://schemas.microsoft.com/office/drawing/2014/main" id="{C7F0875A-2FF5-B17E-488B-00D9005E1E87}"/>
              </a:ext>
            </a:extLst>
          </p:cNvPr>
          <p:cNvSpPr>
            <a:spLocks noGrp="1"/>
          </p:cNvSpPr>
          <p:nvPr>
            <p:ph idx="1"/>
          </p:nvPr>
        </p:nvSpPr>
        <p:spPr>
          <a:xfrm>
            <a:off x="2328606" y="2905887"/>
            <a:ext cx="1657948" cy="2983286"/>
          </a:xfrm>
        </p:spPr>
        <p:txBody>
          <a:bodyPr>
            <a:noAutofit/>
          </a:bodyPr>
          <a:lstStyle>
            <a:lvl1pPr algn="ctr">
              <a:lnSpc>
                <a:spcPct val="90000"/>
              </a:lnSpc>
              <a:defRPr lang="en-US" sz="1400" b="0" kern="1200" dirty="0">
                <a:solidFill>
                  <a:schemeClr val="tx1"/>
                </a:solidFill>
                <a:latin typeface="Tiempos Headline Semibold" panose="02020703060303060403" pitchFamily="18" charset="0"/>
                <a:ea typeface="+mn-ea"/>
                <a:cs typeface="+mn-cs"/>
              </a:defRPr>
            </a:lvl1pPr>
            <a:lvl2pPr>
              <a:lnSpc>
                <a:spcPct val="90000"/>
              </a:lnSpc>
              <a:defRPr sz="1200">
                <a:solidFill>
                  <a:schemeClr val="tx1"/>
                </a:solidFill>
              </a:defRPr>
            </a:lvl2pPr>
            <a:lvl3pPr>
              <a:lnSpc>
                <a:spcPct val="90000"/>
              </a:lnSpc>
              <a:buClrTx/>
              <a:defRPr sz="1200">
                <a:solidFill>
                  <a:schemeClr val="tx1"/>
                </a:solidFill>
              </a:defRPr>
            </a:lvl3pPr>
            <a:lvl4pPr>
              <a:lnSpc>
                <a:spcPct val="90000"/>
              </a:lnSpc>
              <a:defRPr sz="1200">
                <a:solidFill>
                  <a:schemeClr val="tx1"/>
                </a:solidFill>
              </a:defRPr>
            </a:lvl4pPr>
            <a:lvl5pPr>
              <a:lnSpc>
                <a:spcPct val="90000"/>
              </a:lnSpc>
              <a:defRPr sz="1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1D7D81B2-AA16-647D-E2E2-790C3B3C808E}"/>
              </a:ext>
            </a:extLst>
          </p:cNvPr>
          <p:cNvSpPr>
            <a:spLocks noGrp="1"/>
          </p:cNvSpPr>
          <p:nvPr>
            <p:ph idx="14"/>
          </p:nvPr>
        </p:nvSpPr>
        <p:spPr>
          <a:xfrm>
            <a:off x="4271305" y="2905886"/>
            <a:ext cx="1657948" cy="2983286"/>
          </a:xfrm>
        </p:spPr>
        <p:txBody>
          <a:bodyPr>
            <a:noAutofit/>
          </a:bodyPr>
          <a:lstStyle>
            <a:lvl1pPr algn="ctr">
              <a:lnSpc>
                <a:spcPct val="90000"/>
              </a:lnSpc>
              <a:defRPr lang="en-US" sz="1400" b="0" kern="1200" dirty="0">
                <a:solidFill>
                  <a:schemeClr val="tx1"/>
                </a:solidFill>
                <a:latin typeface="Tiempos Headline Semibold" panose="02020703060303060403" pitchFamily="18" charset="0"/>
                <a:ea typeface="+mn-ea"/>
                <a:cs typeface="+mn-cs"/>
              </a:defRPr>
            </a:lvl1pPr>
            <a:lvl2pPr>
              <a:lnSpc>
                <a:spcPct val="90000"/>
              </a:lnSpc>
              <a:defRPr sz="1200">
                <a:solidFill>
                  <a:schemeClr val="tx1"/>
                </a:solidFill>
              </a:defRPr>
            </a:lvl2pPr>
            <a:lvl3pPr>
              <a:lnSpc>
                <a:spcPct val="90000"/>
              </a:lnSpc>
              <a:buClrTx/>
              <a:defRPr sz="1200">
                <a:solidFill>
                  <a:schemeClr val="tx1"/>
                </a:solidFill>
              </a:defRPr>
            </a:lvl3pPr>
            <a:lvl4pPr>
              <a:lnSpc>
                <a:spcPct val="90000"/>
              </a:lnSpc>
              <a:defRPr sz="1200">
                <a:solidFill>
                  <a:schemeClr val="tx1"/>
                </a:solidFill>
              </a:defRPr>
            </a:lvl4pPr>
            <a:lvl5pPr>
              <a:lnSpc>
                <a:spcPct val="90000"/>
              </a:lnSpc>
              <a:defRPr sz="1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A8C0F1BA-8E8C-1760-1B69-52B7F8D60B88}"/>
              </a:ext>
            </a:extLst>
          </p:cNvPr>
          <p:cNvSpPr>
            <a:spLocks noGrp="1"/>
          </p:cNvSpPr>
          <p:nvPr>
            <p:ph idx="15"/>
          </p:nvPr>
        </p:nvSpPr>
        <p:spPr>
          <a:xfrm>
            <a:off x="6214004" y="2905885"/>
            <a:ext cx="1657948" cy="2983286"/>
          </a:xfrm>
        </p:spPr>
        <p:txBody>
          <a:bodyPr>
            <a:noAutofit/>
          </a:bodyPr>
          <a:lstStyle>
            <a:lvl1pPr algn="ctr">
              <a:lnSpc>
                <a:spcPct val="90000"/>
              </a:lnSpc>
              <a:defRPr lang="en-US" sz="1400" b="0" kern="1200" dirty="0">
                <a:solidFill>
                  <a:schemeClr val="tx1"/>
                </a:solidFill>
                <a:latin typeface="Tiempos Headline Semibold" panose="02020703060303060403" pitchFamily="18" charset="0"/>
                <a:ea typeface="+mn-ea"/>
                <a:cs typeface="+mn-cs"/>
              </a:defRPr>
            </a:lvl1pPr>
            <a:lvl2pPr>
              <a:lnSpc>
                <a:spcPct val="90000"/>
              </a:lnSpc>
              <a:defRPr sz="1200">
                <a:solidFill>
                  <a:schemeClr val="tx1"/>
                </a:solidFill>
              </a:defRPr>
            </a:lvl2pPr>
            <a:lvl3pPr>
              <a:lnSpc>
                <a:spcPct val="90000"/>
              </a:lnSpc>
              <a:buClrTx/>
              <a:defRPr sz="1200">
                <a:solidFill>
                  <a:schemeClr val="tx1"/>
                </a:solidFill>
              </a:defRPr>
            </a:lvl3pPr>
            <a:lvl4pPr>
              <a:lnSpc>
                <a:spcPct val="90000"/>
              </a:lnSpc>
              <a:defRPr sz="1200">
                <a:solidFill>
                  <a:schemeClr val="tx1"/>
                </a:solidFill>
              </a:defRPr>
            </a:lvl4pPr>
            <a:lvl5pPr>
              <a:lnSpc>
                <a:spcPct val="90000"/>
              </a:lnSpc>
              <a:defRPr sz="1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48ABB99C-1AD7-01CE-C2DF-6FD1CB9672D1}"/>
              </a:ext>
            </a:extLst>
          </p:cNvPr>
          <p:cNvSpPr>
            <a:spLocks noGrp="1"/>
          </p:cNvSpPr>
          <p:nvPr>
            <p:ph idx="16"/>
          </p:nvPr>
        </p:nvSpPr>
        <p:spPr>
          <a:xfrm>
            <a:off x="385907" y="2905884"/>
            <a:ext cx="1657948" cy="2983286"/>
          </a:xfrm>
        </p:spPr>
        <p:txBody>
          <a:bodyPr>
            <a:noAutofit/>
          </a:bodyPr>
          <a:lstStyle>
            <a:lvl1pPr algn="ctr">
              <a:lnSpc>
                <a:spcPct val="90000"/>
              </a:lnSpc>
              <a:defRPr lang="en-US" sz="1400" b="0" kern="1200" dirty="0">
                <a:solidFill>
                  <a:schemeClr val="tx1"/>
                </a:solidFill>
                <a:latin typeface="Tiempos Headline Semibold" panose="02020703060303060403" pitchFamily="18" charset="0"/>
                <a:ea typeface="+mn-ea"/>
                <a:cs typeface="+mn-cs"/>
              </a:defRPr>
            </a:lvl1pPr>
            <a:lvl2pPr>
              <a:lnSpc>
                <a:spcPct val="90000"/>
              </a:lnSpc>
              <a:defRPr sz="1200">
                <a:solidFill>
                  <a:schemeClr val="tx1"/>
                </a:solidFill>
              </a:defRPr>
            </a:lvl2pPr>
            <a:lvl3pPr>
              <a:lnSpc>
                <a:spcPct val="90000"/>
              </a:lnSpc>
              <a:buClrTx/>
              <a:defRPr sz="1200">
                <a:solidFill>
                  <a:schemeClr val="tx1"/>
                </a:solidFill>
              </a:defRPr>
            </a:lvl3pPr>
            <a:lvl4pPr>
              <a:lnSpc>
                <a:spcPct val="90000"/>
              </a:lnSpc>
              <a:defRPr sz="1200">
                <a:solidFill>
                  <a:schemeClr val="tx1"/>
                </a:solidFill>
              </a:defRPr>
            </a:lvl4pPr>
            <a:lvl5pPr>
              <a:lnSpc>
                <a:spcPct val="90000"/>
              </a:lnSpc>
              <a:defRPr sz="1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a:extLst>
              <a:ext uri="{FF2B5EF4-FFF2-40B4-BE49-F238E27FC236}">
                <a16:creationId xmlns:a16="http://schemas.microsoft.com/office/drawing/2014/main" id="{D64EF463-CC33-9B08-4FA8-5A66940C4762}"/>
              </a:ext>
            </a:extLst>
          </p:cNvPr>
          <p:cNvSpPr>
            <a:spLocks noGrp="1"/>
          </p:cNvSpPr>
          <p:nvPr>
            <p:ph idx="30"/>
          </p:nvPr>
        </p:nvSpPr>
        <p:spPr>
          <a:xfrm>
            <a:off x="8156703" y="2905885"/>
            <a:ext cx="1657948" cy="2983286"/>
          </a:xfrm>
        </p:spPr>
        <p:txBody>
          <a:bodyPr>
            <a:noAutofit/>
          </a:bodyPr>
          <a:lstStyle>
            <a:lvl1pPr algn="ctr">
              <a:lnSpc>
                <a:spcPct val="90000"/>
              </a:lnSpc>
              <a:defRPr lang="en-US" sz="1400" b="0" kern="1200" dirty="0">
                <a:solidFill>
                  <a:schemeClr val="tx1"/>
                </a:solidFill>
                <a:latin typeface="Tiempos Headline Semibold" panose="02020703060303060403" pitchFamily="18" charset="0"/>
                <a:ea typeface="+mn-ea"/>
                <a:cs typeface="+mn-cs"/>
              </a:defRPr>
            </a:lvl1pPr>
            <a:lvl2pPr>
              <a:lnSpc>
                <a:spcPct val="90000"/>
              </a:lnSpc>
              <a:defRPr sz="1200">
                <a:solidFill>
                  <a:schemeClr val="tx1"/>
                </a:solidFill>
              </a:defRPr>
            </a:lvl2pPr>
            <a:lvl3pPr>
              <a:lnSpc>
                <a:spcPct val="90000"/>
              </a:lnSpc>
              <a:buClrTx/>
              <a:defRPr sz="1200">
                <a:solidFill>
                  <a:schemeClr val="tx1"/>
                </a:solidFill>
              </a:defRPr>
            </a:lvl3pPr>
            <a:lvl4pPr>
              <a:lnSpc>
                <a:spcPct val="90000"/>
              </a:lnSpc>
              <a:defRPr sz="1200">
                <a:solidFill>
                  <a:schemeClr val="tx1"/>
                </a:solidFill>
              </a:defRPr>
            </a:lvl4pPr>
            <a:lvl5pPr>
              <a:lnSpc>
                <a:spcPct val="90000"/>
              </a:lnSpc>
              <a:defRPr sz="1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Content Placeholder 2">
            <a:extLst>
              <a:ext uri="{FF2B5EF4-FFF2-40B4-BE49-F238E27FC236}">
                <a16:creationId xmlns:a16="http://schemas.microsoft.com/office/drawing/2014/main" id="{FB51DECC-4FD4-5875-3DDA-580D4CDBF561}"/>
              </a:ext>
            </a:extLst>
          </p:cNvPr>
          <p:cNvSpPr>
            <a:spLocks noGrp="1"/>
          </p:cNvSpPr>
          <p:nvPr>
            <p:ph idx="31"/>
          </p:nvPr>
        </p:nvSpPr>
        <p:spPr>
          <a:xfrm>
            <a:off x="10099400" y="2905885"/>
            <a:ext cx="1657948" cy="2983286"/>
          </a:xfrm>
        </p:spPr>
        <p:txBody>
          <a:bodyPr>
            <a:noAutofit/>
          </a:bodyPr>
          <a:lstStyle>
            <a:lvl1pPr algn="ctr">
              <a:lnSpc>
                <a:spcPct val="90000"/>
              </a:lnSpc>
              <a:defRPr lang="en-US" sz="1400" b="0" kern="1200" dirty="0">
                <a:solidFill>
                  <a:schemeClr val="tx1"/>
                </a:solidFill>
                <a:latin typeface="Tiempos Headline Semibold" panose="02020703060303060403" pitchFamily="18" charset="0"/>
                <a:ea typeface="+mn-ea"/>
                <a:cs typeface="+mn-cs"/>
              </a:defRPr>
            </a:lvl1pPr>
            <a:lvl2pPr>
              <a:lnSpc>
                <a:spcPct val="90000"/>
              </a:lnSpc>
              <a:defRPr sz="1200">
                <a:solidFill>
                  <a:schemeClr val="tx1"/>
                </a:solidFill>
              </a:defRPr>
            </a:lvl2pPr>
            <a:lvl3pPr>
              <a:lnSpc>
                <a:spcPct val="90000"/>
              </a:lnSpc>
              <a:buClrTx/>
              <a:defRPr sz="1200">
                <a:solidFill>
                  <a:schemeClr val="tx1"/>
                </a:solidFill>
              </a:defRPr>
            </a:lvl3pPr>
            <a:lvl4pPr>
              <a:lnSpc>
                <a:spcPct val="90000"/>
              </a:lnSpc>
              <a:defRPr sz="1200">
                <a:solidFill>
                  <a:schemeClr val="tx1"/>
                </a:solidFill>
              </a:defRPr>
            </a:lvl4pPr>
            <a:lvl5pPr>
              <a:lnSpc>
                <a:spcPct val="90000"/>
              </a:lnSpc>
              <a:defRPr sz="12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ext Placeholder 32">
            <a:extLst>
              <a:ext uri="{FF2B5EF4-FFF2-40B4-BE49-F238E27FC236}">
                <a16:creationId xmlns:a16="http://schemas.microsoft.com/office/drawing/2014/main" id="{43A84AD4-F8FE-56FD-2ECF-644DC5E05E32}"/>
              </a:ext>
            </a:extLst>
          </p:cNvPr>
          <p:cNvSpPr>
            <a:spLocks noGrp="1"/>
          </p:cNvSpPr>
          <p:nvPr>
            <p:ph type="body" sz="quarter" idx="36" hasCustomPrompt="1"/>
          </p:nvPr>
        </p:nvSpPr>
        <p:spPr>
          <a:xfrm>
            <a:off x="0" y="479108"/>
            <a:ext cx="807403" cy="132397"/>
          </a:xfrm>
          <a:custGeom>
            <a:avLst/>
            <a:gdLst>
              <a:gd name="connsiteX0" fmla="*/ 0 w 807403"/>
              <a:gd name="connsiteY0" fmla="*/ 0 h 132397"/>
              <a:gd name="connsiteX1" fmla="*/ 785336 w 807403"/>
              <a:gd name="connsiteY1" fmla="*/ 0 h 132397"/>
              <a:gd name="connsiteX2" fmla="*/ 807403 w 807403"/>
              <a:gd name="connsiteY2" fmla="*/ 22067 h 132397"/>
              <a:gd name="connsiteX3" fmla="*/ 807403 w 807403"/>
              <a:gd name="connsiteY3" fmla="*/ 110330 h 132397"/>
              <a:gd name="connsiteX4" fmla="*/ 785336 w 807403"/>
              <a:gd name="connsiteY4" fmla="*/ 132397 h 132397"/>
              <a:gd name="connsiteX5" fmla="*/ 0 w 807403"/>
              <a:gd name="connsiteY5" fmla="*/ 132397 h 13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403" h="132397">
                <a:moveTo>
                  <a:pt x="0" y="0"/>
                </a:moveTo>
                <a:lnTo>
                  <a:pt x="785336" y="0"/>
                </a:lnTo>
                <a:cubicBezTo>
                  <a:pt x="797523" y="0"/>
                  <a:pt x="807403" y="9880"/>
                  <a:pt x="807403" y="22067"/>
                </a:cubicBezTo>
                <a:lnTo>
                  <a:pt x="807403" y="110330"/>
                </a:lnTo>
                <a:cubicBezTo>
                  <a:pt x="807403" y="122517"/>
                  <a:pt x="797523" y="132397"/>
                  <a:pt x="785336" y="132397"/>
                </a:cubicBezTo>
                <a:lnTo>
                  <a:pt x="0" y="132397"/>
                </a:lnTo>
                <a:close/>
              </a:path>
            </a:pathLst>
          </a:custGeom>
          <a:solidFill>
            <a:schemeClr val="accent1"/>
          </a:solidFill>
        </p:spPr>
        <p:txBody>
          <a:bodyPr wrap="square">
            <a:noAutofit/>
          </a:bodyPr>
          <a:lstStyle>
            <a:lvl1pPr>
              <a:defRPr sz="100"/>
            </a:lvl1pPr>
            <a:lvl2pPr>
              <a:defRPr sz="100"/>
            </a:lvl2pPr>
            <a:lvl3pPr>
              <a:defRPr sz="100"/>
            </a:lvl3pPr>
            <a:lvl4pPr>
              <a:defRPr sz="100"/>
            </a:lvl4pPr>
            <a:lvl5pPr>
              <a:defRPr sz="100"/>
            </a:lvl5pPr>
          </a:lstStyle>
          <a:p>
            <a:pPr lvl="0"/>
            <a:r>
              <a:rPr lang="en-US" dirty="0"/>
              <a:t> </a:t>
            </a:r>
          </a:p>
        </p:txBody>
      </p:sp>
      <p:sp>
        <p:nvSpPr>
          <p:cNvPr id="21" name="Text Placeholder 20">
            <a:extLst>
              <a:ext uri="{FF2B5EF4-FFF2-40B4-BE49-F238E27FC236}">
                <a16:creationId xmlns:a16="http://schemas.microsoft.com/office/drawing/2014/main" id="{95BF362E-5249-4859-FAD2-A14B08342DAC}"/>
              </a:ext>
            </a:extLst>
          </p:cNvPr>
          <p:cNvSpPr>
            <a:spLocks noGrp="1"/>
          </p:cNvSpPr>
          <p:nvPr>
            <p:ph type="body" sz="quarter" idx="37" hasCustomPrompt="1"/>
          </p:nvPr>
        </p:nvSpPr>
        <p:spPr>
          <a:xfrm>
            <a:off x="849121" y="1980981"/>
            <a:ext cx="731520" cy="731520"/>
          </a:xfrm>
          <a:blipFill>
            <a:blip r:embed="rId2"/>
            <a:stretch>
              <a:fillRect/>
            </a:stretch>
          </a:blipFill>
        </p:spPr>
        <p:txBody>
          <a:bodyPr/>
          <a:lstStyle>
            <a:lvl1pPr>
              <a:defRPr/>
            </a:lvl1pPr>
          </a:lstStyle>
          <a:p>
            <a:pPr lvl="0"/>
            <a:r>
              <a:rPr lang="en-US" dirty="0"/>
              <a:t> </a:t>
            </a:r>
          </a:p>
        </p:txBody>
      </p:sp>
      <p:sp>
        <p:nvSpPr>
          <p:cNvPr id="29" name="Text Placeholder 20">
            <a:extLst>
              <a:ext uri="{FF2B5EF4-FFF2-40B4-BE49-F238E27FC236}">
                <a16:creationId xmlns:a16="http://schemas.microsoft.com/office/drawing/2014/main" id="{D091E4C5-05CA-A748-015F-1B729D3B4BE5}"/>
              </a:ext>
            </a:extLst>
          </p:cNvPr>
          <p:cNvSpPr>
            <a:spLocks noGrp="1"/>
          </p:cNvSpPr>
          <p:nvPr>
            <p:ph type="body" sz="quarter" idx="38" hasCustomPrompt="1"/>
          </p:nvPr>
        </p:nvSpPr>
        <p:spPr>
          <a:xfrm>
            <a:off x="2791820" y="1980981"/>
            <a:ext cx="731520" cy="731520"/>
          </a:xfrm>
          <a:blipFill>
            <a:blip r:embed="rId3"/>
            <a:stretch>
              <a:fillRect/>
            </a:stretch>
          </a:blipFill>
        </p:spPr>
        <p:txBody>
          <a:bodyPr/>
          <a:lstStyle>
            <a:lvl1pPr>
              <a:defRPr/>
            </a:lvl1pPr>
          </a:lstStyle>
          <a:p>
            <a:pPr lvl="0"/>
            <a:r>
              <a:rPr lang="en-US" dirty="0"/>
              <a:t> </a:t>
            </a:r>
          </a:p>
        </p:txBody>
      </p:sp>
      <p:sp>
        <p:nvSpPr>
          <p:cNvPr id="30" name="Text Placeholder 20">
            <a:extLst>
              <a:ext uri="{FF2B5EF4-FFF2-40B4-BE49-F238E27FC236}">
                <a16:creationId xmlns:a16="http://schemas.microsoft.com/office/drawing/2014/main" id="{BE4114A4-EAA3-D746-E5DD-8877B362BDBA}"/>
              </a:ext>
            </a:extLst>
          </p:cNvPr>
          <p:cNvSpPr>
            <a:spLocks noGrp="1"/>
          </p:cNvSpPr>
          <p:nvPr>
            <p:ph type="body" sz="quarter" idx="39" hasCustomPrompt="1"/>
          </p:nvPr>
        </p:nvSpPr>
        <p:spPr>
          <a:xfrm>
            <a:off x="4734519" y="1980981"/>
            <a:ext cx="731520" cy="731520"/>
          </a:xfrm>
          <a:blipFill>
            <a:blip r:embed="rId4"/>
            <a:stretch>
              <a:fillRect/>
            </a:stretch>
          </a:blipFill>
        </p:spPr>
        <p:txBody>
          <a:bodyPr/>
          <a:lstStyle>
            <a:lvl1pPr>
              <a:defRPr/>
            </a:lvl1pPr>
          </a:lstStyle>
          <a:p>
            <a:pPr lvl="0"/>
            <a:r>
              <a:rPr lang="en-US" dirty="0"/>
              <a:t> </a:t>
            </a:r>
          </a:p>
        </p:txBody>
      </p:sp>
      <p:sp>
        <p:nvSpPr>
          <p:cNvPr id="31" name="Text Placeholder 20">
            <a:extLst>
              <a:ext uri="{FF2B5EF4-FFF2-40B4-BE49-F238E27FC236}">
                <a16:creationId xmlns:a16="http://schemas.microsoft.com/office/drawing/2014/main" id="{6309C1F2-BACA-14DF-0044-C30845FAE328}"/>
              </a:ext>
            </a:extLst>
          </p:cNvPr>
          <p:cNvSpPr>
            <a:spLocks noGrp="1"/>
          </p:cNvSpPr>
          <p:nvPr>
            <p:ph type="body" sz="quarter" idx="40" hasCustomPrompt="1"/>
          </p:nvPr>
        </p:nvSpPr>
        <p:spPr>
          <a:xfrm>
            <a:off x="6677218" y="1980981"/>
            <a:ext cx="731520" cy="731520"/>
          </a:xfrm>
          <a:blipFill>
            <a:blip r:embed="rId5"/>
            <a:stretch>
              <a:fillRect/>
            </a:stretch>
          </a:blipFill>
        </p:spPr>
        <p:txBody>
          <a:bodyPr/>
          <a:lstStyle>
            <a:lvl1pPr>
              <a:defRPr/>
            </a:lvl1pPr>
          </a:lstStyle>
          <a:p>
            <a:pPr lvl="0"/>
            <a:r>
              <a:rPr lang="en-US" dirty="0"/>
              <a:t> </a:t>
            </a:r>
          </a:p>
        </p:txBody>
      </p:sp>
      <p:sp>
        <p:nvSpPr>
          <p:cNvPr id="32" name="Text Placeholder 20">
            <a:extLst>
              <a:ext uri="{FF2B5EF4-FFF2-40B4-BE49-F238E27FC236}">
                <a16:creationId xmlns:a16="http://schemas.microsoft.com/office/drawing/2014/main" id="{DF6B292C-8770-1787-41EF-80256E51844A}"/>
              </a:ext>
            </a:extLst>
          </p:cNvPr>
          <p:cNvSpPr>
            <a:spLocks noGrp="1"/>
          </p:cNvSpPr>
          <p:nvPr>
            <p:ph type="body" sz="quarter" idx="41" hasCustomPrompt="1"/>
          </p:nvPr>
        </p:nvSpPr>
        <p:spPr>
          <a:xfrm>
            <a:off x="8619917" y="1980981"/>
            <a:ext cx="731520" cy="731520"/>
          </a:xfrm>
          <a:blipFill>
            <a:blip r:embed="rId6"/>
            <a:stretch>
              <a:fillRect/>
            </a:stretch>
          </a:blipFill>
        </p:spPr>
        <p:txBody>
          <a:bodyPr/>
          <a:lstStyle>
            <a:lvl1pPr>
              <a:defRPr/>
            </a:lvl1pPr>
          </a:lstStyle>
          <a:p>
            <a:pPr lvl="0"/>
            <a:r>
              <a:rPr lang="en-US" dirty="0"/>
              <a:t> </a:t>
            </a:r>
          </a:p>
        </p:txBody>
      </p:sp>
      <p:sp>
        <p:nvSpPr>
          <p:cNvPr id="34" name="Text Placeholder 20">
            <a:extLst>
              <a:ext uri="{FF2B5EF4-FFF2-40B4-BE49-F238E27FC236}">
                <a16:creationId xmlns:a16="http://schemas.microsoft.com/office/drawing/2014/main" id="{08000BE6-AE4B-D6A3-878C-AC79E11F81D6}"/>
              </a:ext>
            </a:extLst>
          </p:cNvPr>
          <p:cNvSpPr>
            <a:spLocks noGrp="1"/>
          </p:cNvSpPr>
          <p:nvPr>
            <p:ph type="body" sz="quarter" idx="42" hasCustomPrompt="1"/>
          </p:nvPr>
        </p:nvSpPr>
        <p:spPr>
          <a:xfrm>
            <a:off x="10535527" y="1980981"/>
            <a:ext cx="731520" cy="731520"/>
          </a:xfrm>
          <a:blipFill>
            <a:blip r:embed="rId7"/>
            <a:stretch>
              <a:fillRect/>
            </a:stretch>
          </a:blipFill>
        </p:spPr>
        <p:txBody>
          <a:bodyPr/>
          <a:lstStyle>
            <a:lvl1pPr>
              <a:defRPr/>
            </a:lvl1pPr>
          </a:lstStyle>
          <a:p>
            <a:pPr lvl="0"/>
            <a:r>
              <a:rPr lang="en-US" dirty="0"/>
              <a:t> </a:t>
            </a:r>
          </a:p>
        </p:txBody>
      </p:sp>
    </p:spTree>
    <p:extLst>
      <p:ext uri="{BB962C8B-B14F-4D97-AF65-F5344CB8AC3E}">
        <p14:creationId xmlns:p14="http://schemas.microsoft.com/office/powerpoint/2010/main" val="18695086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lorblocks - 3 item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519E45-3D8B-8541-B05B-25FD86A5EEB1}"/>
              </a:ext>
            </a:extLst>
          </p:cNvPr>
          <p:cNvSpPr/>
          <p:nvPr/>
        </p:nvSpPr>
        <p:spPr>
          <a:xfrm flipV="1">
            <a:off x="0" y="0"/>
            <a:ext cx="12192328" cy="6080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5" name="Text Placeholder 25">
            <a:extLst>
              <a:ext uri="{FF2B5EF4-FFF2-40B4-BE49-F238E27FC236}">
                <a16:creationId xmlns:a16="http://schemas.microsoft.com/office/drawing/2014/main" id="{8D8D0F77-9F82-7947-BEC3-48DDE501D95C}"/>
              </a:ext>
            </a:extLst>
          </p:cNvPr>
          <p:cNvSpPr>
            <a:spLocks noGrp="1"/>
          </p:cNvSpPr>
          <p:nvPr>
            <p:ph type="body" sz="quarter" idx="29"/>
          </p:nvPr>
        </p:nvSpPr>
        <p:spPr>
          <a:xfrm>
            <a:off x="-1" y="1678634"/>
            <a:ext cx="3932313" cy="4402123"/>
          </a:xfrm>
          <a:solidFill>
            <a:schemeClr val="accent1"/>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26" name="Text Placeholder 25">
            <a:extLst>
              <a:ext uri="{FF2B5EF4-FFF2-40B4-BE49-F238E27FC236}">
                <a16:creationId xmlns:a16="http://schemas.microsoft.com/office/drawing/2014/main" id="{B2476420-B13D-7043-8EF6-63982FAFC016}"/>
              </a:ext>
            </a:extLst>
          </p:cNvPr>
          <p:cNvSpPr>
            <a:spLocks noGrp="1"/>
          </p:cNvSpPr>
          <p:nvPr>
            <p:ph type="body" sz="quarter" idx="30"/>
          </p:nvPr>
        </p:nvSpPr>
        <p:spPr>
          <a:xfrm>
            <a:off x="3926502" y="1678634"/>
            <a:ext cx="4127782" cy="4402123"/>
          </a:xfrm>
          <a:solidFill>
            <a:schemeClr val="accent2"/>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27" name="Text Placeholder 25">
            <a:extLst>
              <a:ext uri="{FF2B5EF4-FFF2-40B4-BE49-F238E27FC236}">
                <a16:creationId xmlns:a16="http://schemas.microsoft.com/office/drawing/2014/main" id="{BE691A80-7381-4E4C-88ED-818917B61A64}"/>
              </a:ext>
            </a:extLst>
          </p:cNvPr>
          <p:cNvSpPr>
            <a:spLocks noGrp="1"/>
          </p:cNvSpPr>
          <p:nvPr>
            <p:ph type="body" sz="quarter" idx="31"/>
          </p:nvPr>
        </p:nvSpPr>
        <p:spPr>
          <a:xfrm>
            <a:off x="8054284" y="1678634"/>
            <a:ext cx="4127782" cy="4402123"/>
          </a:xfrm>
          <a:solidFill>
            <a:schemeClr val="accent3"/>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2" name="Title 1"/>
          <p:cNvSpPr>
            <a:spLocks noGrp="1"/>
          </p:cNvSpPr>
          <p:nvPr>
            <p:ph type="title" hasCustomPrompt="1"/>
          </p:nvPr>
        </p:nvSpPr>
        <p:spPr>
          <a:xfrm>
            <a:off x="1181100" y="475742"/>
            <a:ext cx="10401298" cy="576838"/>
          </a:xfrm>
        </p:spPr>
        <p:txBody>
          <a:bodyPr anchor="t" anchorCtr="0">
            <a:noAutofit/>
          </a:bodyPr>
          <a:lstStyle>
            <a:lvl1pPr>
              <a:defRPr sz="3600"/>
            </a:lvl1pPr>
          </a:lstStyle>
          <a:p>
            <a:r>
              <a:rPr lang="en-US" dirty="0"/>
              <a:t>Title</a:t>
            </a:r>
          </a:p>
        </p:txBody>
      </p:sp>
      <p:sp>
        <p:nvSpPr>
          <p:cNvPr id="3" name="Content Placeholder 2"/>
          <p:cNvSpPr>
            <a:spLocks noGrp="1"/>
          </p:cNvSpPr>
          <p:nvPr>
            <p:ph idx="1"/>
          </p:nvPr>
        </p:nvSpPr>
        <p:spPr>
          <a:xfrm>
            <a:off x="4244899" y="2337319"/>
            <a:ext cx="3513100" cy="3551853"/>
          </a:xfrm>
        </p:spPr>
        <p:txBody>
          <a:bodyPr>
            <a:noAutofit/>
          </a:bodyPr>
          <a:lstStyle>
            <a:lvl1pPr algn="ctr">
              <a:lnSpc>
                <a:spcPct val="90000"/>
              </a:lnSpc>
              <a:defRPr sz="1800">
                <a:solidFill>
                  <a:schemeClr val="accent2">
                    <a:lumMod val="20000"/>
                    <a:lumOff val="80000"/>
                  </a:schemeClr>
                </a:solidFill>
              </a:defRPr>
            </a:lvl1pPr>
            <a:lvl2pPr>
              <a:lnSpc>
                <a:spcPct val="90000"/>
              </a:lnSpc>
              <a:defRPr sz="1200">
                <a:solidFill>
                  <a:schemeClr val="bg1"/>
                </a:solidFill>
              </a:defRPr>
            </a:lvl2pPr>
            <a:lvl3pPr>
              <a:lnSpc>
                <a:spcPct val="90000"/>
              </a:lnSpc>
              <a:buClrTx/>
              <a:defRPr sz="1200">
                <a:solidFill>
                  <a:schemeClr val="bg1"/>
                </a:solidFill>
              </a:defRPr>
            </a:lvl3pPr>
            <a:lvl4pPr>
              <a:lnSpc>
                <a:spcPct val="90000"/>
              </a:lnSpc>
              <a:defRPr sz="1200">
                <a:solidFill>
                  <a:schemeClr val="bg1"/>
                </a:solidFill>
              </a:defRPr>
            </a:lvl4pPr>
            <a:lvl5pPr>
              <a:lnSpc>
                <a:spcPct val="90000"/>
              </a:lnSpc>
              <a:defRPr sz="12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noAutofit/>
          </a:bodyPr>
          <a:lstStyle/>
          <a:p>
            <a:fld id="{B6941E7E-3E25-45A7-9EE6-3D8C805B96CD}" type="datetimeFigureOut">
              <a:rPr lang="en-US" smtClean="0"/>
              <a:t>6/11/2025</a:t>
            </a:fld>
            <a:endParaRPr lang="en-US"/>
          </a:p>
        </p:txBody>
      </p:sp>
      <p:sp>
        <p:nvSpPr>
          <p:cNvPr id="6" name="Footer Placeholder 5"/>
          <p:cNvSpPr>
            <a:spLocks noGrp="1"/>
          </p:cNvSpPr>
          <p:nvPr>
            <p:ph type="ftr" sz="quarter" idx="11"/>
          </p:nvPr>
        </p:nvSpPr>
        <p:spPr>
          <a:xfrm>
            <a:off x="3926501" y="6356350"/>
            <a:ext cx="7437485" cy="365125"/>
          </a:xfrm>
        </p:spPr>
        <p:txBody>
          <a:bodyPr>
            <a:noAutofit/>
          </a:bodyPr>
          <a:lstStyle/>
          <a:p>
            <a:endParaRPr lang="en-US" dirty="0"/>
          </a:p>
        </p:txBody>
      </p:sp>
      <p:sp>
        <p:nvSpPr>
          <p:cNvPr id="7" name="Slide Number Placeholder 6"/>
          <p:cNvSpPr>
            <a:spLocks noGrp="1"/>
          </p:cNvSpPr>
          <p:nvPr>
            <p:ph type="sldNum" sz="quarter" idx="12"/>
          </p:nvPr>
        </p:nvSpPr>
        <p:spPr/>
        <p:txBody>
          <a:bodyPr>
            <a:noAutofit/>
          </a:bodyPr>
          <a:lstStyle/>
          <a:p>
            <a:fld id="{9FA39958-4547-491A-AB55-4DC9AA84292E}" type="slidenum">
              <a:rPr lang="en-US" smtClean="0"/>
              <a:t>‹#›</a:t>
            </a:fld>
            <a:endParaRPr lang="en-US"/>
          </a:p>
        </p:txBody>
      </p:sp>
      <p:sp>
        <p:nvSpPr>
          <p:cNvPr id="10" name="Text Placeholder 9"/>
          <p:cNvSpPr>
            <a:spLocks noGrp="1"/>
          </p:cNvSpPr>
          <p:nvPr>
            <p:ph type="body" sz="quarter" idx="13" hasCustomPrompt="1"/>
          </p:nvPr>
        </p:nvSpPr>
        <p:spPr>
          <a:xfrm>
            <a:off x="1181100" y="1052580"/>
            <a:ext cx="10381090"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Graphic 102">
            <a:extLst>
              <a:ext uri="{FF2B5EF4-FFF2-40B4-BE49-F238E27FC236}">
                <a16:creationId xmlns:a16="http://schemas.microsoft.com/office/drawing/2014/main" id="{A855285B-35E3-1749-8191-8F789F9FA9ED}"/>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22" name="Content Placeholder 2"/>
          <p:cNvSpPr>
            <a:spLocks noGrp="1"/>
          </p:cNvSpPr>
          <p:nvPr>
            <p:ph idx="14"/>
          </p:nvPr>
        </p:nvSpPr>
        <p:spPr>
          <a:xfrm>
            <a:off x="8377875" y="2337318"/>
            <a:ext cx="3472154" cy="3551853"/>
          </a:xfrm>
        </p:spPr>
        <p:txBody>
          <a:bodyPr>
            <a:noAutofit/>
          </a:bodyPr>
          <a:lstStyle>
            <a:lvl1pPr algn="ctr">
              <a:lnSpc>
                <a:spcPct val="90000"/>
              </a:lnSpc>
              <a:defRPr sz="1800">
                <a:solidFill>
                  <a:schemeClr val="accent3">
                    <a:lumMod val="20000"/>
                    <a:lumOff val="80000"/>
                  </a:schemeClr>
                </a:solidFill>
              </a:defRPr>
            </a:lvl1pPr>
            <a:lvl2pPr>
              <a:lnSpc>
                <a:spcPct val="90000"/>
              </a:lnSpc>
              <a:defRPr sz="1200">
                <a:solidFill>
                  <a:schemeClr val="bg1"/>
                </a:solidFill>
              </a:defRPr>
            </a:lvl2pPr>
            <a:lvl3pPr>
              <a:lnSpc>
                <a:spcPct val="90000"/>
              </a:lnSpc>
              <a:buClrTx/>
              <a:defRPr sz="1200">
                <a:solidFill>
                  <a:schemeClr val="bg1"/>
                </a:solidFill>
              </a:defRPr>
            </a:lvl3pPr>
            <a:lvl4pPr>
              <a:lnSpc>
                <a:spcPct val="90000"/>
              </a:lnSpc>
              <a:defRPr sz="1200">
                <a:solidFill>
                  <a:schemeClr val="bg1"/>
                </a:solidFill>
              </a:defRPr>
            </a:lvl4pPr>
            <a:lvl5pPr>
              <a:lnSpc>
                <a:spcPct val="90000"/>
              </a:lnSpc>
              <a:defRPr sz="12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p:cNvSpPr>
            <a:spLocks noGrp="1"/>
          </p:cNvSpPr>
          <p:nvPr>
            <p:ph idx="16"/>
          </p:nvPr>
        </p:nvSpPr>
        <p:spPr>
          <a:xfrm>
            <a:off x="402162" y="2337316"/>
            <a:ext cx="3184315" cy="3551853"/>
          </a:xfrm>
        </p:spPr>
        <p:txBody>
          <a:bodyPr>
            <a:noAutofit/>
          </a:bodyPr>
          <a:lstStyle>
            <a:lvl1pPr algn="ctr">
              <a:lnSpc>
                <a:spcPct val="90000"/>
              </a:lnSpc>
              <a:defRPr sz="1800">
                <a:solidFill>
                  <a:schemeClr val="accent6"/>
                </a:solidFill>
              </a:defRPr>
            </a:lvl1pPr>
            <a:lvl2pPr>
              <a:lnSpc>
                <a:spcPct val="90000"/>
              </a:lnSpc>
              <a:defRPr sz="1200">
                <a:solidFill>
                  <a:schemeClr val="bg1"/>
                </a:solidFill>
              </a:defRPr>
            </a:lvl2pPr>
            <a:lvl3pPr>
              <a:lnSpc>
                <a:spcPct val="90000"/>
              </a:lnSpc>
              <a:buClrTx/>
              <a:defRPr sz="1200">
                <a:solidFill>
                  <a:schemeClr val="bg1"/>
                </a:solidFill>
              </a:defRPr>
            </a:lvl3pPr>
            <a:lvl4pPr>
              <a:lnSpc>
                <a:spcPct val="90000"/>
              </a:lnSpc>
              <a:defRPr sz="1200">
                <a:solidFill>
                  <a:schemeClr val="bg1"/>
                </a:solidFill>
              </a:defRPr>
            </a:lvl4pPr>
            <a:lvl5pPr>
              <a:lnSpc>
                <a:spcPct val="90000"/>
              </a:lnSpc>
              <a:defRPr sz="12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09508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olorblocks - 4 item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0519E45-3D8B-8541-B05B-25FD86A5EEB1}"/>
              </a:ext>
            </a:extLst>
          </p:cNvPr>
          <p:cNvSpPr/>
          <p:nvPr/>
        </p:nvSpPr>
        <p:spPr>
          <a:xfrm flipV="1">
            <a:off x="0" y="0"/>
            <a:ext cx="12192328" cy="6080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5" name="Text Placeholder 25">
            <a:extLst>
              <a:ext uri="{FF2B5EF4-FFF2-40B4-BE49-F238E27FC236}">
                <a16:creationId xmlns:a16="http://schemas.microsoft.com/office/drawing/2014/main" id="{8D8D0F77-9F82-7947-BEC3-48DDE501D95C}"/>
              </a:ext>
            </a:extLst>
          </p:cNvPr>
          <p:cNvSpPr>
            <a:spLocks noGrp="1"/>
          </p:cNvSpPr>
          <p:nvPr>
            <p:ph type="body" sz="quarter" idx="29"/>
          </p:nvPr>
        </p:nvSpPr>
        <p:spPr>
          <a:xfrm>
            <a:off x="-1" y="1678634"/>
            <a:ext cx="3054096" cy="4402123"/>
          </a:xfrm>
          <a:solidFill>
            <a:schemeClr val="accent1"/>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26" name="Text Placeholder 25">
            <a:extLst>
              <a:ext uri="{FF2B5EF4-FFF2-40B4-BE49-F238E27FC236}">
                <a16:creationId xmlns:a16="http://schemas.microsoft.com/office/drawing/2014/main" id="{B2476420-B13D-7043-8EF6-63982FAFC016}"/>
              </a:ext>
            </a:extLst>
          </p:cNvPr>
          <p:cNvSpPr>
            <a:spLocks noGrp="1"/>
          </p:cNvSpPr>
          <p:nvPr>
            <p:ph type="body" sz="quarter" idx="30"/>
          </p:nvPr>
        </p:nvSpPr>
        <p:spPr>
          <a:xfrm>
            <a:off x="3045254" y="1678634"/>
            <a:ext cx="3054096" cy="4402123"/>
          </a:xfrm>
          <a:solidFill>
            <a:schemeClr val="accent2"/>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27" name="Text Placeholder 25">
            <a:extLst>
              <a:ext uri="{FF2B5EF4-FFF2-40B4-BE49-F238E27FC236}">
                <a16:creationId xmlns:a16="http://schemas.microsoft.com/office/drawing/2014/main" id="{BE691A80-7381-4E4C-88ED-818917B61A64}"/>
              </a:ext>
            </a:extLst>
          </p:cNvPr>
          <p:cNvSpPr>
            <a:spLocks noGrp="1"/>
          </p:cNvSpPr>
          <p:nvPr>
            <p:ph type="body" sz="quarter" idx="31"/>
          </p:nvPr>
        </p:nvSpPr>
        <p:spPr>
          <a:xfrm>
            <a:off x="6094169" y="1678634"/>
            <a:ext cx="3054096" cy="4402123"/>
          </a:xfrm>
          <a:solidFill>
            <a:schemeClr val="accent4"/>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28" name="Text Placeholder 25">
            <a:extLst>
              <a:ext uri="{FF2B5EF4-FFF2-40B4-BE49-F238E27FC236}">
                <a16:creationId xmlns:a16="http://schemas.microsoft.com/office/drawing/2014/main" id="{8D7F0F5B-9462-3A4F-A2AA-B7F0BF1D24C3}"/>
              </a:ext>
            </a:extLst>
          </p:cNvPr>
          <p:cNvSpPr>
            <a:spLocks noGrp="1"/>
          </p:cNvSpPr>
          <p:nvPr>
            <p:ph type="body" sz="quarter" idx="32"/>
          </p:nvPr>
        </p:nvSpPr>
        <p:spPr>
          <a:xfrm>
            <a:off x="9143249" y="1678634"/>
            <a:ext cx="3054096" cy="4402123"/>
          </a:xfrm>
          <a:solidFill>
            <a:schemeClr val="accent3"/>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3" name="Content Placeholder 2"/>
          <p:cNvSpPr>
            <a:spLocks noGrp="1"/>
          </p:cNvSpPr>
          <p:nvPr>
            <p:ph idx="1"/>
          </p:nvPr>
        </p:nvSpPr>
        <p:spPr>
          <a:xfrm>
            <a:off x="3431161" y="2182003"/>
            <a:ext cx="2282283" cy="3707170"/>
          </a:xfrm>
        </p:spPr>
        <p:txBody>
          <a:bodyPr>
            <a:noAutofit/>
          </a:bodyPr>
          <a:lstStyle>
            <a:lvl1pPr algn="ctr">
              <a:lnSpc>
                <a:spcPct val="90000"/>
              </a:lnSpc>
              <a:defRPr lang="en-US" sz="1400" b="0" kern="1200" dirty="0">
                <a:solidFill>
                  <a:schemeClr val="accent2">
                    <a:lumMod val="20000"/>
                    <a:lumOff val="80000"/>
                  </a:schemeClr>
                </a:solidFill>
                <a:latin typeface="Tiempos Headline Semibold" panose="02020703060303060403" pitchFamily="18" charset="0"/>
                <a:ea typeface="+mn-ea"/>
                <a:cs typeface="+mn-cs"/>
              </a:defRPr>
            </a:lvl1pPr>
            <a:lvl2pPr>
              <a:lnSpc>
                <a:spcPct val="90000"/>
              </a:lnSpc>
              <a:defRPr sz="1200">
                <a:solidFill>
                  <a:schemeClr val="bg1"/>
                </a:solidFill>
              </a:defRPr>
            </a:lvl2pPr>
            <a:lvl3pPr>
              <a:lnSpc>
                <a:spcPct val="90000"/>
              </a:lnSpc>
              <a:buClrTx/>
              <a:defRPr sz="1200">
                <a:solidFill>
                  <a:schemeClr val="bg1"/>
                </a:solidFill>
              </a:defRPr>
            </a:lvl3pPr>
            <a:lvl4pPr>
              <a:lnSpc>
                <a:spcPct val="90000"/>
              </a:lnSpc>
              <a:defRPr sz="1200">
                <a:solidFill>
                  <a:schemeClr val="bg1"/>
                </a:solidFill>
              </a:defRPr>
            </a:lvl4pPr>
            <a:lvl5pPr>
              <a:lnSpc>
                <a:spcPct val="90000"/>
              </a:lnSpc>
              <a:defRPr sz="12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1642946" y="6356350"/>
            <a:ext cx="1174761" cy="365125"/>
          </a:xfrm>
        </p:spPr>
        <p:txBody>
          <a:bodyPr>
            <a:noAutofit/>
          </a:bodyPr>
          <a:lstStyle/>
          <a:p>
            <a:fld id="{B6941E7E-3E25-45A7-9EE6-3D8C805B96CD}" type="datetimeFigureOut">
              <a:rPr lang="en-US" smtClean="0"/>
              <a:t>6/11/2025</a:t>
            </a:fld>
            <a:endParaRPr lang="en-US"/>
          </a:p>
        </p:txBody>
      </p:sp>
      <p:sp>
        <p:nvSpPr>
          <p:cNvPr id="6" name="Footer Placeholder 5"/>
          <p:cNvSpPr>
            <a:spLocks noGrp="1"/>
          </p:cNvSpPr>
          <p:nvPr>
            <p:ph type="ftr" sz="quarter" idx="11"/>
          </p:nvPr>
        </p:nvSpPr>
        <p:spPr>
          <a:xfrm>
            <a:off x="3045253" y="6356350"/>
            <a:ext cx="8252667" cy="365125"/>
          </a:xfrm>
        </p:spPr>
        <p:txBody>
          <a:bodyPr>
            <a:noAutofit/>
          </a:bodyPr>
          <a:lstStyle/>
          <a:p>
            <a:endParaRPr lang="en-US" dirty="0"/>
          </a:p>
        </p:txBody>
      </p:sp>
      <p:sp>
        <p:nvSpPr>
          <p:cNvPr id="7" name="Slide Number Placeholder 6"/>
          <p:cNvSpPr>
            <a:spLocks noGrp="1"/>
          </p:cNvSpPr>
          <p:nvPr>
            <p:ph type="sldNum" sz="quarter" idx="12"/>
          </p:nvPr>
        </p:nvSpPr>
        <p:spPr/>
        <p:txBody>
          <a:bodyPr>
            <a:noAutofit/>
          </a:bodyPr>
          <a:lstStyle/>
          <a:p>
            <a:fld id="{9FA39958-4547-491A-AB55-4DC9AA84292E}" type="slidenum">
              <a:rPr lang="en-US" smtClean="0"/>
              <a:t>‹#›</a:t>
            </a:fld>
            <a:endParaRPr lang="en-US"/>
          </a:p>
        </p:txBody>
      </p:sp>
      <p:sp>
        <p:nvSpPr>
          <p:cNvPr id="16" name="Graphic 102">
            <a:extLst>
              <a:ext uri="{FF2B5EF4-FFF2-40B4-BE49-F238E27FC236}">
                <a16:creationId xmlns:a16="http://schemas.microsoft.com/office/drawing/2014/main" id="{A855285B-35E3-1749-8191-8F789F9FA9ED}"/>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22" name="Content Placeholder 2"/>
          <p:cNvSpPr>
            <a:spLocks noGrp="1"/>
          </p:cNvSpPr>
          <p:nvPr>
            <p:ph idx="14"/>
          </p:nvPr>
        </p:nvSpPr>
        <p:spPr>
          <a:xfrm>
            <a:off x="6480076" y="2182002"/>
            <a:ext cx="2282283" cy="3707170"/>
          </a:xfrm>
        </p:spPr>
        <p:txBody>
          <a:bodyPr>
            <a:noAutofit/>
          </a:bodyPr>
          <a:lstStyle>
            <a:lvl1pPr algn="ctr">
              <a:lnSpc>
                <a:spcPct val="90000"/>
              </a:lnSpc>
              <a:defRPr lang="en-US" sz="1400" b="0" kern="1200" dirty="0">
                <a:solidFill>
                  <a:schemeClr val="accent4">
                    <a:lumMod val="20000"/>
                    <a:lumOff val="80000"/>
                  </a:schemeClr>
                </a:solidFill>
                <a:latin typeface="Tiempos Headline Semibold" panose="02020703060303060403" pitchFamily="18" charset="0"/>
                <a:ea typeface="+mn-ea"/>
                <a:cs typeface="+mn-cs"/>
              </a:defRPr>
            </a:lvl1pPr>
            <a:lvl2pPr>
              <a:lnSpc>
                <a:spcPct val="90000"/>
              </a:lnSpc>
              <a:defRPr sz="1200">
                <a:solidFill>
                  <a:schemeClr val="bg1"/>
                </a:solidFill>
              </a:defRPr>
            </a:lvl2pPr>
            <a:lvl3pPr>
              <a:lnSpc>
                <a:spcPct val="90000"/>
              </a:lnSpc>
              <a:buClrTx/>
              <a:defRPr sz="1200">
                <a:solidFill>
                  <a:schemeClr val="bg1"/>
                </a:solidFill>
              </a:defRPr>
            </a:lvl3pPr>
            <a:lvl4pPr>
              <a:lnSpc>
                <a:spcPct val="90000"/>
              </a:lnSpc>
              <a:defRPr sz="1200">
                <a:solidFill>
                  <a:schemeClr val="bg1"/>
                </a:solidFill>
              </a:defRPr>
            </a:lvl4pPr>
            <a:lvl5pPr>
              <a:lnSpc>
                <a:spcPct val="90000"/>
              </a:lnSpc>
              <a:defRPr sz="12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idx="15"/>
          </p:nvPr>
        </p:nvSpPr>
        <p:spPr>
          <a:xfrm>
            <a:off x="9529156" y="2182001"/>
            <a:ext cx="2282283" cy="3707170"/>
          </a:xfrm>
        </p:spPr>
        <p:txBody>
          <a:bodyPr>
            <a:noAutofit/>
          </a:bodyPr>
          <a:lstStyle>
            <a:lvl1pPr algn="ctr">
              <a:lnSpc>
                <a:spcPct val="90000"/>
              </a:lnSpc>
              <a:defRPr lang="en-US" sz="1400" b="0" kern="1200" dirty="0">
                <a:solidFill>
                  <a:schemeClr val="accent3">
                    <a:lumMod val="20000"/>
                    <a:lumOff val="80000"/>
                  </a:schemeClr>
                </a:solidFill>
                <a:latin typeface="Tiempos Headline Semibold" panose="02020703060303060403" pitchFamily="18" charset="0"/>
                <a:ea typeface="+mn-ea"/>
                <a:cs typeface="+mn-cs"/>
              </a:defRPr>
            </a:lvl1pPr>
            <a:lvl2pPr>
              <a:lnSpc>
                <a:spcPct val="90000"/>
              </a:lnSpc>
              <a:defRPr sz="1200">
                <a:solidFill>
                  <a:schemeClr val="bg1"/>
                </a:solidFill>
              </a:defRPr>
            </a:lvl2pPr>
            <a:lvl3pPr>
              <a:lnSpc>
                <a:spcPct val="90000"/>
              </a:lnSpc>
              <a:buClrTx/>
              <a:defRPr sz="1200">
                <a:solidFill>
                  <a:schemeClr val="bg1"/>
                </a:solidFill>
              </a:defRPr>
            </a:lvl3pPr>
            <a:lvl4pPr>
              <a:lnSpc>
                <a:spcPct val="90000"/>
              </a:lnSpc>
              <a:defRPr sz="1200">
                <a:solidFill>
                  <a:schemeClr val="bg1"/>
                </a:solidFill>
              </a:defRPr>
            </a:lvl4pPr>
            <a:lvl5pPr>
              <a:lnSpc>
                <a:spcPct val="90000"/>
              </a:lnSpc>
              <a:defRPr sz="12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p:cNvSpPr>
            <a:spLocks noGrp="1"/>
          </p:cNvSpPr>
          <p:nvPr>
            <p:ph idx="16"/>
          </p:nvPr>
        </p:nvSpPr>
        <p:spPr>
          <a:xfrm>
            <a:off x="385906" y="2182000"/>
            <a:ext cx="2282283" cy="3707170"/>
          </a:xfrm>
        </p:spPr>
        <p:txBody>
          <a:bodyPr>
            <a:noAutofit/>
          </a:bodyPr>
          <a:lstStyle>
            <a:lvl1pPr algn="ctr">
              <a:lnSpc>
                <a:spcPct val="90000"/>
              </a:lnSpc>
              <a:defRPr lang="en-US" sz="1400" b="0" kern="1200" dirty="0">
                <a:solidFill>
                  <a:schemeClr val="accent6"/>
                </a:solidFill>
                <a:latin typeface="Tiempos Headline Semibold" panose="02020703060303060403" pitchFamily="18" charset="0"/>
                <a:ea typeface="+mn-ea"/>
                <a:cs typeface="+mn-cs"/>
              </a:defRPr>
            </a:lvl1pPr>
            <a:lvl2pPr>
              <a:lnSpc>
                <a:spcPct val="90000"/>
              </a:lnSpc>
              <a:defRPr sz="1200">
                <a:solidFill>
                  <a:schemeClr val="bg1"/>
                </a:solidFill>
              </a:defRPr>
            </a:lvl2pPr>
            <a:lvl3pPr>
              <a:lnSpc>
                <a:spcPct val="90000"/>
              </a:lnSpc>
              <a:buClrTx/>
              <a:defRPr sz="1200">
                <a:solidFill>
                  <a:schemeClr val="bg1"/>
                </a:solidFill>
              </a:defRPr>
            </a:lvl3pPr>
            <a:lvl4pPr>
              <a:lnSpc>
                <a:spcPct val="90000"/>
              </a:lnSpc>
              <a:defRPr sz="1200">
                <a:solidFill>
                  <a:schemeClr val="bg1"/>
                </a:solidFill>
              </a:defRPr>
            </a:lvl4pPr>
            <a:lvl5pPr>
              <a:lnSpc>
                <a:spcPct val="90000"/>
              </a:lnSpc>
              <a:defRPr sz="12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FBB676C5-9DBB-CD9B-D507-0696E4C89548}"/>
              </a:ext>
            </a:extLst>
          </p:cNvPr>
          <p:cNvSpPr>
            <a:spLocks noGrp="1"/>
          </p:cNvSpPr>
          <p:nvPr>
            <p:ph type="title" hasCustomPrompt="1"/>
          </p:nvPr>
        </p:nvSpPr>
        <p:spPr>
          <a:xfrm>
            <a:off x="1181100" y="475742"/>
            <a:ext cx="10401298" cy="576838"/>
          </a:xfrm>
        </p:spPr>
        <p:txBody>
          <a:bodyPr anchor="t" anchorCtr="0">
            <a:noAutofit/>
          </a:bodyPr>
          <a:lstStyle>
            <a:lvl1pPr>
              <a:defRPr sz="3600"/>
            </a:lvl1pPr>
          </a:lstStyle>
          <a:p>
            <a:r>
              <a:rPr lang="en-US" dirty="0"/>
              <a:t>Title</a:t>
            </a:r>
          </a:p>
        </p:txBody>
      </p:sp>
      <p:sp>
        <p:nvSpPr>
          <p:cNvPr id="8" name="Text Placeholder 9">
            <a:extLst>
              <a:ext uri="{FF2B5EF4-FFF2-40B4-BE49-F238E27FC236}">
                <a16:creationId xmlns:a16="http://schemas.microsoft.com/office/drawing/2014/main" id="{ADC41D28-10C0-6912-2579-0BDEB19186C0}"/>
              </a:ext>
            </a:extLst>
          </p:cNvPr>
          <p:cNvSpPr>
            <a:spLocks noGrp="1"/>
          </p:cNvSpPr>
          <p:nvPr>
            <p:ph type="body" sz="quarter" idx="13" hasCustomPrompt="1"/>
          </p:nvPr>
        </p:nvSpPr>
        <p:spPr>
          <a:xfrm>
            <a:off x="1181100" y="1052580"/>
            <a:ext cx="10381090"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9" name="SmartArt Placeholder 3">
            <a:extLst>
              <a:ext uri="{FF2B5EF4-FFF2-40B4-BE49-F238E27FC236}">
                <a16:creationId xmlns:a16="http://schemas.microsoft.com/office/drawing/2014/main" id="{EEC22752-98ED-C4F2-62F0-193E15C3C842}"/>
              </a:ext>
            </a:extLst>
          </p:cNvPr>
          <p:cNvSpPr txBox="1">
            <a:spLocks/>
          </p:cNvSpPr>
          <p:nvPr userDrawn="1"/>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Tree>
    <p:extLst>
      <p:ext uri="{BB962C8B-B14F-4D97-AF65-F5344CB8AC3E}">
        <p14:creationId xmlns:p14="http://schemas.microsoft.com/office/powerpoint/2010/main" val="7535696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lorblocks - 5 item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0519E45-3D8B-8541-B05B-25FD86A5EEB1}"/>
              </a:ext>
            </a:extLst>
          </p:cNvPr>
          <p:cNvSpPr/>
          <p:nvPr/>
        </p:nvSpPr>
        <p:spPr>
          <a:xfrm flipV="1">
            <a:off x="0" y="0"/>
            <a:ext cx="12192328" cy="6080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0" name="Text Placeholder 25">
            <a:extLst>
              <a:ext uri="{FF2B5EF4-FFF2-40B4-BE49-F238E27FC236}">
                <a16:creationId xmlns:a16="http://schemas.microsoft.com/office/drawing/2014/main" id="{8D8D0F77-9F82-7947-BEC3-48DDE501D95C}"/>
              </a:ext>
            </a:extLst>
          </p:cNvPr>
          <p:cNvSpPr>
            <a:spLocks noGrp="1"/>
          </p:cNvSpPr>
          <p:nvPr>
            <p:ph type="body" sz="quarter" idx="29"/>
          </p:nvPr>
        </p:nvSpPr>
        <p:spPr>
          <a:xfrm>
            <a:off x="0" y="1852884"/>
            <a:ext cx="2441448" cy="3595416"/>
          </a:xfrm>
          <a:solidFill>
            <a:schemeClr val="accent1"/>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31" name="Text Placeholder 25">
            <a:extLst>
              <a:ext uri="{FF2B5EF4-FFF2-40B4-BE49-F238E27FC236}">
                <a16:creationId xmlns:a16="http://schemas.microsoft.com/office/drawing/2014/main" id="{B2476420-B13D-7043-8EF6-63982FAFC016}"/>
              </a:ext>
            </a:extLst>
          </p:cNvPr>
          <p:cNvSpPr>
            <a:spLocks noGrp="1"/>
          </p:cNvSpPr>
          <p:nvPr>
            <p:ph type="body" sz="quarter" idx="30"/>
          </p:nvPr>
        </p:nvSpPr>
        <p:spPr>
          <a:xfrm>
            <a:off x="2437180" y="1852627"/>
            <a:ext cx="2441448" cy="3595673"/>
          </a:xfrm>
          <a:solidFill>
            <a:schemeClr val="accent2"/>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32" name="Text Placeholder 25">
            <a:extLst>
              <a:ext uri="{FF2B5EF4-FFF2-40B4-BE49-F238E27FC236}">
                <a16:creationId xmlns:a16="http://schemas.microsoft.com/office/drawing/2014/main" id="{BE691A80-7381-4E4C-88ED-818917B61A64}"/>
              </a:ext>
            </a:extLst>
          </p:cNvPr>
          <p:cNvSpPr>
            <a:spLocks noGrp="1"/>
          </p:cNvSpPr>
          <p:nvPr>
            <p:ph type="body" sz="quarter" idx="31"/>
          </p:nvPr>
        </p:nvSpPr>
        <p:spPr>
          <a:xfrm>
            <a:off x="4880905" y="1852347"/>
            <a:ext cx="2441448" cy="3595953"/>
          </a:xfrm>
          <a:solidFill>
            <a:schemeClr val="accent4"/>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33" name="Text Placeholder 25">
            <a:extLst>
              <a:ext uri="{FF2B5EF4-FFF2-40B4-BE49-F238E27FC236}">
                <a16:creationId xmlns:a16="http://schemas.microsoft.com/office/drawing/2014/main" id="{8D7F0F5B-9462-3A4F-A2AA-B7F0BF1D24C3}"/>
              </a:ext>
            </a:extLst>
          </p:cNvPr>
          <p:cNvSpPr>
            <a:spLocks noGrp="1"/>
          </p:cNvSpPr>
          <p:nvPr>
            <p:ph type="body" sz="quarter" idx="32"/>
          </p:nvPr>
        </p:nvSpPr>
        <p:spPr>
          <a:xfrm>
            <a:off x="7317926" y="1852627"/>
            <a:ext cx="2441448" cy="3595673"/>
          </a:xfrm>
          <a:solidFill>
            <a:schemeClr val="accent3"/>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34" name="Text Placeholder 25">
            <a:extLst>
              <a:ext uri="{FF2B5EF4-FFF2-40B4-BE49-F238E27FC236}">
                <a16:creationId xmlns:a16="http://schemas.microsoft.com/office/drawing/2014/main" id="{6A67075D-72F0-F941-9191-94F5B3964747}"/>
              </a:ext>
            </a:extLst>
          </p:cNvPr>
          <p:cNvSpPr>
            <a:spLocks noGrp="1"/>
          </p:cNvSpPr>
          <p:nvPr>
            <p:ph type="body" sz="quarter" idx="36"/>
          </p:nvPr>
        </p:nvSpPr>
        <p:spPr>
          <a:xfrm>
            <a:off x="9748719" y="1852347"/>
            <a:ext cx="2441448" cy="3595953"/>
          </a:xfrm>
          <a:solidFill>
            <a:schemeClr val="accent1"/>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2" name="Title 1"/>
          <p:cNvSpPr>
            <a:spLocks noGrp="1"/>
          </p:cNvSpPr>
          <p:nvPr>
            <p:ph type="title" hasCustomPrompt="1"/>
          </p:nvPr>
        </p:nvSpPr>
        <p:spPr>
          <a:xfrm>
            <a:off x="1181100" y="475742"/>
            <a:ext cx="10401298" cy="576838"/>
          </a:xfrm>
        </p:spPr>
        <p:txBody>
          <a:bodyPr anchor="t" anchorCtr="0">
            <a:noAutofit/>
          </a:bodyPr>
          <a:lstStyle>
            <a:lvl1pPr>
              <a:defRPr sz="3600" cap="none" baseline="0"/>
            </a:lvl1pPr>
          </a:lstStyle>
          <a:p>
            <a:r>
              <a:rPr lang="en-US" dirty="0"/>
              <a:t>Title</a:t>
            </a:r>
          </a:p>
        </p:txBody>
      </p:sp>
      <p:sp>
        <p:nvSpPr>
          <p:cNvPr id="5" name="Date Placeholder 4"/>
          <p:cNvSpPr>
            <a:spLocks noGrp="1"/>
          </p:cNvSpPr>
          <p:nvPr>
            <p:ph type="dt" sz="half" idx="10"/>
          </p:nvPr>
        </p:nvSpPr>
        <p:spPr/>
        <p:txBody>
          <a:bodyPr>
            <a:noAutofit/>
          </a:bodyPr>
          <a:lstStyle/>
          <a:p>
            <a:fld id="{B6941E7E-3E25-45A7-9EE6-3D8C805B96CD}" type="datetimeFigureOut">
              <a:rPr lang="en-US" smtClean="0"/>
              <a:t>6/11/2025</a:t>
            </a:fld>
            <a:endParaRPr lang="en-US"/>
          </a:p>
        </p:txBody>
      </p:sp>
      <p:sp>
        <p:nvSpPr>
          <p:cNvPr id="6" name="Footer Placeholder 5"/>
          <p:cNvSpPr>
            <a:spLocks noGrp="1"/>
          </p:cNvSpPr>
          <p:nvPr>
            <p:ph type="ftr" sz="quarter" idx="11"/>
          </p:nvPr>
        </p:nvSpPr>
        <p:spPr>
          <a:xfrm>
            <a:off x="3739376" y="6356350"/>
            <a:ext cx="4346430" cy="365125"/>
          </a:xfrm>
        </p:spPr>
        <p:txBody>
          <a:bodyPr>
            <a:noAutofit/>
          </a:bodyPr>
          <a:lstStyle/>
          <a:p>
            <a:endParaRPr lang="en-US" dirty="0"/>
          </a:p>
        </p:txBody>
      </p:sp>
      <p:sp>
        <p:nvSpPr>
          <p:cNvPr id="7" name="Slide Number Placeholder 6"/>
          <p:cNvSpPr>
            <a:spLocks noGrp="1"/>
          </p:cNvSpPr>
          <p:nvPr>
            <p:ph type="sldNum" sz="quarter" idx="12"/>
          </p:nvPr>
        </p:nvSpPr>
        <p:spPr/>
        <p:txBody>
          <a:bodyPr>
            <a:noAutofit/>
          </a:bodyPr>
          <a:lstStyle/>
          <a:p>
            <a:fld id="{9FA39958-4547-491A-AB55-4DC9AA84292E}" type="slidenum">
              <a:rPr lang="en-US" smtClean="0"/>
              <a:t>‹#›</a:t>
            </a:fld>
            <a:endParaRPr lang="en-US"/>
          </a:p>
        </p:txBody>
      </p:sp>
      <p:sp>
        <p:nvSpPr>
          <p:cNvPr id="10" name="Text Placeholder 9"/>
          <p:cNvSpPr>
            <a:spLocks noGrp="1"/>
          </p:cNvSpPr>
          <p:nvPr>
            <p:ph type="body" sz="quarter" idx="13" hasCustomPrompt="1"/>
          </p:nvPr>
        </p:nvSpPr>
        <p:spPr>
          <a:xfrm>
            <a:off x="1181100" y="1052580"/>
            <a:ext cx="10381090"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Graphic 102">
            <a:extLst>
              <a:ext uri="{FF2B5EF4-FFF2-40B4-BE49-F238E27FC236}">
                <a16:creationId xmlns:a16="http://schemas.microsoft.com/office/drawing/2014/main" id="{A855285B-35E3-1749-8191-8F789F9FA9ED}"/>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4" name="Content Placeholder 2">
            <a:extLst>
              <a:ext uri="{FF2B5EF4-FFF2-40B4-BE49-F238E27FC236}">
                <a16:creationId xmlns:a16="http://schemas.microsoft.com/office/drawing/2014/main" id="{D8A9A5A1-5612-936A-1030-2135F61F146A}"/>
              </a:ext>
            </a:extLst>
          </p:cNvPr>
          <p:cNvSpPr>
            <a:spLocks noGrp="1"/>
          </p:cNvSpPr>
          <p:nvPr>
            <p:ph idx="16"/>
          </p:nvPr>
        </p:nvSpPr>
        <p:spPr>
          <a:xfrm>
            <a:off x="246888" y="2284037"/>
            <a:ext cx="1947672" cy="2939423"/>
          </a:xfrm>
        </p:spPr>
        <p:txBody>
          <a:bodyPr>
            <a:noAutofit/>
          </a:bodyPr>
          <a:lstStyle>
            <a:lvl1pPr algn="ctr">
              <a:lnSpc>
                <a:spcPct val="90000"/>
              </a:lnSpc>
              <a:defRPr lang="en-US" sz="1400" b="0" kern="1200" dirty="0">
                <a:solidFill>
                  <a:schemeClr val="accent6"/>
                </a:solidFill>
                <a:latin typeface="Tiempos Headline Semibold" panose="02020703060303060403" pitchFamily="18" charset="0"/>
                <a:ea typeface="+mn-ea"/>
                <a:cs typeface="+mn-cs"/>
              </a:defRPr>
            </a:lvl1pPr>
            <a:lvl2pPr>
              <a:lnSpc>
                <a:spcPct val="90000"/>
              </a:lnSpc>
              <a:defRPr sz="1200">
                <a:solidFill>
                  <a:schemeClr val="bg1"/>
                </a:solidFill>
              </a:defRPr>
            </a:lvl2pPr>
            <a:lvl3pPr>
              <a:lnSpc>
                <a:spcPct val="90000"/>
              </a:lnSpc>
              <a:buClrTx/>
              <a:defRPr sz="1200">
                <a:solidFill>
                  <a:schemeClr val="bg1"/>
                </a:solidFill>
              </a:defRPr>
            </a:lvl3pPr>
            <a:lvl4pPr>
              <a:lnSpc>
                <a:spcPct val="90000"/>
              </a:lnSpc>
              <a:defRPr sz="1200">
                <a:solidFill>
                  <a:schemeClr val="bg1"/>
                </a:solidFill>
              </a:defRPr>
            </a:lvl4pPr>
            <a:lvl5pPr>
              <a:lnSpc>
                <a:spcPct val="90000"/>
              </a:lnSpc>
              <a:defRPr sz="12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D7AA1981-3FEF-5F83-D2B7-E56CAB2634A4}"/>
              </a:ext>
            </a:extLst>
          </p:cNvPr>
          <p:cNvSpPr>
            <a:spLocks noGrp="1"/>
          </p:cNvSpPr>
          <p:nvPr>
            <p:ph idx="1"/>
          </p:nvPr>
        </p:nvSpPr>
        <p:spPr>
          <a:xfrm>
            <a:off x="2684068" y="2272265"/>
            <a:ext cx="1947672" cy="2935500"/>
          </a:xfrm>
        </p:spPr>
        <p:txBody>
          <a:bodyPr>
            <a:noAutofit/>
          </a:bodyPr>
          <a:lstStyle>
            <a:lvl1pPr algn="ctr">
              <a:lnSpc>
                <a:spcPct val="90000"/>
              </a:lnSpc>
              <a:defRPr lang="en-US" sz="1400" b="0" kern="1200" dirty="0">
                <a:solidFill>
                  <a:schemeClr val="accent2">
                    <a:lumMod val="20000"/>
                    <a:lumOff val="80000"/>
                  </a:schemeClr>
                </a:solidFill>
                <a:latin typeface="Tiempos Headline Semibold" panose="02020703060303060403" pitchFamily="18" charset="0"/>
                <a:ea typeface="+mn-ea"/>
                <a:cs typeface="+mn-cs"/>
              </a:defRPr>
            </a:lvl1pPr>
            <a:lvl2pPr>
              <a:lnSpc>
                <a:spcPct val="90000"/>
              </a:lnSpc>
              <a:defRPr sz="1200">
                <a:solidFill>
                  <a:schemeClr val="bg1"/>
                </a:solidFill>
              </a:defRPr>
            </a:lvl2pPr>
            <a:lvl3pPr>
              <a:lnSpc>
                <a:spcPct val="90000"/>
              </a:lnSpc>
              <a:buClrTx/>
              <a:defRPr sz="1200">
                <a:solidFill>
                  <a:schemeClr val="bg1"/>
                </a:solidFill>
              </a:defRPr>
            </a:lvl3pPr>
            <a:lvl4pPr>
              <a:lnSpc>
                <a:spcPct val="90000"/>
              </a:lnSpc>
              <a:defRPr sz="1200">
                <a:solidFill>
                  <a:schemeClr val="bg1"/>
                </a:solidFill>
              </a:defRPr>
            </a:lvl4pPr>
            <a:lvl5pPr>
              <a:lnSpc>
                <a:spcPct val="90000"/>
              </a:lnSpc>
              <a:defRPr sz="12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130BD219-C88A-FBB6-CC0F-789098F8F82E}"/>
              </a:ext>
            </a:extLst>
          </p:cNvPr>
          <p:cNvSpPr>
            <a:spLocks noGrp="1"/>
          </p:cNvSpPr>
          <p:nvPr>
            <p:ph idx="14"/>
          </p:nvPr>
        </p:nvSpPr>
        <p:spPr>
          <a:xfrm>
            <a:off x="5127793" y="2272264"/>
            <a:ext cx="1947672" cy="2935500"/>
          </a:xfrm>
        </p:spPr>
        <p:txBody>
          <a:bodyPr>
            <a:noAutofit/>
          </a:bodyPr>
          <a:lstStyle>
            <a:lvl1pPr algn="ctr">
              <a:lnSpc>
                <a:spcPct val="90000"/>
              </a:lnSpc>
              <a:defRPr lang="en-US" sz="1400" b="0" kern="1200" dirty="0">
                <a:solidFill>
                  <a:schemeClr val="accent4">
                    <a:lumMod val="20000"/>
                    <a:lumOff val="80000"/>
                  </a:schemeClr>
                </a:solidFill>
                <a:latin typeface="Tiempos Headline Semibold" panose="02020703060303060403" pitchFamily="18" charset="0"/>
                <a:ea typeface="+mn-ea"/>
                <a:cs typeface="+mn-cs"/>
              </a:defRPr>
            </a:lvl1pPr>
            <a:lvl2pPr>
              <a:lnSpc>
                <a:spcPct val="90000"/>
              </a:lnSpc>
              <a:defRPr sz="1200">
                <a:solidFill>
                  <a:schemeClr val="bg1"/>
                </a:solidFill>
              </a:defRPr>
            </a:lvl2pPr>
            <a:lvl3pPr>
              <a:lnSpc>
                <a:spcPct val="90000"/>
              </a:lnSpc>
              <a:buClrTx/>
              <a:defRPr sz="1200">
                <a:solidFill>
                  <a:schemeClr val="bg1"/>
                </a:solidFill>
              </a:defRPr>
            </a:lvl3pPr>
            <a:lvl4pPr>
              <a:lnSpc>
                <a:spcPct val="90000"/>
              </a:lnSpc>
              <a:defRPr sz="1200">
                <a:solidFill>
                  <a:schemeClr val="bg1"/>
                </a:solidFill>
              </a:defRPr>
            </a:lvl4pPr>
            <a:lvl5pPr>
              <a:lnSpc>
                <a:spcPct val="90000"/>
              </a:lnSpc>
              <a:defRPr sz="12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A0C4D208-5FF1-8A22-607E-4B0221759E0C}"/>
              </a:ext>
            </a:extLst>
          </p:cNvPr>
          <p:cNvSpPr>
            <a:spLocks noGrp="1"/>
          </p:cNvSpPr>
          <p:nvPr>
            <p:ph idx="15"/>
          </p:nvPr>
        </p:nvSpPr>
        <p:spPr>
          <a:xfrm>
            <a:off x="7564814" y="2272263"/>
            <a:ext cx="1947672" cy="2935500"/>
          </a:xfrm>
        </p:spPr>
        <p:txBody>
          <a:bodyPr>
            <a:noAutofit/>
          </a:bodyPr>
          <a:lstStyle>
            <a:lvl1pPr algn="ctr">
              <a:lnSpc>
                <a:spcPct val="90000"/>
              </a:lnSpc>
              <a:defRPr lang="en-US" sz="1400" b="0" kern="1200" dirty="0">
                <a:solidFill>
                  <a:schemeClr val="accent3">
                    <a:lumMod val="20000"/>
                    <a:lumOff val="80000"/>
                  </a:schemeClr>
                </a:solidFill>
                <a:latin typeface="Tiempos Headline Semibold" panose="02020703060303060403" pitchFamily="18" charset="0"/>
                <a:ea typeface="+mn-ea"/>
                <a:cs typeface="+mn-cs"/>
              </a:defRPr>
            </a:lvl1pPr>
            <a:lvl2pPr>
              <a:lnSpc>
                <a:spcPct val="90000"/>
              </a:lnSpc>
              <a:defRPr sz="1200">
                <a:solidFill>
                  <a:schemeClr val="bg1"/>
                </a:solidFill>
              </a:defRPr>
            </a:lvl2pPr>
            <a:lvl3pPr>
              <a:lnSpc>
                <a:spcPct val="90000"/>
              </a:lnSpc>
              <a:buClrTx/>
              <a:defRPr sz="1200">
                <a:solidFill>
                  <a:schemeClr val="bg1"/>
                </a:solidFill>
              </a:defRPr>
            </a:lvl3pPr>
            <a:lvl4pPr>
              <a:lnSpc>
                <a:spcPct val="90000"/>
              </a:lnSpc>
              <a:defRPr sz="1200">
                <a:solidFill>
                  <a:schemeClr val="bg1"/>
                </a:solidFill>
              </a:defRPr>
            </a:lvl4pPr>
            <a:lvl5pPr>
              <a:lnSpc>
                <a:spcPct val="90000"/>
              </a:lnSpc>
              <a:defRPr sz="12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B409C257-2F7C-FA6D-85FF-42C40EC4FEF4}"/>
              </a:ext>
            </a:extLst>
          </p:cNvPr>
          <p:cNvSpPr>
            <a:spLocks noGrp="1"/>
          </p:cNvSpPr>
          <p:nvPr>
            <p:ph idx="37"/>
          </p:nvPr>
        </p:nvSpPr>
        <p:spPr>
          <a:xfrm>
            <a:off x="9982200" y="2284037"/>
            <a:ext cx="1947672" cy="2939423"/>
          </a:xfrm>
        </p:spPr>
        <p:txBody>
          <a:bodyPr>
            <a:noAutofit/>
          </a:bodyPr>
          <a:lstStyle>
            <a:lvl1pPr algn="ctr">
              <a:lnSpc>
                <a:spcPct val="90000"/>
              </a:lnSpc>
              <a:defRPr lang="en-US" sz="1400" b="0" kern="1200" dirty="0">
                <a:solidFill>
                  <a:schemeClr val="accent6"/>
                </a:solidFill>
                <a:latin typeface="Tiempos Headline Semibold" panose="02020703060303060403" pitchFamily="18" charset="0"/>
                <a:ea typeface="+mn-ea"/>
                <a:cs typeface="+mn-cs"/>
              </a:defRPr>
            </a:lvl1pPr>
            <a:lvl2pPr>
              <a:lnSpc>
                <a:spcPct val="90000"/>
              </a:lnSpc>
              <a:defRPr sz="1200">
                <a:solidFill>
                  <a:schemeClr val="bg1"/>
                </a:solidFill>
              </a:defRPr>
            </a:lvl2pPr>
            <a:lvl3pPr>
              <a:lnSpc>
                <a:spcPct val="90000"/>
              </a:lnSpc>
              <a:buClrTx/>
              <a:defRPr sz="1200">
                <a:solidFill>
                  <a:schemeClr val="bg1"/>
                </a:solidFill>
              </a:defRPr>
            </a:lvl3pPr>
            <a:lvl4pPr>
              <a:lnSpc>
                <a:spcPct val="90000"/>
              </a:lnSpc>
              <a:defRPr sz="1200">
                <a:solidFill>
                  <a:schemeClr val="bg1"/>
                </a:solidFill>
              </a:defRPr>
            </a:lvl4pPr>
            <a:lvl5pPr>
              <a:lnSpc>
                <a:spcPct val="90000"/>
              </a:lnSpc>
              <a:defRPr sz="12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052255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343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lorblocks - 6 item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0519E45-3D8B-8541-B05B-25FD86A5EEB1}"/>
              </a:ext>
            </a:extLst>
          </p:cNvPr>
          <p:cNvSpPr/>
          <p:nvPr/>
        </p:nvSpPr>
        <p:spPr>
          <a:xfrm flipV="1">
            <a:off x="-328" y="0"/>
            <a:ext cx="12192328" cy="60807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1" name="Text Placeholder 25">
            <a:extLst>
              <a:ext uri="{FF2B5EF4-FFF2-40B4-BE49-F238E27FC236}">
                <a16:creationId xmlns:a16="http://schemas.microsoft.com/office/drawing/2014/main" id="{B2476420-B13D-7043-8EF6-63982FAFC016}"/>
              </a:ext>
            </a:extLst>
          </p:cNvPr>
          <p:cNvSpPr>
            <a:spLocks noGrp="1"/>
          </p:cNvSpPr>
          <p:nvPr>
            <p:ph type="body" sz="quarter" idx="30"/>
          </p:nvPr>
        </p:nvSpPr>
        <p:spPr>
          <a:xfrm>
            <a:off x="2017825" y="1866900"/>
            <a:ext cx="2039112" cy="3588104"/>
          </a:xfrm>
          <a:solidFill>
            <a:schemeClr val="accent2"/>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30" name="Text Placeholder 25">
            <a:extLst>
              <a:ext uri="{FF2B5EF4-FFF2-40B4-BE49-F238E27FC236}">
                <a16:creationId xmlns:a16="http://schemas.microsoft.com/office/drawing/2014/main" id="{8D8D0F77-9F82-7947-BEC3-48DDE501D95C}"/>
              </a:ext>
            </a:extLst>
          </p:cNvPr>
          <p:cNvSpPr>
            <a:spLocks noGrp="1"/>
          </p:cNvSpPr>
          <p:nvPr>
            <p:ph type="body" sz="quarter" idx="29"/>
          </p:nvPr>
        </p:nvSpPr>
        <p:spPr>
          <a:xfrm>
            <a:off x="-17091" y="1867144"/>
            <a:ext cx="2039112" cy="3584960"/>
          </a:xfrm>
          <a:solidFill>
            <a:schemeClr val="accent1"/>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32" name="Text Placeholder 25">
            <a:extLst>
              <a:ext uri="{FF2B5EF4-FFF2-40B4-BE49-F238E27FC236}">
                <a16:creationId xmlns:a16="http://schemas.microsoft.com/office/drawing/2014/main" id="{BE691A80-7381-4E4C-88ED-818917B61A64}"/>
              </a:ext>
            </a:extLst>
          </p:cNvPr>
          <p:cNvSpPr>
            <a:spLocks noGrp="1"/>
          </p:cNvSpPr>
          <p:nvPr>
            <p:ph type="body" sz="quarter" idx="31"/>
          </p:nvPr>
        </p:nvSpPr>
        <p:spPr>
          <a:xfrm>
            <a:off x="4045109" y="1866900"/>
            <a:ext cx="2050891" cy="3588104"/>
          </a:xfrm>
          <a:solidFill>
            <a:schemeClr val="accent4"/>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33" name="Text Placeholder 25">
            <a:extLst>
              <a:ext uri="{FF2B5EF4-FFF2-40B4-BE49-F238E27FC236}">
                <a16:creationId xmlns:a16="http://schemas.microsoft.com/office/drawing/2014/main" id="{8D7F0F5B-9462-3A4F-A2AA-B7F0BF1D24C3}"/>
              </a:ext>
            </a:extLst>
          </p:cNvPr>
          <p:cNvSpPr>
            <a:spLocks noGrp="1"/>
          </p:cNvSpPr>
          <p:nvPr>
            <p:ph type="body" sz="quarter" idx="32"/>
          </p:nvPr>
        </p:nvSpPr>
        <p:spPr>
          <a:xfrm>
            <a:off x="6096000" y="1866900"/>
            <a:ext cx="2039112" cy="3588104"/>
          </a:xfrm>
          <a:solidFill>
            <a:schemeClr val="accent3"/>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34" name="Text Placeholder 25">
            <a:extLst>
              <a:ext uri="{FF2B5EF4-FFF2-40B4-BE49-F238E27FC236}">
                <a16:creationId xmlns:a16="http://schemas.microsoft.com/office/drawing/2014/main" id="{6A67075D-72F0-F941-9191-94F5B3964747}"/>
              </a:ext>
            </a:extLst>
          </p:cNvPr>
          <p:cNvSpPr>
            <a:spLocks noGrp="1"/>
          </p:cNvSpPr>
          <p:nvPr>
            <p:ph type="body" sz="quarter" idx="36"/>
          </p:nvPr>
        </p:nvSpPr>
        <p:spPr>
          <a:xfrm>
            <a:off x="8137413" y="1866900"/>
            <a:ext cx="2039112" cy="3588104"/>
          </a:xfrm>
          <a:solidFill>
            <a:schemeClr val="accent1"/>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35" name="Text Placeholder 25">
            <a:extLst>
              <a:ext uri="{FF2B5EF4-FFF2-40B4-BE49-F238E27FC236}">
                <a16:creationId xmlns:a16="http://schemas.microsoft.com/office/drawing/2014/main" id="{EE530D4D-CD1E-7D4A-913E-CA28D56BE944}"/>
              </a:ext>
            </a:extLst>
          </p:cNvPr>
          <p:cNvSpPr>
            <a:spLocks noGrp="1"/>
          </p:cNvSpPr>
          <p:nvPr>
            <p:ph type="body" sz="quarter" idx="37"/>
          </p:nvPr>
        </p:nvSpPr>
        <p:spPr>
          <a:xfrm>
            <a:off x="10169000" y="1866900"/>
            <a:ext cx="2039112" cy="3588104"/>
          </a:xfrm>
          <a:solidFill>
            <a:schemeClr val="accent2"/>
          </a:solidFill>
        </p:spPr>
        <p:txBody>
          <a:bodyPr>
            <a:noAutofit/>
          </a:bodyPr>
          <a:lstStyle>
            <a:lvl1pPr>
              <a:defRPr sz="800">
                <a:noFill/>
              </a:defRPr>
            </a:lvl1pPr>
            <a:lvl2pPr>
              <a:defRPr sz="800"/>
            </a:lvl2pPr>
            <a:lvl3pPr>
              <a:defRPr sz="800"/>
            </a:lvl3pPr>
            <a:lvl4pPr>
              <a:defRPr sz="800"/>
            </a:lvl4pPr>
            <a:lvl5pPr>
              <a:defRPr sz="800"/>
            </a:lvl5pPr>
          </a:lstStyle>
          <a:p>
            <a:pPr lvl="0"/>
            <a:endParaRPr lang="en-US" dirty="0"/>
          </a:p>
        </p:txBody>
      </p:sp>
      <p:sp>
        <p:nvSpPr>
          <p:cNvPr id="2" name="Title 1"/>
          <p:cNvSpPr>
            <a:spLocks noGrp="1"/>
          </p:cNvSpPr>
          <p:nvPr>
            <p:ph type="title" hasCustomPrompt="1"/>
          </p:nvPr>
        </p:nvSpPr>
        <p:spPr>
          <a:xfrm>
            <a:off x="1181100" y="475742"/>
            <a:ext cx="10401298" cy="576838"/>
          </a:xfrm>
        </p:spPr>
        <p:txBody>
          <a:bodyPr anchor="t" anchorCtr="0">
            <a:noAutofit/>
          </a:bodyPr>
          <a:lstStyle>
            <a:lvl1pPr>
              <a:defRPr sz="3600" cap="none" baseline="0"/>
            </a:lvl1pPr>
          </a:lstStyle>
          <a:p>
            <a:r>
              <a:rPr lang="en-US" dirty="0"/>
              <a:t>Title</a:t>
            </a:r>
          </a:p>
        </p:txBody>
      </p:sp>
      <p:sp>
        <p:nvSpPr>
          <p:cNvPr id="5" name="Date Placeholder 4"/>
          <p:cNvSpPr>
            <a:spLocks noGrp="1"/>
          </p:cNvSpPr>
          <p:nvPr>
            <p:ph type="dt" sz="half" idx="10"/>
          </p:nvPr>
        </p:nvSpPr>
        <p:spPr/>
        <p:txBody>
          <a:bodyPr>
            <a:noAutofit/>
          </a:bodyPr>
          <a:lstStyle/>
          <a:p>
            <a:fld id="{B6941E7E-3E25-45A7-9EE6-3D8C805B96CD}" type="datetimeFigureOut">
              <a:rPr lang="en-US" smtClean="0"/>
              <a:t>6/11/2025</a:t>
            </a:fld>
            <a:endParaRPr lang="en-US" dirty="0"/>
          </a:p>
        </p:txBody>
      </p:sp>
      <p:sp>
        <p:nvSpPr>
          <p:cNvPr id="6" name="Footer Placeholder 5"/>
          <p:cNvSpPr>
            <a:spLocks noGrp="1"/>
          </p:cNvSpPr>
          <p:nvPr>
            <p:ph type="ftr" sz="quarter" idx="11"/>
          </p:nvPr>
        </p:nvSpPr>
        <p:spPr>
          <a:xfrm>
            <a:off x="3739376" y="6356350"/>
            <a:ext cx="4346430" cy="365125"/>
          </a:xfrm>
        </p:spPr>
        <p:txBody>
          <a:bodyPr>
            <a:noAutofit/>
          </a:bodyPr>
          <a:lstStyle/>
          <a:p>
            <a:endParaRPr lang="en-US" dirty="0"/>
          </a:p>
        </p:txBody>
      </p:sp>
      <p:sp>
        <p:nvSpPr>
          <p:cNvPr id="7" name="Slide Number Placeholder 6"/>
          <p:cNvSpPr>
            <a:spLocks noGrp="1"/>
          </p:cNvSpPr>
          <p:nvPr>
            <p:ph type="sldNum" sz="quarter" idx="12"/>
          </p:nvPr>
        </p:nvSpPr>
        <p:spPr/>
        <p:txBody>
          <a:bodyPr>
            <a:noAutofit/>
          </a:bodyPr>
          <a:lstStyle/>
          <a:p>
            <a:fld id="{9FA39958-4547-491A-AB55-4DC9AA84292E}" type="slidenum">
              <a:rPr lang="en-US" smtClean="0"/>
              <a:t>‹#›</a:t>
            </a:fld>
            <a:endParaRPr lang="en-US"/>
          </a:p>
        </p:txBody>
      </p:sp>
      <p:sp>
        <p:nvSpPr>
          <p:cNvPr id="10" name="Text Placeholder 9"/>
          <p:cNvSpPr>
            <a:spLocks noGrp="1"/>
          </p:cNvSpPr>
          <p:nvPr>
            <p:ph type="body" sz="quarter" idx="13" hasCustomPrompt="1"/>
          </p:nvPr>
        </p:nvSpPr>
        <p:spPr>
          <a:xfrm>
            <a:off x="1181100" y="1052580"/>
            <a:ext cx="10381090"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Graphic 102">
            <a:extLst>
              <a:ext uri="{FF2B5EF4-FFF2-40B4-BE49-F238E27FC236}">
                <a16:creationId xmlns:a16="http://schemas.microsoft.com/office/drawing/2014/main" id="{A855285B-35E3-1749-8191-8F789F9FA9ED}"/>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4" name="Content Placeholder 2">
            <a:extLst>
              <a:ext uri="{FF2B5EF4-FFF2-40B4-BE49-F238E27FC236}">
                <a16:creationId xmlns:a16="http://schemas.microsoft.com/office/drawing/2014/main" id="{D29FBD4C-104A-ED51-7EDD-E267A50607D7}"/>
              </a:ext>
            </a:extLst>
          </p:cNvPr>
          <p:cNvSpPr>
            <a:spLocks noGrp="1"/>
          </p:cNvSpPr>
          <p:nvPr>
            <p:ph idx="39"/>
          </p:nvPr>
        </p:nvSpPr>
        <p:spPr>
          <a:xfrm>
            <a:off x="199736" y="2276189"/>
            <a:ext cx="1605459" cy="2939423"/>
          </a:xfrm>
        </p:spPr>
        <p:txBody>
          <a:bodyPr>
            <a:noAutofit/>
          </a:bodyPr>
          <a:lstStyle>
            <a:lvl1pPr algn="ctr">
              <a:lnSpc>
                <a:spcPct val="90000"/>
              </a:lnSpc>
              <a:defRPr lang="en-US" sz="1400" b="0" kern="1200" dirty="0">
                <a:solidFill>
                  <a:schemeClr val="accent6"/>
                </a:solidFill>
                <a:latin typeface="Tiempos Headline Semibold" panose="02020703060303060403" pitchFamily="18" charset="0"/>
                <a:ea typeface="+mn-ea"/>
                <a:cs typeface="+mn-cs"/>
              </a:defRPr>
            </a:lvl1pPr>
            <a:lvl2pPr>
              <a:lnSpc>
                <a:spcPct val="90000"/>
              </a:lnSpc>
              <a:defRPr sz="1200">
                <a:solidFill>
                  <a:schemeClr val="bg1"/>
                </a:solidFill>
              </a:defRPr>
            </a:lvl2pPr>
            <a:lvl3pPr>
              <a:lnSpc>
                <a:spcPct val="90000"/>
              </a:lnSpc>
              <a:buClrTx/>
              <a:defRPr sz="1200">
                <a:solidFill>
                  <a:schemeClr val="bg1"/>
                </a:solidFill>
              </a:defRPr>
            </a:lvl3pPr>
            <a:lvl4pPr>
              <a:lnSpc>
                <a:spcPct val="90000"/>
              </a:lnSpc>
              <a:defRPr sz="1200">
                <a:solidFill>
                  <a:schemeClr val="bg1"/>
                </a:solidFill>
              </a:defRPr>
            </a:lvl4pPr>
            <a:lvl5pPr>
              <a:lnSpc>
                <a:spcPct val="90000"/>
              </a:lnSpc>
              <a:defRPr sz="12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BDFC75FA-7CC8-96B7-2EC9-2C21651D6697}"/>
              </a:ext>
            </a:extLst>
          </p:cNvPr>
          <p:cNvSpPr>
            <a:spLocks noGrp="1"/>
          </p:cNvSpPr>
          <p:nvPr>
            <p:ph idx="40"/>
          </p:nvPr>
        </p:nvSpPr>
        <p:spPr>
          <a:xfrm>
            <a:off x="2232709" y="2264417"/>
            <a:ext cx="1609344" cy="2935500"/>
          </a:xfrm>
        </p:spPr>
        <p:txBody>
          <a:bodyPr>
            <a:noAutofit/>
          </a:bodyPr>
          <a:lstStyle>
            <a:lvl1pPr algn="ctr">
              <a:lnSpc>
                <a:spcPct val="90000"/>
              </a:lnSpc>
              <a:defRPr lang="en-US" sz="1400" b="0" kern="1200" dirty="0">
                <a:solidFill>
                  <a:schemeClr val="accent2">
                    <a:lumMod val="20000"/>
                    <a:lumOff val="80000"/>
                  </a:schemeClr>
                </a:solidFill>
                <a:latin typeface="Tiempos Headline Semibold" panose="02020703060303060403" pitchFamily="18" charset="0"/>
                <a:ea typeface="+mn-ea"/>
                <a:cs typeface="+mn-cs"/>
              </a:defRPr>
            </a:lvl1pPr>
            <a:lvl2pPr>
              <a:lnSpc>
                <a:spcPct val="90000"/>
              </a:lnSpc>
              <a:defRPr sz="1200">
                <a:solidFill>
                  <a:schemeClr val="bg1"/>
                </a:solidFill>
              </a:defRPr>
            </a:lvl2pPr>
            <a:lvl3pPr>
              <a:lnSpc>
                <a:spcPct val="90000"/>
              </a:lnSpc>
              <a:buClrTx/>
              <a:defRPr sz="1200">
                <a:solidFill>
                  <a:schemeClr val="bg1"/>
                </a:solidFill>
              </a:defRPr>
            </a:lvl3pPr>
            <a:lvl4pPr>
              <a:lnSpc>
                <a:spcPct val="90000"/>
              </a:lnSpc>
              <a:defRPr sz="1200">
                <a:solidFill>
                  <a:schemeClr val="bg1"/>
                </a:solidFill>
              </a:defRPr>
            </a:lvl4pPr>
            <a:lvl5pPr>
              <a:lnSpc>
                <a:spcPct val="90000"/>
              </a:lnSpc>
              <a:defRPr sz="12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EEFA254A-7572-3B3D-2870-BE78AE88BE96}"/>
              </a:ext>
            </a:extLst>
          </p:cNvPr>
          <p:cNvSpPr>
            <a:spLocks noGrp="1"/>
          </p:cNvSpPr>
          <p:nvPr>
            <p:ph idx="41"/>
          </p:nvPr>
        </p:nvSpPr>
        <p:spPr>
          <a:xfrm>
            <a:off x="4265882" y="2264416"/>
            <a:ext cx="1609344" cy="2935500"/>
          </a:xfrm>
        </p:spPr>
        <p:txBody>
          <a:bodyPr>
            <a:noAutofit/>
          </a:bodyPr>
          <a:lstStyle>
            <a:lvl1pPr algn="ctr">
              <a:lnSpc>
                <a:spcPct val="90000"/>
              </a:lnSpc>
              <a:defRPr lang="en-US" sz="1400" b="0" kern="1200" dirty="0">
                <a:solidFill>
                  <a:schemeClr val="accent4">
                    <a:lumMod val="20000"/>
                    <a:lumOff val="80000"/>
                  </a:schemeClr>
                </a:solidFill>
                <a:latin typeface="Tiempos Headline Semibold" panose="02020703060303060403" pitchFamily="18" charset="0"/>
                <a:ea typeface="+mn-ea"/>
                <a:cs typeface="+mn-cs"/>
              </a:defRPr>
            </a:lvl1pPr>
            <a:lvl2pPr>
              <a:lnSpc>
                <a:spcPct val="90000"/>
              </a:lnSpc>
              <a:defRPr sz="1200">
                <a:solidFill>
                  <a:schemeClr val="bg1"/>
                </a:solidFill>
              </a:defRPr>
            </a:lvl2pPr>
            <a:lvl3pPr>
              <a:lnSpc>
                <a:spcPct val="90000"/>
              </a:lnSpc>
              <a:buClrTx/>
              <a:defRPr sz="1200">
                <a:solidFill>
                  <a:schemeClr val="bg1"/>
                </a:solidFill>
              </a:defRPr>
            </a:lvl3pPr>
            <a:lvl4pPr>
              <a:lnSpc>
                <a:spcPct val="90000"/>
              </a:lnSpc>
              <a:defRPr sz="1200">
                <a:solidFill>
                  <a:schemeClr val="bg1"/>
                </a:solidFill>
              </a:defRPr>
            </a:lvl4pPr>
            <a:lvl5pPr>
              <a:lnSpc>
                <a:spcPct val="90000"/>
              </a:lnSpc>
              <a:defRPr sz="12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FD356A77-6F87-A024-A656-BAD413E7F96B}"/>
              </a:ext>
            </a:extLst>
          </p:cNvPr>
          <p:cNvSpPr>
            <a:spLocks noGrp="1"/>
          </p:cNvSpPr>
          <p:nvPr>
            <p:ph idx="42"/>
          </p:nvPr>
        </p:nvSpPr>
        <p:spPr>
          <a:xfrm>
            <a:off x="6310884" y="2264415"/>
            <a:ext cx="1609344" cy="2935500"/>
          </a:xfrm>
        </p:spPr>
        <p:txBody>
          <a:bodyPr>
            <a:noAutofit/>
          </a:bodyPr>
          <a:lstStyle>
            <a:lvl1pPr algn="ctr">
              <a:lnSpc>
                <a:spcPct val="90000"/>
              </a:lnSpc>
              <a:defRPr lang="en-US" sz="1400" b="0" kern="1200" dirty="0">
                <a:solidFill>
                  <a:schemeClr val="accent3">
                    <a:lumMod val="20000"/>
                    <a:lumOff val="80000"/>
                  </a:schemeClr>
                </a:solidFill>
                <a:latin typeface="Tiempos Headline Semibold" panose="02020703060303060403" pitchFamily="18" charset="0"/>
                <a:ea typeface="+mn-ea"/>
                <a:cs typeface="+mn-cs"/>
              </a:defRPr>
            </a:lvl1pPr>
            <a:lvl2pPr>
              <a:lnSpc>
                <a:spcPct val="90000"/>
              </a:lnSpc>
              <a:defRPr sz="1200">
                <a:solidFill>
                  <a:schemeClr val="bg1"/>
                </a:solidFill>
              </a:defRPr>
            </a:lvl2pPr>
            <a:lvl3pPr>
              <a:lnSpc>
                <a:spcPct val="90000"/>
              </a:lnSpc>
              <a:buClrTx/>
              <a:defRPr sz="1200">
                <a:solidFill>
                  <a:schemeClr val="bg1"/>
                </a:solidFill>
              </a:defRPr>
            </a:lvl3pPr>
            <a:lvl4pPr>
              <a:lnSpc>
                <a:spcPct val="90000"/>
              </a:lnSpc>
              <a:defRPr sz="1200">
                <a:solidFill>
                  <a:schemeClr val="bg1"/>
                </a:solidFill>
              </a:defRPr>
            </a:lvl4pPr>
            <a:lvl5pPr>
              <a:lnSpc>
                <a:spcPct val="90000"/>
              </a:lnSpc>
              <a:defRPr sz="12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6C9D6759-4DFE-8839-FC19-7811B7323F7B}"/>
              </a:ext>
            </a:extLst>
          </p:cNvPr>
          <p:cNvSpPr>
            <a:spLocks noGrp="1"/>
          </p:cNvSpPr>
          <p:nvPr>
            <p:ph idx="43"/>
          </p:nvPr>
        </p:nvSpPr>
        <p:spPr>
          <a:xfrm>
            <a:off x="8352297" y="2276189"/>
            <a:ext cx="1609344" cy="2939423"/>
          </a:xfrm>
        </p:spPr>
        <p:txBody>
          <a:bodyPr>
            <a:noAutofit/>
          </a:bodyPr>
          <a:lstStyle>
            <a:lvl1pPr algn="ctr">
              <a:lnSpc>
                <a:spcPct val="90000"/>
              </a:lnSpc>
              <a:defRPr lang="en-US" sz="1400" b="0" kern="1200" dirty="0">
                <a:solidFill>
                  <a:schemeClr val="accent6"/>
                </a:solidFill>
                <a:latin typeface="Tiempos Headline Semibold" panose="02020703060303060403" pitchFamily="18" charset="0"/>
                <a:ea typeface="+mn-ea"/>
                <a:cs typeface="+mn-cs"/>
              </a:defRPr>
            </a:lvl1pPr>
            <a:lvl2pPr>
              <a:lnSpc>
                <a:spcPct val="90000"/>
              </a:lnSpc>
              <a:defRPr sz="1200">
                <a:solidFill>
                  <a:schemeClr val="bg1"/>
                </a:solidFill>
              </a:defRPr>
            </a:lvl2pPr>
            <a:lvl3pPr>
              <a:lnSpc>
                <a:spcPct val="90000"/>
              </a:lnSpc>
              <a:buClrTx/>
              <a:defRPr sz="1200">
                <a:solidFill>
                  <a:schemeClr val="bg1"/>
                </a:solidFill>
              </a:defRPr>
            </a:lvl3pPr>
            <a:lvl4pPr>
              <a:lnSpc>
                <a:spcPct val="90000"/>
              </a:lnSpc>
              <a:defRPr sz="1200">
                <a:solidFill>
                  <a:schemeClr val="bg1"/>
                </a:solidFill>
              </a:defRPr>
            </a:lvl4pPr>
            <a:lvl5pPr>
              <a:lnSpc>
                <a:spcPct val="90000"/>
              </a:lnSpc>
              <a:defRPr sz="12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411FF40B-BBCB-41F5-AB37-5382DC2A08DA}"/>
              </a:ext>
            </a:extLst>
          </p:cNvPr>
          <p:cNvSpPr>
            <a:spLocks noGrp="1"/>
          </p:cNvSpPr>
          <p:nvPr>
            <p:ph idx="44"/>
          </p:nvPr>
        </p:nvSpPr>
        <p:spPr>
          <a:xfrm>
            <a:off x="10363200" y="2264417"/>
            <a:ext cx="1609344" cy="2935500"/>
          </a:xfrm>
        </p:spPr>
        <p:txBody>
          <a:bodyPr>
            <a:noAutofit/>
          </a:bodyPr>
          <a:lstStyle>
            <a:lvl1pPr algn="ctr">
              <a:lnSpc>
                <a:spcPct val="90000"/>
              </a:lnSpc>
              <a:defRPr lang="en-US" sz="1400" b="0" kern="1200" dirty="0">
                <a:solidFill>
                  <a:schemeClr val="accent2">
                    <a:lumMod val="20000"/>
                    <a:lumOff val="80000"/>
                  </a:schemeClr>
                </a:solidFill>
                <a:latin typeface="Tiempos Headline Semibold" panose="02020703060303060403" pitchFamily="18" charset="0"/>
                <a:ea typeface="+mn-ea"/>
                <a:cs typeface="+mn-cs"/>
              </a:defRPr>
            </a:lvl1pPr>
            <a:lvl2pPr>
              <a:lnSpc>
                <a:spcPct val="90000"/>
              </a:lnSpc>
              <a:defRPr sz="1200">
                <a:solidFill>
                  <a:schemeClr val="bg1"/>
                </a:solidFill>
              </a:defRPr>
            </a:lvl2pPr>
            <a:lvl3pPr>
              <a:lnSpc>
                <a:spcPct val="90000"/>
              </a:lnSpc>
              <a:buClrTx/>
              <a:defRPr sz="1200">
                <a:solidFill>
                  <a:schemeClr val="bg1"/>
                </a:solidFill>
              </a:defRPr>
            </a:lvl3pPr>
            <a:lvl4pPr>
              <a:lnSpc>
                <a:spcPct val="90000"/>
              </a:lnSpc>
              <a:defRPr sz="1200">
                <a:solidFill>
                  <a:schemeClr val="bg1"/>
                </a:solidFill>
              </a:defRPr>
            </a:lvl4pPr>
            <a:lvl5pPr>
              <a:lnSpc>
                <a:spcPct val="90000"/>
              </a:lnSpc>
              <a:defRPr sz="12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84549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lorblocks horz - 3 item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0519E45-3D8B-8541-B05B-25FD86A5EEB1}"/>
              </a:ext>
            </a:extLst>
          </p:cNvPr>
          <p:cNvSpPr/>
          <p:nvPr/>
        </p:nvSpPr>
        <p:spPr>
          <a:xfrm flipV="1">
            <a:off x="-2113" y="-1"/>
            <a:ext cx="11760726" cy="6088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p:cNvSpPr>
            <a:spLocks noGrp="1"/>
          </p:cNvSpPr>
          <p:nvPr>
            <p:ph type="title" hasCustomPrompt="1"/>
          </p:nvPr>
        </p:nvSpPr>
        <p:spPr>
          <a:xfrm>
            <a:off x="1179576" y="475488"/>
            <a:ext cx="3788742" cy="1472121"/>
          </a:xfrm>
        </p:spPr>
        <p:txBody>
          <a:bodyPr anchor="t" anchorCtr="0">
            <a:noAutofit/>
          </a:bodyPr>
          <a:lstStyle>
            <a:lvl1pPr>
              <a:defRPr sz="3600"/>
            </a:lvl1pPr>
          </a:lstStyle>
          <a:p>
            <a:r>
              <a:rPr lang="en-US" dirty="0"/>
              <a:t>Title</a:t>
            </a:r>
          </a:p>
        </p:txBody>
      </p:sp>
      <p:sp>
        <p:nvSpPr>
          <p:cNvPr id="10" name="Text Placeholder 9"/>
          <p:cNvSpPr>
            <a:spLocks noGrp="1"/>
          </p:cNvSpPr>
          <p:nvPr>
            <p:ph type="body" sz="quarter" idx="13" hasCustomPrompt="1"/>
          </p:nvPr>
        </p:nvSpPr>
        <p:spPr>
          <a:xfrm>
            <a:off x="1179576" y="2034251"/>
            <a:ext cx="3781443" cy="488950"/>
          </a:xfrm>
        </p:spPr>
        <p:txBody>
          <a:bodyPr>
            <a:noAutofit/>
          </a:bodyPr>
          <a:lstStyle>
            <a:lvl1pPr>
              <a:lnSpc>
                <a:spcPct val="90000"/>
              </a:lnSpc>
              <a:spcBef>
                <a:spcPts val="0"/>
              </a:spcBef>
              <a:defRPr sz="1800" b="0">
                <a:solidFill>
                  <a:schemeClr val="bg2">
                    <a:lumMod val="50000"/>
                  </a:schemeClr>
                </a:solidFill>
                <a:latin typeface="+mn-lt"/>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Graphic 102">
            <a:extLst>
              <a:ext uri="{FF2B5EF4-FFF2-40B4-BE49-F238E27FC236}">
                <a16:creationId xmlns:a16="http://schemas.microsoft.com/office/drawing/2014/main" id="{A855285B-35E3-1749-8191-8F789F9FA9ED}"/>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12" name="Text Placeholder 25">
            <a:extLst>
              <a:ext uri="{FF2B5EF4-FFF2-40B4-BE49-F238E27FC236}">
                <a16:creationId xmlns:a16="http://schemas.microsoft.com/office/drawing/2014/main" id="{8D8D0F77-9F82-7947-BEC3-48DDE501D95C}"/>
              </a:ext>
            </a:extLst>
          </p:cNvPr>
          <p:cNvSpPr>
            <a:spLocks noGrp="1"/>
          </p:cNvSpPr>
          <p:nvPr>
            <p:ph type="body" sz="quarter" idx="29"/>
          </p:nvPr>
        </p:nvSpPr>
        <p:spPr>
          <a:xfrm>
            <a:off x="5638800" y="475742"/>
            <a:ext cx="6559721" cy="1716810"/>
          </a:xfrm>
          <a:solidFill>
            <a:schemeClr val="accent1"/>
          </a:solidFill>
        </p:spPr>
        <p:txBody>
          <a:bodyPr>
            <a:noAutofit/>
          </a:bodyPr>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14" name="Text Placeholder 25">
            <a:extLst>
              <a:ext uri="{FF2B5EF4-FFF2-40B4-BE49-F238E27FC236}">
                <a16:creationId xmlns:a16="http://schemas.microsoft.com/office/drawing/2014/main" id="{B2476420-B13D-7043-8EF6-63982FAFC016}"/>
              </a:ext>
            </a:extLst>
          </p:cNvPr>
          <p:cNvSpPr>
            <a:spLocks noGrp="1"/>
          </p:cNvSpPr>
          <p:nvPr>
            <p:ph type="body" sz="quarter" idx="30"/>
          </p:nvPr>
        </p:nvSpPr>
        <p:spPr>
          <a:xfrm>
            <a:off x="5638800" y="2195931"/>
            <a:ext cx="6559721" cy="1716810"/>
          </a:xfrm>
          <a:solidFill>
            <a:schemeClr val="accent2"/>
          </a:solidFill>
        </p:spPr>
        <p:txBody>
          <a:bodyPr>
            <a:noAutofit/>
          </a:bodyPr>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15" name="Text Placeholder 25">
            <a:extLst>
              <a:ext uri="{FF2B5EF4-FFF2-40B4-BE49-F238E27FC236}">
                <a16:creationId xmlns:a16="http://schemas.microsoft.com/office/drawing/2014/main" id="{BE691A80-7381-4E4C-88ED-818917B61A64}"/>
              </a:ext>
            </a:extLst>
          </p:cNvPr>
          <p:cNvSpPr>
            <a:spLocks noGrp="1"/>
          </p:cNvSpPr>
          <p:nvPr>
            <p:ph type="body" sz="quarter" idx="31"/>
          </p:nvPr>
        </p:nvSpPr>
        <p:spPr>
          <a:xfrm>
            <a:off x="5638800" y="3912547"/>
            <a:ext cx="6559721" cy="1716810"/>
          </a:xfrm>
          <a:solidFill>
            <a:schemeClr val="accent4"/>
          </a:solidFill>
        </p:spPr>
        <p:txBody>
          <a:bodyPr>
            <a:noAutofit/>
          </a:bodyPr>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18" name="Text Placeholder 7"/>
          <p:cNvSpPr>
            <a:spLocks noGrp="1"/>
          </p:cNvSpPr>
          <p:nvPr>
            <p:ph type="body" sz="quarter" idx="33"/>
          </p:nvPr>
        </p:nvSpPr>
        <p:spPr>
          <a:xfrm>
            <a:off x="5879162" y="653258"/>
            <a:ext cx="5722290" cy="1379139"/>
          </a:xfrm>
        </p:spPr>
        <p:txBody>
          <a:bodyPr anchor="ctr" anchorCtr="0">
            <a:noAutofit/>
          </a:bodyPr>
          <a:lstStyle>
            <a:lvl1pPr algn="l">
              <a:lnSpc>
                <a:spcPct val="90000"/>
              </a:lnSpc>
              <a:defRPr sz="1800">
                <a:solidFill>
                  <a:schemeClr val="accent6"/>
                </a:solidFill>
              </a:defRPr>
            </a:lvl1pPr>
            <a:lvl2pPr algn="l">
              <a:lnSpc>
                <a:spcPct val="90000"/>
              </a:lnSpc>
              <a:defRPr sz="1600">
                <a:solidFill>
                  <a:schemeClr val="bg1"/>
                </a:solidFill>
              </a:defRPr>
            </a:lvl2pPr>
            <a:lvl3pPr algn="l">
              <a:lnSpc>
                <a:spcPct val="90000"/>
              </a:lnSpc>
              <a:defRPr sz="1600">
                <a:solidFill>
                  <a:schemeClr val="bg1"/>
                </a:solidFill>
              </a:defRPr>
            </a:lvl3pPr>
            <a:lvl4pPr algn="l">
              <a:lnSpc>
                <a:spcPct val="90000"/>
              </a:lnSpc>
              <a:defRPr sz="1600">
                <a:solidFill>
                  <a:schemeClr val="bg1"/>
                </a:solidFill>
              </a:defRPr>
            </a:lvl4pPr>
            <a:lvl5pPr algn="l">
              <a:lnSpc>
                <a:spcPct val="90000"/>
              </a:lnSpc>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7"/>
          <p:cNvSpPr>
            <a:spLocks noGrp="1"/>
          </p:cNvSpPr>
          <p:nvPr>
            <p:ph type="body" sz="quarter" idx="34"/>
          </p:nvPr>
        </p:nvSpPr>
        <p:spPr>
          <a:xfrm>
            <a:off x="5879162" y="2375299"/>
            <a:ext cx="5722290" cy="1333570"/>
          </a:xfrm>
        </p:spPr>
        <p:txBody>
          <a:bodyPr anchor="ctr" anchorCtr="0">
            <a:noAutofit/>
          </a:bodyPr>
          <a:lstStyle>
            <a:lvl1pPr algn="l">
              <a:lnSpc>
                <a:spcPct val="90000"/>
              </a:lnSpc>
              <a:defRPr sz="1800">
                <a:solidFill>
                  <a:schemeClr val="accent2">
                    <a:lumMod val="20000"/>
                    <a:lumOff val="80000"/>
                  </a:schemeClr>
                </a:solidFill>
              </a:defRPr>
            </a:lvl1pPr>
            <a:lvl2pPr algn="l">
              <a:lnSpc>
                <a:spcPct val="90000"/>
              </a:lnSpc>
              <a:defRPr sz="1600">
                <a:solidFill>
                  <a:schemeClr val="bg1"/>
                </a:solidFill>
              </a:defRPr>
            </a:lvl2pPr>
            <a:lvl3pPr algn="l">
              <a:lnSpc>
                <a:spcPct val="90000"/>
              </a:lnSpc>
              <a:defRPr sz="1600">
                <a:solidFill>
                  <a:schemeClr val="bg1"/>
                </a:solidFill>
              </a:defRPr>
            </a:lvl3pPr>
            <a:lvl4pPr algn="l">
              <a:lnSpc>
                <a:spcPct val="90000"/>
              </a:lnSpc>
              <a:defRPr sz="1600">
                <a:solidFill>
                  <a:schemeClr val="bg1"/>
                </a:solidFill>
              </a:defRPr>
            </a:lvl4pPr>
            <a:lvl5pPr algn="l">
              <a:lnSpc>
                <a:spcPct val="90000"/>
              </a:lnSpc>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7"/>
          <p:cNvSpPr>
            <a:spLocks noGrp="1"/>
          </p:cNvSpPr>
          <p:nvPr>
            <p:ph type="body" sz="quarter" idx="35"/>
          </p:nvPr>
        </p:nvSpPr>
        <p:spPr>
          <a:xfrm>
            <a:off x="5879162" y="4094946"/>
            <a:ext cx="5722290" cy="1345017"/>
          </a:xfrm>
        </p:spPr>
        <p:txBody>
          <a:bodyPr anchor="ctr" anchorCtr="0">
            <a:noAutofit/>
          </a:bodyPr>
          <a:lstStyle>
            <a:lvl1pPr algn="l">
              <a:lnSpc>
                <a:spcPct val="90000"/>
              </a:lnSpc>
              <a:defRPr sz="1800">
                <a:solidFill>
                  <a:schemeClr val="accent4">
                    <a:lumMod val="20000"/>
                    <a:lumOff val="80000"/>
                  </a:schemeClr>
                </a:solidFill>
              </a:defRPr>
            </a:lvl1pPr>
            <a:lvl2pPr algn="l">
              <a:lnSpc>
                <a:spcPct val="90000"/>
              </a:lnSpc>
              <a:defRPr sz="1600">
                <a:solidFill>
                  <a:schemeClr val="bg1"/>
                </a:solidFill>
              </a:defRPr>
            </a:lvl2pPr>
            <a:lvl3pPr algn="l">
              <a:lnSpc>
                <a:spcPct val="90000"/>
              </a:lnSpc>
              <a:defRPr sz="1600">
                <a:solidFill>
                  <a:schemeClr val="bg1"/>
                </a:solidFill>
              </a:defRPr>
            </a:lvl3pPr>
            <a:lvl4pPr algn="l">
              <a:lnSpc>
                <a:spcPct val="90000"/>
              </a:lnSpc>
              <a:defRPr sz="1600">
                <a:solidFill>
                  <a:schemeClr val="bg1"/>
                </a:solidFill>
              </a:defRPr>
            </a:lvl4pPr>
            <a:lvl5pPr algn="l">
              <a:lnSpc>
                <a:spcPct val="90000"/>
              </a:lnSpc>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68791D0-0FD0-4F33-DB61-E89E04D8EE98}"/>
              </a:ext>
            </a:extLst>
          </p:cNvPr>
          <p:cNvSpPr>
            <a:spLocks noGrp="1"/>
          </p:cNvSpPr>
          <p:nvPr>
            <p:ph type="dt" sz="half" idx="36"/>
          </p:nvPr>
        </p:nvSpPr>
        <p:spPr/>
        <p:txBody>
          <a:bodyPr/>
          <a:lstStyle/>
          <a:p>
            <a:fld id="{E9B2F2FC-3F9F-484E-8F39-25374F355A13}" type="datetimeFigureOut">
              <a:rPr lang="en-US" smtClean="0"/>
              <a:t>6/11/2025</a:t>
            </a:fld>
            <a:endParaRPr lang="en-US"/>
          </a:p>
        </p:txBody>
      </p:sp>
      <p:sp>
        <p:nvSpPr>
          <p:cNvPr id="4" name="Footer Placeholder 3">
            <a:extLst>
              <a:ext uri="{FF2B5EF4-FFF2-40B4-BE49-F238E27FC236}">
                <a16:creationId xmlns:a16="http://schemas.microsoft.com/office/drawing/2014/main" id="{C833D209-E4E5-34D4-FDFF-94EB67F4FE3C}"/>
              </a:ext>
            </a:extLst>
          </p:cNvPr>
          <p:cNvSpPr>
            <a:spLocks noGrp="1"/>
          </p:cNvSpPr>
          <p:nvPr>
            <p:ph type="ftr" sz="quarter" idx="37"/>
          </p:nvPr>
        </p:nvSpPr>
        <p:spPr/>
        <p:txBody>
          <a:bodyPr/>
          <a:lstStyle/>
          <a:p>
            <a:endParaRPr lang="en-US"/>
          </a:p>
        </p:txBody>
      </p:sp>
      <p:sp>
        <p:nvSpPr>
          <p:cNvPr id="8" name="Slide Number Placeholder 7">
            <a:extLst>
              <a:ext uri="{FF2B5EF4-FFF2-40B4-BE49-F238E27FC236}">
                <a16:creationId xmlns:a16="http://schemas.microsoft.com/office/drawing/2014/main" id="{890F5804-D244-DFFB-8409-1BA42A7B9C65}"/>
              </a:ext>
            </a:extLst>
          </p:cNvPr>
          <p:cNvSpPr>
            <a:spLocks noGrp="1"/>
          </p:cNvSpPr>
          <p:nvPr>
            <p:ph type="sldNum" sz="quarter" idx="38"/>
          </p:nvPr>
        </p:nvSpPr>
        <p:spPr/>
        <p:txBody>
          <a:bodyPr/>
          <a:lstStyle/>
          <a:p>
            <a:fld id="{9D22252B-662F-4A20-8370-AB8D7C3D9889}" type="slidenum">
              <a:rPr lang="en-US" smtClean="0"/>
              <a:t>‹#›</a:t>
            </a:fld>
            <a:endParaRPr lang="en-US"/>
          </a:p>
        </p:txBody>
      </p:sp>
    </p:spTree>
    <p:extLst>
      <p:ext uri="{BB962C8B-B14F-4D97-AF65-F5344CB8AC3E}">
        <p14:creationId xmlns:p14="http://schemas.microsoft.com/office/powerpoint/2010/main" val="39430303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olorblocks horz - 4 item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0519E45-3D8B-8541-B05B-25FD86A5EEB1}"/>
              </a:ext>
            </a:extLst>
          </p:cNvPr>
          <p:cNvSpPr/>
          <p:nvPr/>
        </p:nvSpPr>
        <p:spPr>
          <a:xfrm flipV="1">
            <a:off x="-2113" y="-1"/>
            <a:ext cx="11760726" cy="6088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p:cNvSpPr>
            <a:spLocks noGrp="1"/>
          </p:cNvSpPr>
          <p:nvPr>
            <p:ph type="title" hasCustomPrompt="1"/>
          </p:nvPr>
        </p:nvSpPr>
        <p:spPr>
          <a:xfrm>
            <a:off x="1179576" y="475488"/>
            <a:ext cx="3788742" cy="1472121"/>
          </a:xfrm>
        </p:spPr>
        <p:txBody>
          <a:bodyPr anchor="t" anchorCtr="0">
            <a:noAutofit/>
          </a:bodyPr>
          <a:lstStyle>
            <a:lvl1pPr>
              <a:defRPr sz="3600">
                <a:solidFill>
                  <a:schemeClr val="tx1"/>
                </a:solidFill>
              </a:defRPr>
            </a:lvl1pPr>
          </a:lstStyle>
          <a:p>
            <a:r>
              <a:rPr lang="en-US" dirty="0"/>
              <a:t>Title</a:t>
            </a:r>
          </a:p>
        </p:txBody>
      </p:sp>
      <p:sp>
        <p:nvSpPr>
          <p:cNvPr id="10" name="Text Placeholder 9"/>
          <p:cNvSpPr>
            <a:spLocks noGrp="1"/>
          </p:cNvSpPr>
          <p:nvPr>
            <p:ph type="body" sz="quarter" idx="13" hasCustomPrompt="1"/>
          </p:nvPr>
        </p:nvSpPr>
        <p:spPr>
          <a:xfrm>
            <a:off x="1178805" y="2034251"/>
            <a:ext cx="3695458" cy="488950"/>
          </a:xfrm>
        </p:spPr>
        <p:txBody>
          <a:bodyPr>
            <a:noAutofit/>
          </a:bodyPr>
          <a:lstStyle>
            <a:lvl1pPr>
              <a:lnSpc>
                <a:spcPct val="90000"/>
              </a:lnSpc>
              <a:spcBef>
                <a:spcPts val="0"/>
              </a:spcBef>
              <a:defRPr sz="1800" b="0">
                <a:solidFill>
                  <a:schemeClr val="bg2">
                    <a:lumMod val="50000"/>
                  </a:schemeClr>
                </a:solidFill>
                <a:latin typeface="+mn-lt"/>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Graphic 102">
            <a:extLst>
              <a:ext uri="{FF2B5EF4-FFF2-40B4-BE49-F238E27FC236}">
                <a16:creationId xmlns:a16="http://schemas.microsoft.com/office/drawing/2014/main" id="{A855285B-35E3-1749-8191-8F789F9FA9ED}"/>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12" name="Text Placeholder 25">
            <a:extLst>
              <a:ext uri="{FF2B5EF4-FFF2-40B4-BE49-F238E27FC236}">
                <a16:creationId xmlns:a16="http://schemas.microsoft.com/office/drawing/2014/main" id="{8D8D0F77-9F82-7947-BEC3-48DDE501D95C}"/>
              </a:ext>
            </a:extLst>
          </p:cNvPr>
          <p:cNvSpPr>
            <a:spLocks noGrp="1"/>
          </p:cNvSpPr>
          <p:nvPr>
            <p:ph type="body" sz="quarter" idx="29"/>
          </p:nvPr>
        </p:nvSpPr>
        <p:spPr>
          <a:xfrm>
            <a:off x="5638800" y="475742"/>
            <a:ext cx="6559721" cy="1296228"/>
          </a:xfrm>
          <a:solidFill>
            <a:schemeClr val="accent1"/>
          </a:solidFill>
        </p:spPr>
        <p:txBody>
          <a:bodyPr>
            <a:noAutofit/>
          </a:bodyPr>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14" name="Text Placeholder 25">
            <a:extLst>
              <a:ext uri="{FF2B5EF4-FFF2-40B4-BE49-F238E27FC236}">
                <a16:creationId xmlns:a16="http://schemas.microsoft.com/office/drawing/2014/main" id="{B2476420-B13D-7043-8EF6-63982FAFC016}"/>
              </a:ext>
            </a:extLst>
          </p:cNvPr>
          <p:cNvSpPr>
            <a:spLocks noGrp="1"/>
          </p:cNvSpPr>
          <p:nvPr>
            <p:ph type="body" sz="quarter" idx="30"/>
          </p:nvPr>
        </p:nvSpPr>
        <p:spPr>
          <a:xfrm>
            <a:off x="5638800" y="1758335"/>
            <a:ext cx="6559721" cy="1296228"/>
          </a:xfrm>
          <a:solidFill>
            <a:schemeClr val="accent2"/>
          </a:solidFill>
        </p:spPr>
        <p:txBody>
          <a:bodyPr>
            <a:noAutofit/>
          </a:bodyPr>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15" name="Text Placeholder 25">
            <a:extLst>
              <a:ext uri="{FF2B5EF4-FFF2-40B4-BE49-F238E27FC236}">
                <a16:creationId xmlns:a16="http://schemas.microsoft.com/office/drawing/2014/main" id="{BE691A80-7381-4E4C-88ED-818917B61A64}"/>
              </a:ext>
            </a:extLst>
          </p:cNvPr>
          <p:cNvSpPr>
            <a:spLocks noGrp="1"/>
          </p:cNvSpPr>
          <p:nvPr>
            <p:ph type="body" sz="quarter" idx="31"/>
          </p:nvPr>
        </p:nvSpPr>
        <p:spPr>
          <a:xfrm>
            <a:off x="5638800" y="3040928"/>
            <a:ext cx="6559721" cy="1296228"/>
          </a:xfrm>
          <a:solidFill>
            <a:schemeClr val="accent4"/>
          </a:solidFill>
        </p:spPr>
        <p:txBody>
          <a:bodyPr>
            <a:noAutofit/>
          </a:bodyPr>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17" name="Text Placeholder 25">
            <a:extLst>
              <a:ext uri="{FF2B5EF4-FFF2-40B4-BE49-F238E27FC236}">
                <a16:creationId xmlns:a16="http://schemas.microsoft.com/office/drawing/2014/main" id="{8D7F0F5B-9462-3A4F-A2AA-B7F0BF1D24C3}"/>
              </a:ext>
            </a:extLst>
          </p:cNvPr>
          <p:cNvSpPr>
            <a:spLocks noGrp="1"/>
          </p:cNvSpPr>
          <p:nvPr>
            <p:ph type="body" sz="quarter" idx="32"/>
          </p:nvPr>
        </p:nvSpPr>
        <p:spPr>
          <a:xfrm>
            <a:off x="5638800" y="4323522"/>
            <a:ext cx="6559721" cy="1296228"/>
          </a:xfrm>
          <a:solidFill>
            <a:schemeClr val="accent3"/>
          </a:solidFill>
        </p:spPr>
        <p:txBody>
          <a:bodyPr>
            <a:noAutofit/>
          </a:bodyPr>
          <a:lstStyle>
            <a:lvl1pPr>
              <a:defRPr sz="800">
                <a:noFill/>
              </a:defRPr>
            </a:lvl1pPr>
            <a:lvl2pPr>
              <a:defRPr sz="800"/>
            </a:lvl2pPr>
            <a:lvl3pPr>
              <a:defRPr sz="800"/>
            </a:lvl3pPr>
            <a:lvl4pPr>
              <a:defRPr sz="800"/>
            </a:lvl4pPr>
            <a:lvl5pPr>
              <a:defRPr sz="800"/>
            </a:lvl5pPr>
          </a:lstStyle>
          <a:p>
            <a:pPr lvl="0"/>
            <a:r>
              <a:rPr lang="en-US"/>
              <a:t>Click to edit Master text styles</a:t>
            </a:r>
          </a:p>
        </p:txBody>
      </p:sp>
      <p:sp>
        <p:nvSpPr>
          <p:cNvPr id="18" name="Text Placeholder 7"/>
          <p:cNvSpPr>
            <a:spLocks noGrp="1"/>
          </p:cNvSpPr>
          <p:nvPr>
            <p:ph type="body" sz="quarter" idx="33"/>
          </p:nvPr>
        </p:nvSpPr>
        <p:spPr>
          <a:xfrm>
            <a:off x="5976497" y="631827"/>
            <a:ext cx="5624955" cy="976351"/>
          </a:xfrm>
        </p:spPr>
        <p:txBody>
          <a:bodyPr anchor="ctr" anchorCtr="0">
            <a:noAutofit/>
          </a:bodyPr>
          <a:lstStyle>
            <a:lvl1pPr algn="l">
              <a:lnSpc>
                <a:spcPct val="90000"/>
              </a:lnSpc>
              <a:spcBef>
                <a:spcPts val="0"/>
              </a:spcBef>
              <a:spcAft>
                <a:spcPts val="300"/>
              </a:spcAft>
              <a:defRPr sz="1800">
                <a:solidFill>
                  <a:schemeClr val="accent1">
                    <a:lumMod val="20000"/>
                    <a:lumOff val="80000"/>
                  </a:schemeClr>
                </a:solidFill>
              </a:defRPr>
            </a:lvl1pPr>
            <a:lvl2pPr algn="l">
              <a:lnSpc>
                <a:spcPct val="90000"/>
              </a:lnSpc>
              <a:spcBef>
                <a:spcPts val="0"/>
              </a:spcBef>
              <a:spcAft>
                <a:spcPts val="300"/>
              </a:spcAft>
              <a:defRPr sz="1600">
                <a:solidFill>
                  <a:schemeClr val="bg1"/>
                </a:solidFill>
              </a:defRPr>
            </a:lvl2pPr>
            <a:lvl3pPr algn="l">
              <a:lnSpc>
                <a:spcPct val="90000"/>
              </a:lnSpc>
              <a:spcBef>
                <a:spcPts val="0"/>
              </a:spcBef>
              <a:spcAft>
                <a:spcPts val="300"/>
              </a:spcAft>
              <a:defRPr sz="1600">
                <a:solidFill>
                  <a:schemeClr val="bg1"/>
                </a:solidFill>
              </a:defRPr>
            </a:lvl3pPr>
            <a:lvl4pPr algn="l">
              <a:lnSpc>
                <a:spcPct val="90000"/>
              </a:lnSpc>
              <a:spcBef>
                <a:spcPts val="0"/>
              </a:spcBef>
              <a:spcAft>
                <a:spcPts val="300"/>
              </a:spcAft>
              <a:defRPr sz="1600">
                <a:solidFill>
                  <a:schemeClr val="bg1"/>
                </a:solidFill>
              </a:defRPr>
            </a:lvl4pPr>
            <a:lvl5pPr algn="l">
              <a:lnSpc>
                <a:spcPct val="90000"/>
              </a:lnSpc>
              <a:spcBef>
                <a:spcPts val="0"/>
              </a:spcBef>
              <a:spcAft>
                <a:spcPts val="300"/>
              </a:spcAft>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7"/>
          <p:cNvSpPr>
            <a:spLocks noGrp="1"/>
          </p:cNvSpPr>
          <p:nvPr>
            <p:ph type="body" sz="quarter" idx="34"/>
          </p:nvPr>
        </p:nvSpPr>
        <p:spPr>
          <a:xfrm>
            <a:off x="5976497" y="1933490"/>
            <a:ext cx="5624955" cy="960468"/>
          </a:xfrm>
        </p:spPr>
        <p:txBody>
          <a:bodyPr anchor="ctr" anchorCtr="0">
            <a:noAutofit/>
          </a:bodyPr>
          <a:lstStyle>
            <a:lvl1pPr algn="l">
              <a:lnSpc>
                <a:spcPct val="90000"/>
              </a:lnSpc>
              <a:spcBef>
                <a:spcPts val="0"/>
              </a:spcBef>
              <a:spcAft>
                <a:spcPts val="300"/>
              </a:spcAft>
              <a:defRPr sz="1800">
                <a:solidFill>
                  <a:schemeClr val="accent2">
                    <a:lumMod val="20000"/>
                    <a:lumOff val="80000"/>
                  </a:schemeClr>
                </a:solidFill>
              </a:defRPr>
            </a:lvl1pPr>
            <a:lvl2pPr algn="l">
              <a:lnSpc>
                <a:spcPct val="90000"/>
              </a:lnSpc>
              <a:spcBef>
                <a:spcPts val="0"/>
              </a:spcBef>
              <a:spcAft>
                <a:spcPts val="300"/>
              </a:spcAft>
              <a:defRPr sz="1600">
                <a:solidFill>
                  <a:schemeClr val="bg1"/>
                </a:solidFill>
              </a:defRPr>
            </a:lvl2pPr>
            <a:lvl3pPr algn="l">
              <a:lnSpc>
                <a:spcPct val="90000"/>
              </a:lnSpc>
              <a:spcBef>
                <a:spcPts val="0"/>
              </a:spcBef>
              <a:spcAft>
                <a:spcPts val="300"/>
              </a:spcAft>
              <a:defRPr sz="1600">
                <a:solidFill>
                  <a:schemeClr val="bg1"/>
                </a:solidFill>
              </a:defRPr>
            </a:lvl3pPr>
            <a:lvl4pPr algn="l">
              <a:lnSpc>
                <a:spcPct val="90000"/>
              </a:lnSpc>
              <a:spcBef>
                <a:spcPts val="0"/>
              </a:spcBef>
              <a:spcAft>
                <a:spcPts val="300"/>
              </a:spcAft>
              <a:defRPr sz="1600">
                <a:solidFill>
                  <a:schemeClr val="bg1"/>
                </a:solidFill>
              </a:defRPr>
            </a:lvl4pPr>
            <a:lvl5pPr algn="l">
              <a:lnSpc>
                <a:spcPct val="90000"/>
              </a:lnSpc>
              <a:spcBef>
                <a:spcPts val="0"/>
              </a:spcBef>
              <a:spcAft>
                <a:spcPts val="300"/>
              </a:spcAft>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7"/>
          <p:cNvSpPr>
            <a:spLocks noGrp="1"/>
          </p:cNvSpPr>
          <p:nvPr>
            <p:ph type="body" sz="quarter" idx="35"/>
          </p:nvPr>
        </p:nvSpPr>
        <p:spPr>
          <a:xfrm>
            <a:off x="5976497" y="3206558"/>
            <a:ext cx="5624955" cy="959814"/>
          </a:xfrm>
        </p:spPr>
        <p:txBody>
          <a:bodyPr anchor="ctr" anchorCtr="0">
            <a:noAutofit/>
          </a:bodyPr>
          <a:lstStyle>
            <a:lvl1pPr algn="l">
              <a:lnSpc>
                <a:spcPct val="90000"/>
              </a:lnSpc>
              <a:spcBef>
                <a:spcPts val="0"/>
              </a:spcBef>
              <a:spcAft>
                <a:spcPts val="300"/>
              </a:spcAft>
              <a:defRPr sz="1800">
                <a:solidFill>
                  <a:schemeClr val="accent4">
                    <a:lumMod val="20000"/>
                    <a:lumOff val="80000"/>
                  </a:schemeClr>
                </a:solidFill>
              </a:defRPr>
            </a:lvl1pPr>
            <a:lvl2pPr algn="l">
              <a:lnSpc>
                <a:spcPct val="90000"/>
              </a:lnSpc>
              <a:spcBef>
                <a:spcPts val="0"/>
              </a:spcBef>
              <a:spcAft>
                <a:spcPts val="300"/>
              </a:spcAft>
              <a:defRPr sz="1600">
                <a:solidFill>
                  <a:schemeClr val="bg1"/>
                </a:solidFill>
              </a:defRPr>
            </a:lvl2pPr>
            <a:lvl3pPr algn="l">
              <a:lnSpc>
                <a:spcPct val="90000"/>
              </a:lnSpc>
              <a:spcBef>
                <a:spcPts val="0"/>
              </a:spcBef>
              <a:spcAft>
                <a:spcPts val="300"/>
              </a:spcAft>
              <a:defRPr sz="1600">
                <a:solidFill>
                  <a:schemeClr val="bg1"/>
                </a:solidFill>
              </a:defRPr>
            </a:lvl3pPr>
            <a:lvl4pPr algn="l">
              <a:lnSpc>
                <a:spcPct val="90000"/>
              </a:lnSpc>
              <a:spcBef>
                <a:spcPts val="0"/>
              </a:spcBef>
              <a:spcAft>
                <a:spcPts val="300"/>
              </a:spcAft>
              <a:defRPr sz="1600">
                <a:solidFill>
                  <a:schemeClr val="bg1"/>
                </a:solidFill>
              </a:defRPr>
            </a:lvl4pPr>
            <a:lvl5pPr algn="l">
              <a:lnSpc>
                <a:spcPct val="90000"/>
              </a:lnSpc>
              <a:spcBef>
                <a:spcPts val="0"/>
              </a:spcBef>
              <a:spcAft>
                <a:spcPts val="300"/>
              </a:spcAft>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7"/>
          <p:cNvSpPr>
            <a:spLocks noGrp="1"/>
          </p:cNvSpPr>
          <p:nvPr>
            <p:ph type="body" sz="quarter" idx="36"/>
          </p:nvPr>
        </p:nvSpPr>
        <p:spPr>
          <a:xfrm>
            <a:off x="5976497" y="4493934"/>
            <a:ext cx="5624955" cy="960468"/>
          </a:xfrm>
        </p:spPr>
        <p:txBody>
          <a:bodyPr anchor="ctr" anchorCtr="0">
            <a:noAutofit/>
          </a:bodyPr>
          <a:lstStyle>
            <a:lvl1pPr algn="l">
              <a:lnSpc>
                <a:spcPct val="90000"/>
              </a:lnSpc>
              <a:spcBef>
                <a:spcPts val="0"/>
              </a:spcBef>
              <a:spcAft>
                <a:spcPts val="300"/>
              </a:spcAft>
              <a:defRPr sz="1800">
                <a:solidFill>
                  <a:schemeClr val="accent3">
                    <a:lumMod val="20000"/>
                    <a:lumOff val="80000"/>
                  </a:schemeClr>
                </a:solidFill>
              </a:defRPr>
            </a:lvl1pPr>
            <a:lvl2pPr algn="l">
              <a:lnSpc>
                <a:spcPct val="90000"/>
              </a:lnSpc>
              <a:spcBef>
                <a:spcPts val="0"/>
              </a:spcBef>
              <a:spcAft>
                <a:spcPts val="300"/>
              </a:spcAft>
              <a:defRPr sz="1600">
                <a:solidFill>
                  <a:schemeClr val="bg1"/>
                </a:solidFill>
              </a:defRPr>
            </a:lvl2pPr>
            <a:lvl3pPr algn="l">
              <a:lnSpc>
                <a:spcPct val="90000"/>
              </a:lnSpc>
              <a:spcBef>
                <a:spcPts val="0"/>
              </a:spcBef>
              <a:spcAft>
                <a:spcPts val="300"/>
              </a:spcAft>
              <a:defRPr sz="1600">
                <a:solidFill>
                  <a:schemeClr val="bg1"/>
                </a:solidFill>
              </a:defRPr>
            </a:lvl3pPr>
            <a:lvl4pPr algn="l">
              <a:lnSpc>
                <a:spcPct val="90000"/>
              </a:lnSpc>
              <a:spcBef>
                <a:spcPts val="0"/>
              </a:spcBef>
              <a:spcAft>
                <a:spcPts val="300"/>
              </a:spcAft>
              <a:defRPr sz="1600">
                <a:solidFill>
                  <a:schemeClr val="bg1"/>
                </a:solidFill>
              </a:defRPr>
            </a:lvl4pPr>
            <a:lvl5pPr algn="l">
              <a:lnSpc>
                <a:spcPct val="90000"/>
              </a:lnSpc>
              <a:spcBef>
                <a:spcPts val="0"/>
              </a:spcBef>
              <a:spcAft>
                <a:spcPts val="300"/>
              </a:spcAft>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E78D88F-2D1D-5130-0CF7-3F0F8E5588A9}"/>
              </a:ext>
            </a:extLst>
          </p:cNvPr>
          <p:cNvSpPr>
            <a:spLocks noGrp="1"/>
          </p:cNvSpPr>
          <p:nvPr>
            <p:ph type="dt" sz="half" idx="37"/>
          </p:nvPr>
        </p:nvSpPr>
        <p:spPr/>
        <p:txBody>
          <a:bodyPr/>
          <a:lstStyle/>
          <a:p>
            <a:fld id="{E9B2F2FC-3F9F-484E-8F39-25374F355A13}" type="datetimeFigureOut">
              <a:rPr lang="en-US" smtClean="0"/>
              <a:t>6/11/2025</a:t>
            </a:fld>
            <a:endParaRPr lang="en-US"/>
          </a:p>
        </p:txBody>
      </p:sp>
      <p:sp>
        <p:nvSpPr>
          <p:cNvPr id="4" name="Footer Placeholder 3">
            <a:extLst>
              <a:ext uri="{FF2B5EF4-FFF2-40B4-BE49-F238E27FC236}">
                <a16:creationId xmlns:a16="http://schemas.microsoft.com/office/drawing/2014/main" id="{7C812E9A-596C-09B2-46F1-65E00084DC65}"/>
              </a:ext>
            </a:extLst>
          </p:cNvPr>
          <p:cNvSpPr>
            <a:spLocks noGrp="1"/>
          </p:cNvSpPr>
          <p:nvPr>
            <p:ph type="ftr" sz="quarter" idx="38"/>
          </p:nvPr>
        </p:nvSpPr>
        <p:spPr/>
        <p:txBody>
          <a:bodyPr/>
          <a:lstStyle/>
          <a:p>
            <a:endParaRPr lang="en-US"/>
          </a:p>
        </p:txBody>
      </p:sp>
      <p:sp>
        <p:nvSpPr>
          <p:cNvPr id="8" name="Slide Number Placeholder 7">
            <a:extLst>
              <a:ext uri="{FF2B5EF4-FFF2-40B4-BE49-F238E27FC236}">
                <a16:creationId xmlns:a16="http://schemas.microsoft.com/office/drawing/2014/main" id="{AA0AFFC8-21D9-6F13-198A-435BA182189E}"/>
              </a:ext>
            </a:extLst>
          </p:cNvPr>
          <p:cNvSpPr>
            <a:spLocks noGrp="1"/>
          </p:cNvSpPr>
          <p:nvPr>
            <p:ph type="sldNum" sz="quarter" idx="39"/>
          </p:nvPr>
        </p:nvSpPr>
        <p:spPr/>
        <p:txBody>
          <a:bodyPr/>
          <a:lstStyle/>
          <a:p>
            <a:fld id="{9D22252B-662F-4A20-8370-AB8D7C3D9889}" type="slidenum">
              <a:rPr lang="en-US" smtClean="0"/>
              <a:t>‹#›</a:t>
            </a:fld>
            <a:endParaRPr lang="en-US"/>
          </a:p>
        </p:txBody>
      </p:sp>
    </p:spTree>
    <p:extLst>
      <p:ext uri="{BB962C8B-B14F-4D97-AF65-F5344CB8AC3E}">
        <p14:creationId xmlns:p14="http://schemas.microsoft.com/office/powerpoint/2010/main" val="32390065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lorblocks horz - 4 item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0519E45-3D8B-8541-B05B-25FD86A5EEB1}"/>
              </a:ext>
            </a:extLst>
          </p:cNvPr>
          <p:cNvSpPr/>
          <p:nvPr/>
        </p:nvSpPr>
        <p:spPr>
          <a:xfrm flipV="1">
            <a:off x="-2114" y="-1"/>
            <a:ext cx="12194113" cy="6088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p:cNvSpPr>
            <a:spLocks noGrp="1"/>
          </p:cNvSpPr>
          <p:nvPr>
            <p:ph type="title" hasCustomPrompt="1"/>
          </p:nvPr>
        </p:nvSpPr>
        <p:spPr>
          <a:xfrm>
            <a:off x="1179576" y="475488"/>
            <a:ext cx="3788742" cy="1472121"/>
          </a:xfrm>
        </p:spPr>
        <p:txBody>
          <a:bodyPr anchor="t" anchorCtr="0">
            <a:noAutofit/>
          </a:bodyPr>
          <a:lstStyle>
            <a:lvl1pPr>
              <a:defRPr sz="3600">
                <a:solidFill>
                  <a:schemeClr val="tx1"/>
                </a:solidFill>
              </a:defRPr>
            </a:lvl1pPr>
          </a:lstStyle>
          <a:p>
            <a:r>
              <a:rPr lang="en-US" dirty="0"/>
              <a:t>Title</a:t>
            </a:r>
          </a:p>
        </p:txBody>
      </p:sp>
      <p:sp>
        <p:nvSpPr>
          <p:cNvPr id="10" name="Text Placeholder 9"/>
          <p:cNvSpPr>
            <a:spLocks noGrp="1"/>
          </p:cNvSpPr>
          <p:nvPr>
            <p:ph type="body" sz="quarter" idx="13" hasCustomPrompt="1"/>
          </p:nvPr>
        </p:nvSpPr>
        <p:spPr>
          <a:xfrm>
            <a:off x="1167788" y="2034251"/>
            <a:ext cx="3706475" cy="488950"/>
          </a:xfrm>
        </p:spPr>
        <p:txBody>
          <a:bodyPr>
            <a:noAutofit/>
          </a:bodyPr>
          <a:lstStyle>
            <a:lvl1pPr>
              <a:lnSpc>
                <a:spcPct val="90000"/>
              </a:lnSpc>
              <a:spcBef>
                <a:spcPts val="0"/>
              </a:spcBef>
              <a:defRPr sz="1800" b="0">
                <a:solidFill>
                  <a:schemeClr val="bg2">
                    <a:lumMod val="50000"/>
                  </a:schemeClr>
                </a:solidFill>
                <a:latin typeface="+mn-lt"/>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Graphic 102">
            <a:extLst>
              <a:ext uri="{FF2B5EF4-FFF2-40B4-BE49-F238E27FC236}">
                <a16:creationId xmlns:a16="http://schemas.microsoft.com/office/drawing/2014/main" id="{A855285B-35E3-1749-8191-8F789F9FA9ED}"/>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12" name="Text Placeholder 25">
            <a:extLst>
              <a:ext uri="{FF2B5EF4-FFF2-40B4-BE49-F238E27FC236}">
                <a16:creationId xmlns:a16="http://schemas.microsoft.com/office/drawing/2014/main" id="{8D8D0F77-9F82-7947-BEC3-48DDE501D95C}"/>
              </a:ext>
            </a:extLst>
          </p:cNvPr>
          <p:cNvSpPr>
            <a:spLocks noGrp="1"/>
          </p:cNvSpPr>
          <p:nvPr>
            <p:ph type="body" sz="quarter" idx="29"/>
          </p:nvPr>
        </p:nvSpPr>
        <p:spPr>
          <a:xfrm>
            <a:off x="5192751" y="457200"/>
            <a:ext cx="3262911" cy="2971799"/>
          </a:xfrm>
          <a:solidFill>
            <a:schemeClr val="accent1"/>
          </a:solidFill>
        </p:spPr>
        <p:txBody>
          <a:bodyPr>
            <a:noAutofit/>
          </a:bodyPr>
          <a:lstStyle>
            <a:lvl1pPr>
              <a:defRPr sz="800">
                <a:noFill/>
              </a:defRPr>
            </a:lvl1pPr>
            <a:lvl2pPr>
              <a:defRPr sz="800"/>
            </a:lvl2pPr>
            <a:lvl3pPr>
              <a:defRPr sz="800"/>
            </a:lvl3pPr>
            <a:lvl4pPr>
              <a:defRPr sz="800"/>
            </a:lvl4pPr>
            <a:lvl5pPr>
              <a:defRPr sz="800"/>
            </a:lvl5pPr>
          </a:lstStyle>
          <a:p>
            <a:pPr lvl="0"/>
            <a:r>
              <a:rPr lang="en-US" dirty="0"/>
              <a:t>Click to edit Master text styles</a:t>
            </a:r>
          </a:p>
        </p:txBody>
      </p:sp>
      <p:sp>
        <p:nvSpPr>
          <p:cNvPr id="14" name="Text Placeholder 25">
            <a:extLst>
              <a:ext uri="{FF2B5EF4-FFF2-40B4-BE49-F238E27FC236}">
                <a16:creationId xmlns:a16="http://schemas.microsoft.com/office/drawing/2014/main" id="{B2476420-B13D-7043-8EF6-63982FAFC016}"/>
              </a:ext>
            </a:extLst>
          </p:cNvPr>
          <p:cNvSpPr>
            <a:spLocks noGrp="1"/>
          </p:cNvSpPr>
          <p:nvPr>
            <p:ph type="body" sz="quarter" idx="30"/>
          </p:nvPr>
        </p:nvSpPr>
        <p:spPr>
          <a:xfrm>
            <a:off x="8458200" y="457200"/>
            <a:ext cx="3296810" cy="2971800"/>
          </a:xfrm>
          <a:solidFill>
            <a:schemeClr val="accent3"/>
          </a:solidFill>
        </p:spPr>
        <p:txBody>
          <a:bodyPr>
            <a:noAutofit/>
          </a:bodyPr>
          <a:lstStyle>
            <a:lvl1pPr>
              <a:defRPr sz="800">
                <a:noFill/>
              </a:defRPr>
            </a:lvl1pPr>
            <a:lvl2pPr>
              <a:defRPr sz="800"/>
            </a:lvl2pPr>
            <a:lvl3pPr>
              <a:defRPr sz="800"/>
            </a:lvl3pPr>
            <a:lvl4pPr>
              <a:defRPr sz="800"/>
            </a:lvl4pPr>
            <a:lvl5pPr>
              <a:defRPr sz="800"/>
            </a:lvl5pPr>
          </a:lstStyle>
          <a:p>
            <a:pPr lvl="0"/>
            <a:r>
              <a:rPr lang="en-US" dirty="0"/>
              <a:t>Click to edit Master text styles</a:t>
            </a:r>
          </a:p>
        </p:txBody>
      </p:sp>
      <p:sp>
        <p:nvSpPr>
          <p:cNvPr id="15" name="Text Placeholder 25">
            <a:extLst>
              <a:ext uri="{FF2B5EF4-FFF2-40B4-BE49-F238E27FC236}">
                <a16:creationId xmlns:a16="http://schemas.microsoft.com/office/drawing/2014/main" id="{BE691A80-7381-4E4C-88ED-818917B61A64}"/>
              </a:ext>
            </a:extLst>
          </p:cNvPr>
          <p:cNvSpPr>
            <a:spLocks noGrp="1"/>
          </p:cNvSpPr>
          <p:nvPr>
            <p:ph type="body" sz="quarter" idx="31"/>
          </p:nvPr>
        </p:nvSpPr>
        <p:spPr>
          <a:xfrm>
            <a:off x="5195289" y="3429000"/>
            <a:ext cx="3262911" cy="2917046"/>
          </a:xfrm>
          <a:solidFill>
            <a:schemeClr val="accent2"/>
          </a:solidFill>
        </p:spPr>
        <p:txBody>
          <a:bodyPr>
            <a:noAutofit/>
          </a:bodyPr>
          <a:lstStyle>
            <a:lvl1pPr>
              <a:defRPr sz="800">
                <a:noFill/>
              </a:defRPr>
            </a:lvl1pPr>
            <a:lvl2pPr>
              <a:defRPr sz="800"/>
            </a:lvl2pPr>
            <a:lvl3pPr>
              <a:defRPr sz="800"/>
            </a:lvl3pPr>
            <a:lvl4pPr>
              <a:defRPr sz="800"/>
            </a:lvl4pPr>
            <a:lvl5pPr>
              <a:defRPr sz="800"/>
            </a:lvl5pPr>
          </a:lstStyle>
          <a:p>
            <a:pPr lvl="0"/>
            <a:r>
              <a:rPr lang="en-US" dirty="0"/>
              <a:t>Click to edit Master text styles</a:t>
            </a:r>
          </a:p>
        </p:txBody>
      </p:sp>
      <p:sp>
        <p:nvSpPr>
          <p:cNvPr id="17" name="Text Placeholder 25">
            <a:extLst>
              <a:ext uri="{FF2B5EF4-FFF2-40B4-BE49-F238E27FC236}">
                <a16:creationId xmlns:a16="http://schemas.microsoft.com/office/drawing/2014/main" id="{8D7F0F5B-9462-3A4F-A2AA-B7F0BF1D24C3}"/>
              </a:ext>
            </a:extLst>
          </p:cNvPr>
          <p:cNvSpPr>
            <a:spLocks noGrp="1"/>
          </p:cNvSpPr>
          <p:nvPr>
            <p:ph type="body" sz="quarter" idx="32"/>
          </p:nvPr>
        </p:nvSpPr>
        <p:spPr>
          <a:xfrm>
            <a:off x="8458200" y="3429000"/>
            <a:ext cx="3296810" cy="2917046"/>
          </a:xfrm>
          <a:solidFill>
            <a:schemeClr val="accent4"/>
          </a:solidFill>
        </p:spPr>
        <p:txBody>
          <a:bodyPr>
            <a:noAutofit/>
          </a:bodyPr>
          <a:lstStyle>
            <a:lvl1pPr>
              <a:defRPr sz="800">
                <a:noFill/>
              </a:defRPr>
            </a:lvl1pPr>
            <a:lvl2pPr>
              <a:defRPr sz="800"/>
            </a:lvl2pPr>
            <a:lvl3pPr>
              <a:defRPr sz="800"/>
            </a:lvl3pPr>
            <a:lvl4pPr>
              <a:defRPr sz="800"/>
            </a:lvl4pPr>
            <a:lvl5pPr>
              <a:defRPr sz="800"/>
            </a:lvl5pPr>
          </a:lstStyle>
          <a:p>
            <a:pPr lvl="0"/>
            <a:r>
              <a:rPr lang="en-US" dirty="0"/>
              <a:t>Click to edit Master text styles</a:t>
            </a:r>
          </a:p>
        </p:txBody>
      </p:sp>
      <p:sp>
        <p:nvSpPr>
          <p:cNvPr id="18" name="Text Placeholder 7"/>
          <p:cNvSpPr>
            <a:spLocks noGrp="1"/>
          </p:cNvSpPr>
          <p:nvPr>
            <p:ph type="body" sz="quarter" idx="33"/>
          </p:nvPr>
        </p:nvSpPr>
        <p:spPr>
          <a:xfrm>
            <a:off x="5434427" y="722763"/>
            <a:ext cx="2838977" cy="2480378"/>
          </a:xfrm>
        </p:spPr>
        <p:txBody>
          <a:bodyPr anchor="t" anchorCtr="0">
            <a:noAutofit/>
          </a:bodyPr>
          <a:lstStyle>
            <a:lvl1pPr algn="l">
              <a:lnSpc>
                <a:spcPct val="90000"/>
              </a:lnSpc>
              <a:spcBef>
                <a:spcPts val="0"/>
              </a:spcBef>
              <a:spcAft>
                <a:spcPts val="300"/>
              </a:spcAft>
              <a:defRPr sz="1800">
                <a:solidFill>
                  <a:schemeClr val="accent1">
                    <a:lumMod val="20000"/>
                    <a:lumOff val="80000"/>
                  </a:schemeClr>
                </a:solidFill>
              </a:defRPr>
            </a:lvl1pPr>
            <a:lvl2pPr algn="l">
              <a:lnSpc>
                <a:spcPct val="90000"/>
              </a:lnSpc>
              <a:spcBef>
                <a:spcPts val="0"/>
              </a:spcBef>
              <a:spcAft>
                <a:spcPts val="300"/>
              </a:spcAft>
              <a:defRPr sz="1600">
                <a:solidFill>
                  <a:schemeClr val="bg1"/>
                </a:solidFill>
              </a:defRPr>
            </a:lvl2pPr>
            <a:lvl3pPr algn="l">
              <a:lnSpc>
                <a:spcPct val="90000"/>
              </a:lnSpc>
              <a:spcBef>
                <a:spcPts val="0"/>
              </a:spcBef>
              <a:spcAft>
                <a:spcPts val="300"/>
              </a:spcAft>
              <a:defRPr sz="1600">
                <a:solidFill>
                  <a:schemeClr val="bg1"/>
                </a:solidFill>
              </a:defRPr>
            </a:lvl3pPr>
            <a:lvl4pPr algn="l">
              <a:lnSpc>
                <a:spcPct val="90000"/>
              </a:lnSpc>
              <a:spcBef>
                <a:spcPts val="0"/>
              </a:spcBef>
              <a:spcAft>
                <a:spcPts val="300"/>
              </a:spcAft>
              <a:defRPr sz="1600">
                <a:solidFill>
                  <a:schemeClr val="bg1"/>
                </a:solidFill>
              </a:defRPr>
            </a:lvl4pPr>
            <a:lvl5pPr algn="l">
              <a:lnSpc>
                <a:spcPct val="90000"/>
              </a:lnSpc>
              <a:spcBef>
                <a:spcPts val="0"/>
              </a:spcBef>
              <a:spcAft>
                <a:spcPts val="300"/>
              </a:spcAft>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7"/>
          <p:cNvSpPr>
            <a:spLocks noGrp="1"/>
          </p:cNvSpPr>
          <p:nvPr>
            <p:ph type="body" sz="quarter" idx="34"/>
          </p:nvPr>
        </p:nvSpPr>
        <p:spPr>
          <a:xfrm>
            <a:off x="5434427" y="3663074"/>
            <a:ext cx="2843784" cy="2491330"/>
          </a:xfrm>
        </p:spPr>
        <p:txBody>
          <a:bodyPr anchor="t" anchorCtr="0">
            <a:noAutofit/>
          </a:bodyPr>
          <a:lstStyle>
            <a:lvl1pPr algn="l">
              <a:lnSpc>
                <a:spcPct val="90000"/>
              </a:lnSpc>
              <a:spcBef>
                <a:spcPts val="0"/>
              </a:spcBef>
              <a:spcAft>
                <a:spcPts val="300"/>
              </a:spcAft>
              <a:defRPr sz="1800">
                <a:solidFill>
                  <a:schemeClr val="accent2">
                    <a:lumMod val="20000"/>
                    <a:lumOff val="80000"/>
                  </a:schemeClr>
                </a:solidFill>
              </a:defRPr>
            </a:lvl1pPr>
            <a:lvl2pPr algn="l">
              <a:lnSpc>
                <a:spcPct val="90000"/>
              </a:lnSpc>
              <a:spcBef>
                <a:spcPts val="0"/>
              </a:spcBef>
              <a:spcAft>
                <a:spcPts val="300"/>
              </a:spcAft>
              <a:defRPr sz="1600">
                <a:solidFill>
                  <a:schemeClr val="bg1"/>
                </a:solidFill>
              </a:defRPr>
            </a:lvl2pPr>
            <a:lvl3pPr algn="l">
              <a:lnSpc>
                <a:spcPct val="90000"/>
              </a:lnSpc>
              <a:spcBef>
                <a:spcPts val="0"/>
              </a:spcBef>
              <a:spcAft>
                <a:spcPts val="300"/>
              </a:spcAft>
              <a:defRPr sz="1600">
                <a:solidFill>
                  <a:schemeClr val="bg1"/>
                </a:solidFill>
              </a:defRPr>
            </a:lvl3pPr>
            <a:lvl4pPr algn="l">
              <a:lnSpc>
                <a:spcPct val="90000"/>
              </a:lnSpc>
              <a:spcBef>
                <a:spcPts val="0"/>
              </a:spcBef>
              <a:spcAft>
                <a:spcPts val="300"/>
              </a:spcAft>
              <a:defRPr sz="1600">
                <a:solidFill>
                  <a:schemeClr val="bg1"/>
                </a:solidFill>
              </a:defRPr>
            </a:lvl4pPr>
            <a:lvl5pPr algn="l">
              <a:lnSpc>
                <a:spcPct val="90000"/>
              </a:lnSpc>
              <a:spcBef>
                <a:spcPts val="0"/>
              </a:spcBef>
              <a:spcAft>
                <a:spcPts val="300"/>
              </a:spcAft>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7"/>
          <p:cNvSpPr>
            <a:spLocks noGrp="1"/>
          </p:cNvSpPr>
          <p:nvPr>
            <p:ph type="body" sz="quarter" idx="35"/>
          </p:nvPr>
        </p:nvSpPr>
        <p:spPr>
          <a:xfrm>
            <a:off x="8692056" y="3663074"/>
            <a:ext cx="2843784" cy="2480379"/>
          </a:xfrm>
        </p:spPr>
        <p:txBody>
          <a:bodyPr anchor="t" anchorCtr="0">
            <a:noAutofit/>
          </a:bodyPr>
          <a:lstStyle>
            <a:lvl1pPr algn="l">
              <a:lnSpc>
                <a:spcPct val="90000"/>
              </a:lnSpc>
              <a:spcBef>
                <a:spcPts val="0"/>
              </a:spcBef>
              <a:spcAft>
                <a:spcPts val="300"/>
              </a:spcAft>
              <a:defRPr sz="1800">
                <a:solidFill>
                  <a:schemeClr val="accent4">
                    <a:lumMod val="20000"/>
                    <a:lumOff val="80000"/>
                  </a:schemeClr>
                </a:solidFill>
              </a:defRPr>
            </a:lvl1pPr>
            <a:lvl2pPr algn="l">
              <a:lnSpc>
                <a:spcPct val="90000"/>
              </a:lnSpc>
              <a:spcBef>
                <a:spcPts val="0"/>
              </a:spcBef>
              <a:spcAft>
                <a:spcPts val="300"/>
              </a:spcAft>
              <a:defRPr sz="1600">
                <a:solidFill>
                  <a:schemeClr val="bg1"/>
                </a:solidFill>
              </a:defRPr>
            </a:lvl2pPr>
            <a:lvl3pPr algn="l">
              <a:lnSpc>
                <a:spcPct val="90000"/>
              </a:lnSpc>
              <a:spcBef>
                <a:spcPts val="0"/>
              </a:spcBef>
              <a:spcAft>
                <a:spcPts val="300"/>
              </a:spcAft>
              <a:defRPr sz="1600">
                <a:solidFill>
                  <a:schemeClr val="bg1"/>
                </a:solidFill>
              </a:defRPr>
            </a:lvl3pPr>
            <a:lvl4pPr algn="l">
              <a:lnSpc>
                <a:spcPct val="90000"/>
              </a:lnSpc>
              <a:spcBef>
                <a:spcPts val="0"/>
              </a:spcBef>
              <a:spcAft>
                <a:spcPts val="300"/>
              </a:spcAft>
              <a:defRPr sz="1600">
                <a:solidFill>
                  <a:schemeClr val="bg1"/>
                </a:solidFill>
              </a:defRPr>
            </a:lvl4pPr>
            <a:lvl5pPr algn="l">
              <a:lnSpc>
                <a:spcPct val="90000"/>
              </a:lnSpc>
              <a:spcBef>
                <a:spcPts val="0"/>
              </a:spcBef>
              <a:spcAft>
                <a:spcPts val="300"/>
              </a:spcAft>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7"/>
          <p:cNvSpPr>
            <a:spLocks noGrp="1"/>
          </p:cNvSpPr>
          <p:nvPr>
            <p:ph type="body" sz="quarter" idx="36"/>
          </p:nvPr>
        </p:nvSpPr>
        <p:spPr>
          <a:xfrm>
            <a:off x="8692056" y="722763"/>
            <a:ext cx="2843784" cy="2485853"/>
          </a:xfrm>
        </p:spPr>
        <p:txBody>
          <a:bodyPr anchor="t" anchorCtr="0">
            <a:noAutofit/>
          </a:bodyPr>
          <a:lstStyle>
            <a:lvl1pPr algn="l">
              <a:lnSpc>
                <a:spcPct val="90000"/>
              </a:lnSpc>
              <a:spcBef>
                <a:spcPts val="0"/>
              </a:spcBef>
              <a:spcAft>
                <a:spcPts val="300"/>
              </a:spcAft>
              <a:defRPr sz="1800">
                <a:solidFill>
                  <a:schemeClr val="accent3">
                    <a:lumMod val="20000"/>
                    <a:lumOff val="80000"/>
                  </a:schemeClr>
                </a:solidFill>
              </a:defRPr>
            </a:lvl1pPr>
            <a:lvl2pPr algn="l">
              <a:lnSpc>
                <a:spcPct val="90000"/>
              </a:lnSpc>
              <a:spcBef>
                <a:spcPts val="0"/>
              </a:spcBef>
              <a:spcAft>
                <a:spcPts val="300"/>
              </a:spcAft>
              <a:defRPr sz="1600">
                <a:solidFill>
                  <a:schemeClr val="bg1"/>
                </a:solidFill>
              </a:defRPr>
            </a:lvl2pPr>
            <a:lvl3pPr algn="l">
              <a:lnSpc>
                <a:spcPct val="90000"/>
              </a:lnSpc>
              <a:spcBef>
                <a:spcPts val="0"/>
              </a:spcBef>
              <a:spcAft>
                <a:spcPts val="300"/>
              </a:spcAft>
              <a:defRPr sz="1600">
                <a:solidFill>
                  <a:schemeClr val="bg1"/>
                </a:solidFill>
              </a:defRPr>
            </a:lvl3pPr>
            <a:lvl4pPr algn="l">
              <a:lnSpc>
                <a:spcPct val="90000"/>
              </a:lnSpc>
              <a:spcBef>
                <a:spcPts val="0"/>
              </a:spcBef>
              <a:spcAft>
                <a:spcPts val="300"/>
              </a:spcAft>
              <a:defRPr sz="1600">
                <a:solidFill>
                  <a:schemeClr val="bg1"/>
                </a:solidFill>
              </a:defRPr>
            </a:lvl4pPr>
            <a:lvl5pPr algn="l">
              <a:lnSpc>
                <a:spcPct val="90000"/>
              </a:lnSpc>
              <a:spcBef>
                <a:spcPts val="0"/>
              </a:spcBef>
              <a:spcAft>
                <a:spcPts val="300"/>
              </a:spcAft>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E78D88F-2D1D-5130-0CF7-3F0F8E5588A9}"/>
              </a:ext>
            </a:extLst>
          </p:cNvPr>
          <p:cNvSpPr>
            <a:spLocks noGrp="1"/>
          </p:cNvSpPr>
          <p:nvPr>
            <p:ph type="dt" sz="half" idx="37"/>
          </p:nvPr>
        </p:nvSpPr>
        <p:spPr/>
        <p:txBody>
          <a:bodyPr/>
          <a:lstStyle/>
          <a:p>
            <a:fld id="{E9B2F2FC-3F9F-484E-8F39-25374F355A13}" type="datetimeFigureOut">
              <a:rPr lang="en-US" smtClean="0"/>
              <a:t>6/11/2025</a:t>
            </a:fld>
            <a:endParaRPr lang="en-US"/>
          </a:p>
        </p:txBody>
      </p:sp>
      <p:sp>
        <p:nvSpPr>
          <p:cNvPr id="4" name="Footer Placeholder 3">
            <a:extLst>
              <a:ext uri="{FF2B5EF4-FFF2-40B4-BE49-F238E27FC236}">
                <a16:creationId xmlns:a16="http://schemas.microsoft.com/office/drawing/2014/main" id="{7C812E9A-596C-09B2-46F1-65E00084DC65}"/>
              </a:ext>
            </a:extLst>
          </p:cNvPr>
          <p:cNvSpPr>
            <a:spLocks noGrp="1"/>
          </p:cNvSpPr>
          <p:nvPr>
            <p:ph type="ftr" sz="quarter" idx="38"/>
          </p:nvPr>
        </p:nvSpPr>
        <p:spPr/>
        <p:txBody>
          <a:bodyPr/>
          <a:lstStyle/>
          <a:p>
            <a:endParaRPr lang="en-US"/>
          </a:p>
        </p:txBody>
      </p:sp>
      <p:sp>
        <p:nvSpPr>
          <p:cNvPr id="8" name="Slide Number Placeholder 7">
            <a:extLst>
              <a:ext uri="{FF2B5EF4-FFF2-40B4-BE49-F238E27FC236}">
                <a16:creationId xmlns:a16="http://schemas.microsoft.com/office/drawing/2014/main" id="{AA0AFFC8-21D9-6F13-198A-435BA182189E}"/>
              </a:ext>
            </a:extLst>
          </p:cNvPr>
          <p:cNvSpPr>
            <a:spLocks noGrp="1"/>
          </p:cNvSpPr>
          <p:nvPr>
            <p:ph type="sldNum" sz="quarter" idx="39"/>
          </p:nvPr>
        </p:nvSpPr>
        <p:spPr/>
        <p:txBody>
          <a:bodyPr/>
          <a:lstStyle/>
          <a:p>
            <a:fld id="{9D22252B-662F-4A20-8370-AB8D7C3D9889}" type="slidenum">
              <a:rPr lang="en-US" smtClean="0"/>
              <a:t>‹#›</a:t>
            </a:fld>
            <a:endParaRPr lang="en-US"/>
          </a:p>
        </p:txBody>
      </p:sp>
      <p:sp>
        <p:nvSpPr>
          <p:cNvPr id="6" name="Text Placeholder 5">
            <a:extLst>
              <a:ext uri="{FF2B5EF4-FFF2-40B4-BE49-F238E27FC236}">
                <a16:creationId xmlns:a16="http://schemas.microsoft.com/office/drawing/2014/main" id="{1C31DF81-CBC8-8506-63EE-611AAB49795A}"/>
              </a:ext>
            </a:extLst>
          </p:cNvPr>
          <p:cNvSpPr>
            <a:spLocks noGrp="1"/>
          </p:cNvSpPr>
          <p:nvPr>
            <p:ph type="body" sz="quarter" idx="40"/>
          </p:nvPr>
        </p:nvSpPr>
        <p:spPr>
          <a:xfrm>
            <a:off x="8364538" y="457200"/>
            <a:ext cx="101600" cy="6043612"/>
          </a:xfrm>
          <a:solidFill>
            <a:schemeClr val="bg1"/>
          </a:solidFill>
          <a:ln>
            <a:noFill/>
          </a:ln>
        </p:spPr>
        <p:txBody>
          <a:bodyPr/>
          <a:lstStyle>
            <a:lvl1pPr>
              <a:defRPr sz="100">
                <a:solidFill>
                  <a:schemeClr val="bg1"/>
                </a:solidFill>
              </a:defRPr>
            </a:lvl1pPr>
            <a:lvl2pPr>
              <a:defRPr sz="100"/>
            </a:lvl2pPr>
            <a:lvl3pPr>
              <a:defRPr sz="100"/>
            </a:lvl3pPr>
            <a:lvl4pPr>
              <a:defRPr sz="100"/>
            </a:lvl4pPr>
            <a:lvl5pPr>
              <a:defRPr sz="100"/>
            </a:lvl5pPr>
          </a:lstStyle>
          <a:p>
            <a:pPr lvl="0"/>
            <a:endParaRPr lang="en-US" dirty="0"/>
          </a:p>
        </p:txBody>
      </p:sp>
      <p:sp>
        <p:nvSpPr>
          <p:cNvPr id="7" name="Text Placeholder 5">
            <a:extLst>
              <a:ext uri="{FF2B5EF4-FFF2-40B4-BE49-F238E27FC236}">
                <a16:creationId xmlns:a16="http://schemas.microsoft.com/office/drawing/2014/main" id="{D30D1420-4408-0A56-0795-6BB749A00D1F}"/>
              </a:ext>
            </a:extLst>
          </p:cNvPr>
          <p:cNvSpPr>
            <a:spLocks noGrp="1"/>
          </p:cNvSpPr>
          <p:nvPr>
            <p:ph type="body" sz="quarter" idx="41"/>
          </p:nvPr>
        </p:nvSpPr>
        <p:spPr>
          <a:xfrm rot="16200000">
            <a:off x="8433791" y="136366"/>
            <a:ext cx="101600" cy="6583680"/>
          </a:xfrm>
          <a:solidFill>
            <a:schemeClr val="bg1"/>
          </a:solidFill>
          <a:ln>
            <a:noFill/>
          </a:ln>
        </p:spPr>
        <p:txBody>
          <a:bodyPr/>
          <a:lstStyle>
            <a:lvl1pPr>
              <a:defRPr sz="100">
                <a:solidFill>
                  <a:schemeClr val="bg1"/>
                </a:solidFill>
              </a:defRPr>
            </a:lvl1pPr>
            <a:lvl2pPr>
              <a:defRPr sz="100"/>
            </a:lvl2pPr>
            <a:lvl3pPr>
              <a:defRPr sz="100"/>
            </a:lvl3pPr>
            <a:lvl4pPr>
              <a:defRPr sz="100"/>
            </a:lvl4pPr>
            <a:lvl5pPr>
              <a:defRPr sz="100"/>
            </a:lvl5pPr>
          </a:lstStyle>
          <a:p>
            <a:pPr lvl="0"/>
            <a:endParaRPr lang="en-US" dirty="0"/>
          </a:p>
        </p:txBody>
      </p:sp>
    </p:spTree>
    <p:extLst>
      <p:ext uri="{BB962C8B-B14F-4D97-AF65-F5344CB8AC3E}">
        <p14:creationId xmlns:p14="http://schemas.microsoft.com/office/powerpoint/2010/main" val="1211661430"/>
      </p:ext>
    </p:extLst>
  </p:cSld>
  <p:clrMapOvr>
    <a:masterClrMapping/>
  </p:clrMapOvr>
  <p:extLst>
    <p:ext uri="{DCECCB84-F9BA-43D5-87BE-67443E8EF086}">
      <p15:sldGuideLst xmlns:p15="http://schemas.microsoft.com/office/powerpoint/2012/main">
        <p15:guide id="1" pos="3840">
          <p15:clr>
            <a:srgbClr val="FBAE40"/>
          </p15:clr>
        </p15:guide>
        <p15:guide id="2" pos="532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Light)">
    <p:bg>
      <p:bgPr>
        <a:solidFill>
          <a:srgbClr val="9CC3D5"/>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582399" y="7009889"/>
            <a:ext cx="492513" cy="365125"/>
          </a:xfrm>
        </p:spPr>
        <p:txBody>
          <a:bodyPr>
            <a:noAutofit/>
          </a:bodyPr>
          <a:lstStyle/>
          <a:p>
            <a:fld id="{9FA39958-4547-491A-AB55-4DC9AA84292E}" type="slidenum">
              <a:rPr lang="en-US" smtClean="0"/>
              <a:t>‹#›</a:t>
            </a:fld>
            <a:endParaRPr lang="en-US"/>
          </a:p>
        </p:txBody>
      </p:sp>
      <p:sp>
        <p:nvSpPr>
          <p:cNvPr id="15" name="Freeform 5">
            <a:extLst>
              <a:ext uri="{FF2B5EF4-FFF2-40B4-BE49-F238E27FC236}">
                <a16:creationId xmlns:a16="http://schemas.microsoft.com/office/drawing/2014/main" id="{08AF02BA-B1F2-43A9-9F2F-A7DE29C0C616}"/>
              </a:ext>
            </a:extLst>
          </p:cNvPr>
          <p:cNvSpPr>
            <a:spLocks/>
          </p:cNvSpPr>
          <p:nvPr/>
        </p:nvSpPr>
        <p:spPr bwMode="auto">
          <a:xfrm>
            <a:off x="9492037" y="362412"/>
            <a:ext cx="441650" cy="1669696"/>
          </a:xfrm>
          <a:custGeom>
            <a:avLst/>
            <a:gdLst>
              <a:gd name="T0" fmla="*/ 19 w 237"/>
              <a:gd name="T1" fmla="*/ 896 h 896"/>
              <a:gd name="T2" fmla="*/ 28 w 237"/>
              <a:gd name="T3" fmla="*/ 896 h 896"/>
              <a:gd name="T4" fmla="*/ 28 w 237"/>
              <a:gd name="T5" fmla="*/ 896 h 896"/>
              <a:gd name="T6" fmla="*/ 47 w 237"/>
              <a:gd name="T7" fmla="*/ 896 h 896"/>
              <a:gd name="T8" fmla="*/ 57 w 237"/>
              <a:gd name="T9" fmla="*/ 877 h 896"/>
              <a:gd name="T10" fmla="*/ 237 w 237"/>
              <a:gd name="T11" fmla="*/ 39 h 896"/>
              <a:gd name="T12" fmla="*/ 237 w 237"/>
              <a:gd name="T13" fmla="*/ 39 h 896"/>
              <a:gd name="T14" fmla="*/ 237 w 237"/>
              <a:gd name="T15" fmla="*/ 19 h 896"/>
              <a:gd name="T16" fmla="*/ 218 w 237"/>
              <a:gd name="T17" fmla="*/ 0 h 896"/>
              <a:gd name="T18" fmla="*/ 209 w 237"/>
              <a:gd name="T19" fmla="*/ 0 h 896"/>
              <a:gd name="T20" fmla="*/ 209 w 237"/>
              <a:gd name="T21" fmla="*/ 0 h 896"/>
              <a:gd name="T22" fmla="*/ 190 w 237"/>
              <a:gd name="T23" fmla="*/ 10 h 896"/>
              <a:gd name="T24" fmla="*/ 180 w 237"/>
              <a:gd name="T25" fmla="*/ 19 h 896"/>
              <a:gd name="T26" fmla="*/ 0 w 237"/>
              <a:gd name="T27" fmla="*/ 867 h 896"/>
              <a:gd name="T28" fmla="*/ 0 w 237"/>
              <a:gd name="T29" fmla="*/ 867 h 896"/>
              <a:gd name="T30" fmla="*/ 0 w 237"/>
              <a:gd name="T31" fmla="*/ 886 h 896"/>
              <a:gd name="T32" fmla="*/ 19 w 237"/>
              <a:gd name="T33" fmla="*/ 896 h 896"/>
              <a:gd name="T34" fmla="*/ 19 w 237"/>
              <a:gd name="T35"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7" h="896">
                <a:moveTo>
                  <a:pt x="19" y="896"/>
                </a:moveTo>
                <a:lnTo>
                  <a:pt x="28" y="896"/>
                </a:lnTo>
                <a:lnTo>
                  <a:pt x="28" y="896"/>
                </a:lnTo>
                <a:lnTo>
                  <a:pt x="47" y="896"/>
                </a:lnTo>
                <a:lnTo>
                  <a:pt x="57" y="877"/>
                </a:lnTo>
                <a:lnTo>
                  <a:pt x="237" y="39"/>
                </a:lnTo>
                <a:lnTo>
                  <a:pt x="237" y="39"/>
                </a:lnTo>
                <a:lnTo>
                  <a:pt x="237" y="19"/>
                </a:lnTo>
                <a:lnTo>
                  <a:pt x="218" y="0"/>
                </a:lnTo>
                <a:lnTo>
                  <a:pt x="209" y="0"/>
                </a:lnTo>
                <a:lnTo>
                  <a:pt x="209" y="0"/>
                </a:lnTo>
                <a:lnTo>
                  <a:pt x="190" y="10"/>
                </a:lnTo>
                <a:lnTo>
                  <a:pt x="180" y="19"/>
                </a:lnTo>
                <a:lnTo>
                  <a:pt x="0" y="867"/>
                </a:lnTo>
                <a:lnTo>
                  <a:pt x="0" y="867"/>
                </a:lnTo>
                <a:lnTo>
                  <a:pt x="0" y="886"/>
                </a:lnTo>
                <a:lnTo>
                  <a:pt x="19" y="896"/>
                </a:lnTo>
                <a:lnTo>
                  <a:pt x="19" y="896"/>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16" name="Freeform 6">
            <a:extLst>
              <a:ext uri="{FF2B5EF4-FFF2-40B4-BE49-F238E27FC236}">
                <a16:creationId xmlns:a16="http://schemas.microsoft.com/office/drawing/2014/main" id="{92068B98-4C46-D157-D3A4-5D6454587BD9}"/>
              </a:ext>
            </a:extLst>
          </p:cNvPr>
          <p:cNvSpPr>
            <a:spLocks/>
          </p:cNvSpPr>
          <p:nvPr/>
        </p:nvSpPr>
        <p:spPr bwMode="auto">
          <a:xfrm>
            <a:off x="8217403" y="435089"/>
            <a:ext cx="743537" cy="2252972"/>
          </a:xfrm>
          <a:custGeom>
            <a:avLst/>
            <a:gdLst>
              <a:gd name="T0" fmla="*/ 332 w 399"/>
              <a:gd name="T1" fmla="*/ 1190 h 1209"/>
              <a:gd name="T2" fmla="*/ 332 w 399"/>
              <a:gd name="T3" fmla="*/ 1190 h 1209"/>
              <a:gd name="T4" fmla="*/ 351 w 399"/>
              <a:gd name="T5" fmla="*/ 1209 h 1209"/>
              <a:gd name="T6" fmla="*/ 370 w 399"/>
              <a:gd name="T7" fmla="*/ 1209 h 1209"/>
              <a:gd name="T8" fmla="*/ 380 w 399"/>
              <a:gd name="T9" fmla="*/ 1209 h 1209"/>
              <a:gd name="T10" fmla="*/ 380 w 399"/>
              <a:gd name="T11" fmla="*/ 1209 h 1209"/>
              <a:gd name="T12" fmla="*/ 389 w 399"/>
              <a:gd name="T13" fmla="*/ 1190 h 1209"/>
              <a:gd name="T14" fmla="*/ 399 w 399"/>
              <a:gd name="T15" fmla="*/ 1171 h 1209"/>
              <a:gd name="T16" fmla="*/ 57 w 399"/>
              <a:gd name="T17" fmla="*/ 19 h 1209"/>
              <a:gd name="T18" fmla="*/ 57 w 399"/>
              <a:gd name="T19" fmla="*/ 19 h 1209"/>
              <a:gd name="T20" fmla="*/ 47 w 399"/>
              <a:gd name="T21" fmla="*/ 0 h 1209"/>
              <a:gd name="T22" fmla="*/ 28 w 399"/>
              <a:gd name="T23" fmla="*/ 0 h 1209"/>
              <a:gd name="T24" fmla="*/ 19 w 399"/>
              <a:gd name="T25" fmla="*/ 0 h 1209"/>
              <a:gd name="T26" fmla="*/ 19 w 399"/>
              <a:gd name="T27" fmla="*/ 0 h 1209"/>
              <a:gd name="T28" fmla="*/ 0 w 399"/>
              <a:gd name="T29" fmla="*/ 9 h 1209"/>
              <a:gd name="T30" fmla="*/ 0 w 399"/>
              <a:gd name="T31" fmla="*/ 28 h 1209"/>
              <a:gd name="T32" fmla="*/ 332 w 399"/>
              <a:gd name="T33" fmla="*/ 1190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9" h="1209">
                <a:moveTo>
                  <a:pt x="332" y="1190"/>
                </a:moveTo>
                <a:lnTo>
                  <a:pt x="332" y="1190"/>
                </a:lnTo>
                <a:lnTo>
                  <a:pt x="351" y="1209"/>
                </a:lnTo>
                <a:lnTo>
                  <a:pt x="370" y="1209"/>
                </a:lnTo>
                <a:lnTo>
                  <a:pt x="380" y="1209"/>
                </a:lnTo>
                <a:lnTo>
                  <a:pt x="380" y="1209"/>
                </a:lnTo>
                <a:lnTo>
                  <a:pt x="389" y="1190"/>
                </a:lnTo>
                <a:lnTo>
                  <a:pt x="399" y="1171"/>
                </a:lnTo>
                <a:lnTo>
                  <a:pt x="57" y="19"/>
                </a:lnTo>
                <a:lnTo>
                  <a:pt x="57" y="19"/>
                </a:lnTo>
                <a:lnTo>
                  <a:pt x="47" y="0"/>
                </a:lnTo>
                <a:lnTo>
                  <a:pt x="28" y="0"/>
                </a:lnTo>
                <a:lnTo>
                  <a:pt x="19" y="0"/>
                </a:lnTo>
                <a:lnTo>
                  <a:pt x="19" y="0"/>
                </a:lnTo>
                <a:lnTo>
                  <a:pt x="0" y="9"/>
                </a:lnTo>
                <a:lnTo>
                  <a:pt x="0" y="28"/>
                </a:lnTo>
                <a:lnTo>
                  <a:pt x="332" y="1190"/>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17" name="Freeform 7">
            <a:extLst>
              <a:ext uri="{FF2B5EF4-FFF2-40B4-BE49-F238E27FC236}">
                <a16:creationId xmlns:a16="http://schemas.microsoft.com/office/drawing/2014/main" id="{93F69834-9ACD-DF0C-3A0B-7BBFD0F7F2B2}"/>
              </a:ext>
            </a:extLst>
          </p:cNvPr>
          <p:cNvSpPr>
            <a:spLocks/>
          </p:cNvSpPr>
          <p:nvPr/>
        </p:nvSpPr>
        <p:spPr bwMode="auto">
          <a:xfrm>
            <a:off x="6482483" y="4286944"/>
            <a:ext cx="1928724" cy="1580248"/>
          </a:xfrm>
          <a:custGeom>
            <a:avLst/>
            <a:gdLst>
              <a:gd name="T0" fmla="*/ 1026 w 1035"/>
              <a:gd name="T1" fmla="*/ 57 h 848"/>
              <a:gd name="T2" fmla="*/ 997 w 1035"/>
              <a:gd name="T3" fmla="*/ 9 h 848"/>
              <a:gd name="T4" fmla="*/ 997 w 1035"/>
              <a:gd name="T5" fmla="*/ 9 h 848"/>
              <a:gd name="T6" fmla="*/ 978 w 1035"/>
              <a:gd name="T7" fmla="*/ 0 h 848"/>
              <a:gd name="T8" fmla="*/ 969 w 1035"/>
              <a:gd name="T9" fmla="*/ 0 h 848"/>
              <a:gd name="T10" fmla="*/ 950 w 1035"/>
              <a:gd name="T11" fmla="*/ 0 h 848"/>
              <a:gd name="T12" fmla="*/ 940 w 1035"/>
              <a:gd name="T13" fmla="*/ 9 h 848"/>
              <a:gd name="T14" fmla="*/ 9 w 1035"/>
              <a:gd name="T15" fmla="*/ 733 h 848"/>
              <a:gd name="T16" fmla="*/ 9 w 1035"/>
              <a:gd name="T17" fmla="*/ 733 h 848"/>
              <a:gd name="T18" fmla="*/ 0 w 1035"/>
              <a:gd name="T19" fmla="*/ 753 h 848"/>
              <a:gd name="T20" fmla="*/ 0 w 1035"/>
              <a:gd name="T21" fmla="*/ 762 h 848"/>
              <a:gd name="T22" fmla="*/ 0 w 1035"/>
              <a:gd name="T23" fmla="*/ 781 h 848"/>
              <a:gd name="T24" fmla="*/ 0 w 1035"/>
              <a:gd name="T25" fmla="*/ 791 h 848"/>
              <a:gd name="T26" fmla="*/ 38 w 1035"/>
              <a:gd name="T27" fmla="*/ 838 h 848"/>
              <a:gd name="T28" fmla="*/ 38 w 1035"/>
              <a:gd name="T29" fmla="*/ 838 h 848"/>
              <a:gd name="T30" fmla="*/ 47 w 1035"/>
              <a:gd name="T31" fmla="*/ 848 h 848"/>
              <a:gd name="T32" fmla="*/ 66 w 1035"/>
              <a:gd name="T33" fmla="*/ 848 h 848"/>
              <a:gd name="T34" fmla="*/ 76 w 1035"/>
              <a:gd name="T35" fmla="*/ 848 h 848"/>
              <a:gd name="T36" fmla="*/ 95 w 1035"/>
              <a:gd name="T37" fmla="*/ 838 h 848"/>
              <a:gd name="T38" fmla="*/ 1026 w 1035"/>
              <a:gd name="T39" fmla="*/ 114 h 848"/>
              <a:gd name="T40" fmla="*/ 1026 w 1035"/>
              <a:gd name="T41" fmla="*/ 114 h 848"/>
              <a:gd name="T42" fmla="*/ 1035 w 1035"/>
              <a:gd name="T43" fmla="*/ 105 h 848"/>
              <a:gd name="T44" fmla="*/ 1035 w 1035"/>
              <a:gd name="T45" fmla="*/ 86 h 848"/>
              <a:gd name="T46" fmla="*/ 1035 w 1035"/>
              <a:gd name="T47" fmla="*/ 76 h 848"/>
              <a:gd name="T48" fmla="*/ 1026 w 1035"/>
              <a:gd name="T49" fmla="*/ 57 h 848"/>
              <a:gd name="T50" fmla="*/ 1026 w 1035"/>
              <a:gd name="T51" fmla="*/ 57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35" h="848">
                <a:moveTo>
                  <a:pt x="1026" y="57"/>
                </a:moveTo>
                <a:lnTo>
                  <a:pt x="997" y="9"/>
                </a:lnTo>
                <a:lnTo>
                  <a:pt x="997" y="9"/>
                </a:lnTo>
                <a:lnTo>
                  <a:pt x="978" y="0"/>
                </a:lnTo>
                <a:lnTo>
                  <a:pt x="969" y="0"/>
                </a:lnTo>
                <a:lnTo>
                  <a:pt x="950" y="0"/>
                </a:lnTo>
                <a:lnTo>
                  <a:pt x="940" y="9"/>
                </a:lnTo>
                <a:lnTo>
                  <a:pt x="9" y="733"/>
                </a:lnTo>
                <a:lnTo>
                  <a:pt x="9" y="733"/>
                </a:lnTo>
                <a:lnTo>
                  <a:pt x="0" y="753"/>
                </a:lnTo>
                <a:lnTo>
                  <a:pt x="0" y="762"/>
                </a:lnTo>
                <a:lnTo>
                  <a:pt x="0" y="781"/>
                </a:lnTo>
                <a:lnTo>
                  <a:pt x="0" y="791"/>
                </a:lnTo>
                <a:lnTo>
                  <a:pt x="38" y="838"/>
                </a:lnTo>
                <a:lnTo>
                  <a:pt x="38" y="838"/>
                </a:lnTo>
                <a:lnTo>
                  <a:pt x="47" y="848"/>
                </a:lnTo>
                <a:lnTo>
                  <a:pt x="66" y="848"/>
                </a:lnTo>
                <a:lnTo>
                  <a:pt x="76" y="848"/>
                </a:lnTo>
                <a:lnTo>
                  <a:pt x="95" y="838"/>
                </a:lnTo>
                <a:lnTo>
                  <a:pt x="1026" y="114"/>
                </a:lnTo>
                <a:lnTo>
                  <a:pt x="1026" y="114"/>
                </a:lnTo>
                <a:lnTo>
                  <a:pt x="1035" y="105"/>
                </a:lnTo>
                <a:lnTo>
                  <a:pt x="1035" y="86"/>
                </a:lnTo>
                <a:lnTo>
                  <a:pt x="1035" y="76"/>
                </a:lnTo>
                <a:lnTo>
                  <a:pt x="1026" y="57"/>
                </a:lnTo>
                <a:lnTo>
                  <a:pt x="1026" y="57"/>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18" name="Freeform 8">
            <a:extLst>
              <a:ext uri="{FF2B5EF4-FFF2-40B4-BE49-F238E27FC236}">
                <a16:creationId xmlns:a16="http://schemas.microsoft.com/office/drawing/2014/main" id="{0E42776E-B1AC-E721-B953-3992EAF9B561}"/>
              </a:ext>
            </a:extLst>
          </p:cNvPr>
          <p:cNvSpPr>
            <a:spLocks/>
          </p:cNvSpPr>
          <p:nvPr/>
        </p:nvSpPr>
        <p:spPr bwMode="auto">
          <a:xfrm>
            <a:off x="9331776" y="4659644"/>
            <a:ext cx="1203821" cy="2325649"/>
          </a:xfrm>
          <a:custGeom>
            <a:avLst/>
            <a:gdLst>
              <a:gd name="T0" fmla="*/ 276 w 646"/>
              <a:gd name="T1" fmla="*/ 38 h 1248"/>
              <a:gd name="T2" fmla="*/ 276 w 646"/>
              <a:gd name="T3" fmla="*/ 38 h 1248"/>
              <a:gd name="T4" fmla="*/ 257 w 646"/>
              <a:gd name="T5" fmla="*/ 19 h 1248"/>
              <a:gd name="T6" fmla="*/ 238 w 646"/>
              <a:gd name="T7" fmla="*/ 9 h 1248"/>
              <a:gd name="T8" fmla="*/ 219 w 646"/>
              <a:gd name="T9" fmla="*/ 0 h 1248"/>
              <a:gd name="T10" fmla="*/ 190 w 646"/>
              <a:gd name="T11" fmla="*/ 0 h 1248"/>
              <a:gd name="T12" fmla="*/ 38 w 646"/>
              <a:gd name="T13" fmla="*/ 57 h 1248"/>
              <a:gd name="T14" fmla="*/ 38 w 646"/>
              <a:gd name="T15" fmla="*/ 57 h 1248"/>
              <a:gd name="T16" fmla="*/ 19 w 646"/>
              <a:gd name="T17" fmla="*/ 67 h 1248"/>
              <a:gd name="T18" fmla="*/ 0 w 646"/>
              <a:gd name="T19" fmla="*/ 86 h 1248"/>
              <a:gd name="T20" fmla="*/ 0 w 646"/>
              <a:gd name="T21" fmla="*/ 114 h 1248"/>
              <a:gd name="T22" fmla="*/ 0 w 646"/>
              <a:gd name="T23" fmla="*/ 133 h 1248"/>
              <a:gd name="T24" fmla="*/ 371 w 646"/>
              <a:gd name="T25" fmla="*/ 1210 h 1248"/>
              <a:gd name="T26" fmla="*/ 371 w 646"/>
              <a:gd name="T27" fmla="*/ 1210 h 1248"/>
              <a:gd name="T28" fmla="*/ 390 w 646"/>
              <a:gd name="T29" fmla="*/ 1229 h 1248"/>
              <a:gd name="T30" fmla="*/ 409 w 646"/>
              <a:gd name="T31" fmla="*/ 1238 h 1248"/>
              <a:gd name="T32" fmla="*/ 428 w 646"/>
              <a:gd name="T33" fmla="*/ 1248 h 1248"/>
              <a:gd name="T34" fmla="*/ 456 w 646"/>
              <a:gd name="T35" fmla="*/ 1248 h 1248"/>
              <a:gd name="T36" fmla="*/ 608 w 646"/>
              <a:gd name="T37" fmla="*/ 1191 h 1248"/>
              <a:gd name="T38" fmla="*/ 608 w 646"/>
              <a:gd name="T39" fmla="*/ 1191 h 1248"/>
              <a:gd name="T40" fmla="*/ 627 w 646"/>
              <a:gd name="T41" fmla="*/ 1181 h 1248"/>
              <a:gd name="T42" fmla="*/ 646 w 646"/>
              <a:gd name="T43" fmla="*/ 1162 h 1248"/>
              <a:gd name="T44" fmla="*/ 646 w 646"/>
              <a:gd name="T45" fmla="*/ 1134 h 1248"/>
              <a:gd name="T46" fmla="*/ 646 w 646"/>
              <a:gd name="T47" fmla="*/ 1115 h 1248"/>
              <a:gd name="T48" fmla="*/ 276 w 646"/>
              <a:gd name="T49" fmla="*/ 38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6" h="1248">
                <a:moveTo>
                  <a:pt x="276" y="38"/>
                </a:moveTo>
                <a:lnTo>
                  <a:pt x="276" y="38"/>
                </a:lnTo>
                <a:lnTo>
                  <a:pt x="257" y="19"/>
                </a:lnTo>
                <a:lnTo>
                  <a:pt x="238" y="9"/>
                </a:lnTo>
                <a:lnTo>
                  <a:pt x="219" y="0"/>
                </a:lnTo>
                <a:lnTo>
                  <a:pt x="190" y="0"/>
                </a:lnTo>
                <a:lnTo>
                  <a:pt x="38" y="57"/>
                </a:lnTo>
                <a:lnTo>
                  <a:pt x="38" y="57"/>
                </a:lnTo>
                <a:lnTo>
                  <a:pt x="19" y="67"/>
                </a:lnTo>
                <a:lnTo>
                  <a:pt x="0" y="86"/>
                </a:lnTo>
                <a:lnTo>
                  <a:pt x="0" y="114"/>
                </a:lnTo>
                <a:lnTo>
                  <a:pt x="0" y="133"/>
                </a:lnTo>
                <a:lnTo>
                  <a:pt x="371" y="1210"/>
                </a:lnTo>
                <a:lnTo>
                  <a:pt x="371" y="1210"/>
                </a:lnTo>
                <a:lnTo>
                  <a:pt x="390" y="1229"/>
                </a:lnTo>
                <a:lnTo>
                  <a:pt x="409" y="1238"/>
                </a:lnTo>
                <a:lnTo>
                  <a:pt x="428" y="1248"/>
                </a:lnTo>
                <a:lnTo>
                  <a:pt x="456" y="1248"/>
                </a:lnTo>
                <a:lnTo>
                  <a:pt x="608" y="1191"/>
                </a:lnTo>
                <a:lnTo>
                  <a:pt x="608" y="1191"/>
                </a:lnTo>
                <a:lnTo>
                  <a:pt x="627" y="1181"/>
                </a:lnTo>
                <a:lnTo>
                  <a:pt x="646" y="1162"/>
                </a:lnTo>
                <a:lnTo>
                  <a:pt x="646" y="1134"/>
                </a:lnTo>
                <a:lnTo>
                  <a:pt x="646" y="1115"/>
                </a:lnTo>
                <a:lnTo>
                  <a:pt x="276" y="38"/>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19" name="Freeform 9">
            <a:extLst>
              <a:ext uri="{FF2B5EF4-FFF2-40B4-BE49-F238E27FC236}">
                <a16:creationId xmlns:a16="http://schemas.microsoft.com/office/drawing/2014/main" id="{5E89C270-74F2-BD7C-D487-C70E3EBB9B37}"/>
              </a:ext>
            </a:extLst>
          </p:cNvPr>
          <p:cNvSpPr>
            <a:spLocks/>
          </p:cNvSpPr>
          <p:nvPr/>
        </p:nvSpPr>
        <p:spPr bwMode="auto">
          <a:xfrm>
            <a:off x="11545614" y="4339122"/>
            <a:ext cx="1734919" cy="995109"/>
          </a:xfrm>
          <a:custGeom>
            <a:avLst/>
            <a:gdLst>
              <a:gd name="T0" fmla="*/ 883 w 931"/>
              <a:gd name="T1" fmla="*/ 258 h 534"/>
              <a:gd name="T2" fmla="*/ 133 w 931"/>
              <a:gd name="T3" fmla="*/ 10 h 534"/>
              <a:gd name="T4" fmla="*/ 133 w 931"/>
              <a:gd name="T5" fmla="*/ 10 h 534"/>
              <a:gd name="T6" fmla="*/ 114 w 931"/>
              <a:gd name="T7" fmla="*/ 0 h 534"/>
              <a:gd name="T8" fmla="*/ 85 w 931"/>
              <a:gd name="T9" fmla="*/ 10 h 534"/>
              <a:gd name="T10" fmla="*/ 66 w 931"/>
              <a:gd name="T11" fmla="*/ 29 h 534"/>
              <a:gd name="T12" fmla="*/ 57 w 931"/>
              <a:gd name="T13" fmla="*/ 48 h 534"/>
              <a:gd name="T14" fmla="*/ 9 w 931"/>
              <a:gd name="T15" fmla="*/ 201 h 534"/>
              <a:gd name="T16" fmla="*/ 9 w 931"/>
              <a:gd name="T17" fmla="*/ 201 h 534"/>
              <a:gd name="T18" fmla="*/ 0 w 931"/>
              <a:gd name="T19" fmla="*/ 229 h 534"/>
              <a:gd name="T20" fmla="*/ 9 w 931"/>
              <a:gd name="T21" fmla="*/ 248 h 534"/>
              <a:gd name="T22" fmla="*/ 28 w 931"/>
              <a:gd name="T23" fmla="*/ 267 h 534"/>
              <a:gd name="T24" fmla="*/ 47 w 931"/>
              <a:gd name="T25" fmla="*/ 286 h 534"/>
              <a:gd name="T26" fmla="*/ 798 w 931"/>
              <a:gd name="T27" fmla="*/ 534 h 534"/>
              <a:gd name="T28" fmla="*/ 798 w 931"/>
              <a:gd name="T29" fmla="*/ 534 h 534"/>
              <a:gd name="T30" fmla="*/ 817 w 931"/>
              <a:gd name="T31" fmla="*/ 534 h 534"/>
              <a:gd name="T32" fmla="*/ 845 w 931"/>
              <a:gd name="T33" fmla="*/ 524 h 534"/>
              <a:gd name="T34" fmla="*/ 864 w 931"/>
              <a:gd name="T35" fmla="*/ 515 h 534"/>
              <a:gd name="T36" fmla="*/ 874 w 931"/>
              <a:gd name="T37" fmla="*/ 496 h 534"/>
              <a:gd name="T38" fmla="*/ 921 w 931"/>
              <a:gd name="T39" fmla="*/ 334 h 534"/>
              <a:gd name="T40" fmla="*/ 921 w 931"/>
              <a:gd name="T41" fmla="*/ 334 h 534"/>
              <a:gd name="T42" fmla="*/ 931 w 931"/>
              <a:gd name="T43" fmla="*/ 305 h 534"/>
              <a:gd name="T44" fmla="*/ 921 w 931"/>
              <a:gd name="T45" fmla="*/ 286 h 534"/>
              <a:gd name="T46" fmla="*/ 912 w 931"/>
              <a:gd name="T47" fmla="*/ 267 h 534"/>
              <a:gd name="T48" fmla="*/ 883 w 931"/>
              <a:gd name="T49" fmla="*/ 258 h 534"/>
              <a:gd name="T50" fmla="*/ 883 w 931"/>
              <a:gd name="T51" fmla="*/ 25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1" h="534">
                <a:moveTo>
                  <a:pt x="883" y="258"/>
                </a:moveTo>
                <a:lnTo>
                  <a:pt x="133" y="10"/>
                </a:lnTo>
                <a:lnTo>
                  <a:pt x="133" y="10"/>
                </a:lnTo>
                <a:lnTo>
                  <a:pt x="114" y="0"/>
                </a:lnTo>
                <a:lnTo>
                  <a:pt x="85" y="10"/>
                </a:lnTo>
                <a:lnTo>
                  <a:pt x="66" y="29"/>
                </a:lnTo>
                <a:lnTo>
                  <a:pt x="57" y="48"/>
                </a:lnTo>
                <a:lnTo>
                  <a:pt x="9" y="201"/>
                </a:lnTo>
                <a:lnTo>
                  <a:pt x="9" y="201"/>
                </a:lnTo>
                <a:lnTo>
                  <a:pt x="0" y="229"/>
                </a:lnTo>
                <a:lnTo>
                  <a:pt x="9" y="248"/>
                </a:lnTo>
                <a:lnTo>
                  <a:pt x="28" y="267"/>
                </a:lnTo>
                <a:lnTo>
                  <a:pt x="47" y="286"/>
                </a:lnTo>
                <a:lnTo>
                  <a:pt x="798" y="534"/>
                </a:lnTo>
                <a:lnTo>
                  <a:pt x="798" y="534"/>
                </a:lnTo>
                <a:lnTo>
                  <a:pt x="817" y="534"/>
                </a:lnTo>
                <a:lnTo>
                  <a:pt x="845" y="524"/>
                </a:lnTo>
                <a:lnTo>
                  <a:pt x="864" y="515"/>
                </a:lnTo>
                <a:lnTo>
                  <a:pt x="874" y="496"/>
                </a:lnTo>
                <a:lnTo>
                  <a:pt x="921" y="334"/>
                </a:lnTo>
                <a:lnTo>
                  <a:pt x="921" y="334"/>
                </a:lnTo>
                <a:lnTo>
                  <a:pt x="931" y="305"/>
                </a:lnTo>
                <a:lnTo>
                  <a:pt x="921" y="286"/>
                </a:lnTo>
                <a:lnTo>
                  <a:pt x="912" y="267"/>
                </a:lnTo>
                <a:lnTo>
                  <a:pt x="883" y="258"/>
                </a:lnTo>
                <a:lnTo>
                  <a:pt x="883" y="258"/>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0" name="Freeform 10">
            <a:extLst>
              <a:ext uri="{FF2B5EF4-FFF2-40B4-BE49-F238E27FC236}">
                <a16:creationId xmlns:a16="http://schemas.microsoft.com/office/drawing/2014/main" id="{7F2C4F72-FC7F-D749-CF29-E29DC1C83496}"/>
              </a:ext>
            </a:extLst>
          </p:cNvPr>
          <p:cNvSpPr>
            <a:spLocks/>
          </p:cNvSpPr>
          <p:nvPr/>
        </p:nvSpPr>
        <p:spPr bwMode="auto">
          <a:xfrm>
            <a:off x="11014516" y="699706"/>
            <a:ext cx="1239228" cy="1242955"/>
          </a:xfrm>
          <a:custGeom>
            <a:avLst/>
            <a:gdLst>
              <a:gd name="T0" fmla="*/ 9 w 665"/>
              <a:gd name="T1" fmla="*/ 658 h 667"/>
              <a:gd name="T2" fmla="*/ 19 w 665"/>
              <a:gd name="T3" fmla="*/ 658 h 667"/>
              <a:gd name="T4" fmla="*/ 19 w 665"/>
              <a:gd name="T5" fmla="*/ 658 h 667"/>
              <a:gd name="T6" fmla="*/ 38 w 665"/>
              <a:gd name="T7" fmla="*/ 667 h 667"/>
              <a:gd name="T8" fmla="*/ 57 w 665"/>
              <a:gd name="T9" fmla="*/ 658 h 667"/>
              <a:gd name="T10" fmla="*/ 655 w 665"/>
              <a:gd name="T11" fmla="*/ 48 h 667"/>
              <a:gd name="T12" fmla="*/ 655 w 665"/>
              <a:gd name="T13" fmla="*/ 48 h 667"/>
              <a:gd name="T14" fmla="*/ 665 w 665"/>
              <a:gd name="T15" fmla="*/ 29 h 667"/>
              <a:gd name="T16" fmla="*/ 655 w 665"/>
              <a:gd name="T17" fmla="*/ 10 h 667"/>
              <a:gd name="T18" fmla="*/ 655 w 665"/>
              <a:gd name="T19" fmla="*/ 10 h 667"/>
              <a:gd name="T20" fmla="*/ 655 w 665"/>
              <a:gd name="T21" fmla="*/ 10 h 667"/>
              <a:gd name="T22" fmla="*/ 636 w 665"/>
              <a:gd name="T23" fmla="*/ 0 h 667"/>
              <a:gd name="T24" fmla="*/ 608 w 665"/>
              <a:gd name="T25" fmla="*/ 10 h 667"/>
              <a:gd name="T26" fmla="*/ 9 w 665"/>
              <a:gd name="T27" fmla="*/ 620 h 667"/>
              <a:gd name="T28" fmla="*/ 9 w 665"/>
              <a:gd name="T29" fmla="*/ 620 h 667"/>
              <a:gd name="T30" fmla="*/ 0 w 665"/>
              <a:gd name="T31" fmla="*/ 639 h 667"/>
              <a:gd name="T32" fmla="*/ 9 w 665"/>
              <a:gd name="T33" fmla="*/ 658 h 667"/>
              <a:gd name="T34" fmla="*/ 9 w 665"/>
              <a:gd name="T35" fmla="*/ 658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5" h="667">
                <a:moveTo>
                  <a:pt x="9" y="658"/>
                </a:moveTo>
                <a:lnTo>
                  <a:pt x="19" y="658"/>
                </a:lnTo>
                <a:lnTo>
                  <a:pt x="19" y="658"/>
                </a:lnTo>
                <a:lnTo>
                  <a:pt x="38" y="667"/>
                </a:lnTo>
                <a:lnTo>
                  <a:pt x="57" y="658"/>
                </a:lnTo>
                <a:lnTo>
                  <a:pt x="655" y="48"/>
                </a:lnTo>
                <a:lnTo>
                  <a:pt x="655" y="48"/>
                </a:lnTo>
                <a:lnTo>
                  <a:pt x="665" y="29"/>
                </a:lnTo>
                <a:lnTo>
                  <a:pt x="655" y="10"/>
                </a:lnTo>
                <a:lnTo>
                  <a:pt x="655" y="10"/>
                </a:lnTo>
                <a:lnTo>
                  <a:pt x="655" y="10"/>
                </a:lnTo>
                <a:lnTo>
                  <a:pt x="636" y="0"/>
                </a:lnTo>
                <a:lnTo>
                  <a:pt x="608" y="10"/>
                </a:lnTo>
                <a:lnTo>
                  <a:pt x="9" y="620"/>
                </a:lnTo>
                <a:lnTo>
                  <a:pt x="9" y="620"/>
                </a:lnTo>
                <a:lnTo>
                  <a:pt x="0" y="639"/>
                </a:lnTo>
                <a:lnTo>
                  <a:pt x="9" y="658"/>
                </a:lnTo>
                <a:lnTo>
                  <a:pt x="9" y="658"/>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1" name="Freeform 11">
            <a:extLst>
              <a:ext uri="{FF2B5EF4-FFF2-40B4-BE49-F238E27FC236}">
                <a16:creationId xmlns:a16="http://schemas.microsoft.com/office/drawing/2014/main" id="{F4562A04-448E-BBC9-88CE-5690DB006127}"/>
              </a:ext>
            </a:extLst>
          </p:cNvPr>
          <p:cNvSpPr>
            <a:spLocks/>
          </p:cNvSpPr>
          <p:nvPr/>
        </p:nvSpPr>
        <p:spPr bwMode="auto">
          <a:xfrm>
            <a:off x="9721246" y="807790"/>
            <a:ext cx="1310041" cy="1988354"/>
          </a:xfrm>
          <a:custGeom>
            <a:avLst/>
            <a:gdLst>
              <a:gd name="T0" fmla="*/ 10 w 703"/>
              <a:gd name="T1" fmla="*/ 1057 h 1067"/>
              <a:gd name="T2" fmla="*/ 10 w 703"/>
              <a:gd name="T3" fmla="*/ 1067 h 1067"/>
              <a:gd name="T4" fmla="*/ 10 w 703"/>
              <a:gd name="T5" fmla="*/ 1067 h 1067"/>
              <a:gd name="T6" fmla="*/ 38 w 703"/>
              <a:gd name="T7" fmla="*/ 1067 h 1067"/>
              <a:gd name="T8" fmla="*/ 48 w 703"/>
              <a:gd name="T9" fmla="*/ 1057 h 1067"/>
              <a:gd name="T10" fmla="*/ 703 w 703"/>
              <a:gd name="T11" fmla="*/ 47 h 1067"/>
              <a:gd name="T12" fmla="*/ 703 w 703"/>
              <a:gd name="T13" fmla="*/ 47 h 1067"/>
              <a:gd name="T14" fmla="*/ 703 w 703"/>
              <a:gd name="T15" fmla="*/ 19 h 1067"/>
              <a:gd name="T16" fmla="*/ 694 w 703"/>
              <a:gd name="T17" fmla="*/ 9 h 1067"/>
              <a:gd name="T18" fmla="*/ 684 w 703"/>
              <a:gd name="T19" fmla="*/ 0 h 1067"/>
              <a:gd name="T20" fmla="*/ 684 w 703"/>
              <a:gd name="T21" fmla="*/ 0 h 1067"/>
              <a:gd name="T22" fmla="*/ 665 w 703"/>
              <a:gd name="T23" fmla="*/ 0 h 1067"/>
              <a:gd name="T24" fmla="*/ 646 w 703"/>
              <a:gd name="T25" fmla="*/ 9 h 1067"/>
              <a:gd name="T26" fmla="*/ 0 w 703"/>
              <a:gd name="T27" fmla="*/ 1019 h 1067"/>
              <a:gd name="T28" fmla="*/ 0 w 703"/>
              <a:gd name="T29" fmla="*/ 1019 h 1067"/>
              <a:gd name="T30" fmla="*/ 0 w 703"/>
              <a:gd name="T31" fmla="*/ 1038 h 1067"/>
              <a:gd name="T32" fmla="*/ 10 w 703"/>
              <a:gd name="T33" fmla="*/ 1057 h 1067"/>
              <a:gd name="T34" fmla="*/ 10 w 703"/>
              <a:gd name="T35" fmla="*/ 1057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3" h="1067">
                <a:moveTo>
                  <a:pt x="10" y="1057"/>
                </a:moveTo>
                <a:lnTo>
                  <a:pt x="10" y="1067"/>
                </a:lnTo>
                <a:lnTo>
                  <a:pt x="10" y="1067"/>
                </a:lnTo>
                <a:lnTo>
                  <a:pt x="38" y="1067"/>
                </a:lnTo>
                <a:lnTo>
                  <a:pt x="48" y="1057"/>
                </a:lnTo>
                <a:lnTo>
                  <a:pt x="703" y="47"/>
                </a:lnTo>
                <a:lnTo>
                  <a:pt x="703" y="47"/>
                </a:lnTo>
                <a:lnTo>
                  <a:pt x="703" y="19"/>
                </a:lnTo>
                <a:lnTo>
                  <a:pt x="694" y="9"/>
                </a:lnTo>
                <a:lnTo>
                  <a:pt x="684" y="0"/>
                </a:lnTo>
                <a:lnTo>
                  <a:pt x="684" y="0"/>
                </a:lnTo>
                <a:lnTo>
                  <a:pt x="665" y="0"/>
                </a:lnTo>
                <a:lnTo>
                  <a:pt x="646" y="9"/>
                </a:lnTo>
                <a:lnTo>
                  <a:pt x="0" y="1019"/>
                </a:lnTo>
                <a:lnTo>
                  <a:pt x="0" y="1019"/>
                </a:lnTo>
                <a:lnTo>
                  <a:pt x="0" y="1038"/>
                </a:lnTo>
                <a:lnTo>
                  <a:pt x="10" y="1057"/>
                </a:lnTo>
                <a:lnTo>
                  <a:pt x="10" y="1057"/>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2" name="Freeform 12">
            <a:extLst>
              <a:ext uri="{FF2B5EF4-FFF2-40B4-BE49-F238E27FC236}">
                <a16:creationId xmlns:a16="http://schemas.microsoft.com/office/drawing/2014/main" id="{51EBC031-303D-EF34-AD3E-BE58C2C68EF2}"/>
              </a:ext>
            </a:extLst>
          </p:cNvPr>
          <p:cNvSpPr>
            <a:spLocks/>
          </p:cNvSpPr>
          <p:nvPr/>
        </p:nvSpPr>
        <p:spPr bwMode="auto">
          <a:xfrm>
            <a:off x="5668134" y="1215896"/>
            <a:ext cx="1487073" cy="1099465"/>
          </a:xfrm>
          <a:custGeom>
            <a:avLst/>
            <a:gdLst>
              <a:gd name="T0" fmla="*/ 19 w 798"/>
              <a:gd name="T1" fmla="*/ 114 h 590"/>
              <a:gd name="T2" fmla="*/ 703 w 798"/>
              <a:gd name="T3" fmla="*/ 590 h 590"/>
              <a:gd name="T4" fmla="*/ 703 w 798"/>
              <a:gd name="T5" fmla="*/ 590 h 590"/>
              <a:gd name="T6" fmla="*/ 722 w 798"/>
              <a:gd name="T7" fmla="*/ 590 h 590"/>
              <a:gd name="T8" fmla="*/ 731 w 798"/>
              <a:gd name="T9" fmla="*/ 590 h 590"/>
              <a:gd name="T10" fmla="*/ 750 w 798"/>
              <a:gd name="T11" fmla="*/ 590 h 590"/>
              <a:gd name="T12" fmla="*/ 760 w 798"/>
              <a:gd name="T13" fmla="*/ 581 h 590"/>
              <a:gd name="T14" fmla="*/ 798 w 798"/>
              <a:gd name="T15" fmla="*/ 533 h 590"/>
              <a:gd name="T16" fmla="*/ 798 w 798"/>
              <a:gd name="T17" fmla="*/ 533 h 590"/>
              <a:gd name="T18" fmla="*/ 798 w 798"/>
              <a:gd name="T19" fmla="*/ 514 h 590"/>
              <a:gd name="T20" fmla="*/ 798 w 798"/>
              <a:gd name="T21" fmla="*/ 505 h 590"/>
              <a:gd name="T22" fmla="*/ 798 w 798"/>
              <a:gd name="T23" fmla="*/ 486 h 590"/>
              <a:gd name="T24" fmla="*/ 779 w 798"/>
              <a:gd name="T25" fmla="*/ 476 h 590"/>
              <a:gd name="T26" fmla="*/ 95 w 798"/>
              <a:gd name="T27" fmla="*/ 0 h 590"/>
              <a:gd name="T28" fmla="*/ 95 w 798"/>
              <a:gd name="T29" fmla="*/ 0 h 590"/>
              <a:gd name="T30" fmla="*/ 85 w 798"/>
              <a:gd name="T31" fmla="*/ 0 h 590"/>
              <a:gd name="T32" fmla="*/ 66 w 798"/>
              <a:gd name="T33" fmla="*/ 0 h 590"/>
              <a:gd name="T34" fmla="*/ 57 w 798"/>
              <a:gd name="T35" fmla="*/ 0 h 590"/>
              <a:gd name="T36" fmla="*/ 38 w 798"/>
              <a:gd name="T37" fmla="*/ 19 h 590"/>
              <a:gd name="T38" fmla="*/ 9 w 798"/>
              <a:gd name="T39" fmla="*/ 66 h 590"/>
              <a:gd name="T40" fmla="*/ 9 w 798"/>
              <a:gd name="T41" fmla="*/ 66 h 590"/>
              <a:gd name="T42" fmla="*/ 0 w 798"/>
              <a:gd name="T43" fmla="*/ 76 h 590"/>
              <a:gd name="T44" fmla="*/ 0 w 798"/>
              <a:gd name="T45" fmla="*/ 95 h 590"/>
              <a:gd name="T46" fmla="*/ 9 w 798"/>
              <a:gd name="T47" fmla="*/ 105 h 590"/>
              <a:gd name="T48" fmla="*/ 19 w 798"/>
              <a:gd name="T49" fmla="*/ 114 h 590"/>
              <a:gd name="T50" fmla="*/ 19 w 798"/>
              <a:gd name="T51" fmla="*/ 114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8" h="590">
                <a:moveTo>
                  <a:pt x="19" y="114"/>
                </a:moveTo>
                <a:lnTo>
                  <a:pt x="703" y="590"/>
                </a:lnTo>
                <a:lnTo>
                  <a:pt x="703" y="590"/>
                </a:lnTo>
                <a:lnTo>
                  <a:pt x="722" y="590"/>
                </a:lnTo>
                <a:lnTo>
                  <a:pt x="731" y="590"/>
                </a:lnTo>
                <a:lnTo>
                  <a:pt x="750" y="590"/>
                </a:lnTo>
                <a:lnTo>
                  <a:pt x="760" y="581"/>
                </a:lnTo>
                <a:lnTo>
                  <a:pt x="798" y="533"/>
                </a:lnTo>
                <a:lnTo>
                  <a:pt x="798" y="533"/>
                </a:lnTo>
                <a:lnTo>
                  <a:pt x="798" y="514"/>
                </a:lnTo>
                <a:lnTo>
                  <a:pt x="798" y="505"/>
                </a:lnTo>
                <a:lnTo>
                  <a:pt x="798" y="486"/>
                </a:lnTo>
                <a:lnTo>
                  <a:pt x="779" y="476"/>
                </a:lnTo>
                <a:lnTo>
                  <a:pt x="95" y="0"/>
                </a:lnTo>
                <a:lnTo>
                  <a:pt x="95" y="0"/>
                </a:lnTo>
                <a:lnTo>
                  <a:pt x="85" y="0"/>
                </a:lnTo>
                <a:lnTo>
                  <a:pt x="66" y="0"/>
                </a:lnTo>
                <a:lnTo>
                  <a:pt x="57" y="0"/>
                </a:lnTo>
                <a:lnTo>
                  <a:pt x="38" y="19"/>
                </a:lnTo>
                <a:lnTo>
                  <a:pt x="9" y="66"/>
                </a:lnTo>
                <a:lnTo>
                  <a:pt x="9" y="66"/>
                </a:lnTo>
                <a:lnTo>
                  <a:pt x="0" y="76"/>
                </a:lnTo>
                <a:lnTo>
                  <a:pt x="0" y="95"/>
                </a:lnTo>
                <a:lnTo>
                  <a:pt x="9" y="105"/>
                </a:lnTo>
                <a:lnTo>
                  <a:pt x="19" y="114"/>
                </a:lnTo>
                <a:lnTo>
                  <a:pt x="19" y="114"/>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3" name="Freeform 13">
            <a:extLst>
              <a:ext uri="{FF2B5EF4-FFF2-40B4-BE49-F238E27FC236}">
                <a16:creationId xmlns:a16="http://schemas.microsoft.com/office/drawing/2014/main" id="{18124685-70B4-AFFB-3979-474459A631AE}"/>
              </a:ext>
            </a:extLst>
          </p:cNvPr>
          <p:cNvSpPr>
            <a:spLocks/>
          </p:cNvSpPr>
          <p:nvPr/>
        </p:nvSpPr>
        <p:spPr bwMode="auto">
          <a:xfrm>
            <a:off x="5189214" y="4463977"/>
            <a:ext cx="1647334" cy="799441"/>
          </a:xfrm>
          <a:custGeom>
            <a:avLst/>
            <a:gdLst>
              <a:gd name="T0" fmla="*/ 884 w 884"/>
              <a:gd name="T1" fmla="*/ 86 h 429"/>
              <a:gd name="T2" fmla="*/ 855 w 884"/>
              <a:gd name="T3" fmla="*/ 29 h 429"/>
              <a:gd name="T4" fmla="*/ 855 w 884"/>
              <a:gd name="T5" fmla="*/ 29 h 429"/>
              <a:gd name="T6" fmla="*/ 855 w 884"/>
              <a:gd name="T7" fmla="*/ 19 h 429"/>
              <a:gd name="T8" fmla="*/ 836 w 884"/>
              <a:gd name="T9" fmla="*/ 10 h 429"/>
              <a:gd name="T10" fmla="*/ 827 w 884"/>
              <a:gd name="T11" fmla="*/ 0 h 429"/>
              <a:gd name="T12" fmla="*/ 808 w 884"/>
              <a:gd name="T13" fmla="*/ 10 h 429"/>
              <a:gd name="T14" fmla="*/ 29 w 884"/>
              <a:gd name="T15" fmla="*/ 305 h 429"/>
              <a:gd name="T16" fmla="*/ 29 w 884"/>
              <a:gd name="T17" fmla="*/ 305 h 429"/>
              <a:gd name="T18" fmla="*/ 10 w 884"/>
              <a:gd name="T19" fmla="*/ 315 h 429"/>
              <a:gd name="T20" fmla="*/ 10 w 884"/>
              <a:gd name="T21" fmla="*/ 324 h 429"/>
              <a:gd name="T22" fmla="*/ 0 w 884"/>
              <a:gd name="T23" fmla="*/ 334 h 429"/>
              <a:gd name="T24" fmla="*/ 0 w 884"/>
              <a:gd name="T25" fmla="*/ 353 h 429"/>
              <a:gd name="T26" fmla="*/ 29 w 884"/>
              <a:gd name="T27" fmla="*/ 410 h 429"/>
              <a:gd name="T28" fmla="*/ 29 w 884"/>
              <a:gd name="T29" fmla="*/ 410 h 429"/>
              <a:gd name="T30" fmla="*/ 29 w 884"/>
              <a:gd name="T31" fmla="*/ 419 h 429"/>
              <a:gd name="T32" fmla="*/ 48 w 884"/>
              <a:gd name="T33" fmla="*/ 429 h 429"/>
              <a:gd name="T34" fmla="*/ 57 w 884"/>
              <a:gd name="T35" fmla="*/ 429 h 429"/>
              <a:gd name="T36" fmla="*/ 76 w 884"/>
              <a:gd name="T37" fmla="*/ 429 h 429"/>
              <a:gd name="T38" fmla="*/ 855 w 884"/>
              <a:gd name="T39" fmla="*/ 134 h 429"/>
              <a:gd name="T40" fmla="*/ 855 w 884"/>
              <a:gd name="T41" fmla="*/ 134 h 429"/>
              <a:gd name="T42" fmla="*/ 874 w 884"/>
              <a:gd name="T43" fmla="*/ 124 h 429"/>
              <a:gd name="T44" fmla="*/ 874 w 884"/>
              <a:gd name="T45" fmla="*/ 114 h 429"/>
              <a:gd name="T46" fmla="*/ 884 w 884"/>
              <a:gd name="T47" fmla="*/ 95 h 429"/>
              <a:gd name="T48" fmla="*/ 884 w 884"/>
              <a:gd name="T49" fmla="*/ 86 h 429"/>
              <a:gd name="T50" fmla="*/ 884 w 884"/>
              <a:gd name="T51" fmla="*/ 86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4" h="429">
                <a:moveTo>
                  <a:pt x="884" y="86"/>
                </a:moveTo>
                <a:lnTo>
                  <a:pt x="855" y="29"/>
                </a:lnTo>
                <a:lnTo>
                  <a:pt x="855" y="29"/>
                </a:lnTo>
                <a:lnTo>
                  <a:pt x="855" y="19"/>
                </a:lnTo>
                <a:lnTo>
                  <a:pt x="836" y="10"/>
                </a:lnTo>
                <a:lnTo>
                  <a:pt x="827" y="0"/>
                </a:lnTo>
                <a:lnTo>
                  <a:pt x="808" y="10"/>
                </a:lnTo>
                <a:lnTo>
                  <a:pt x="29" y="305"/>
                </a:lnTo>
                <a:lnTo>
                  <a:pt x="29" y="305"/>
                </a:lnTo>
                <a:lnTo>
                  <a:pt x="10" y="315"/>
                </a:lnTo>
                <a:lnTo>
                  <a:pt x="10" y="324"/>
                </a:lnTo>
                <a:lnTo>
                  <a:pt x="0" y="334"/>
                </a:lnTo>
                <a:lnTo>
                  <a:pt x="0" y="353"/>
                </a:lnTo>
                <a:lnTo>
                  <a:pt x="29" y="410"/>
                </a:lnTo>
                <a:lnTo>
                  <a:pt x="29" y="410"/>
                </a:lnTo>
                <a:lnTo>
                  <a:pt x="29" y="419"/>
                </a:lnTo>
                <a:lnTo>
                  <a:pt x="48" y="429"/>
                </a:lnTo>
                <a:lnTo>
                  <a:pt x="57" y="429"/>
                </a:lnTo>
                <a:lnTo>
                  <a:pt x="76" y="429"/>
                </a:lnTo>
                <a:lnTo>
                  <a:pt x="855" y="134"/>
                </a:lnTo>
                <a:lnTo>
                  <a:pt x="855" y="134"/>
                </a:lnTo>
                <a:lnTo>
                  <a:pt x="874" y="124"/>
                </a:lnTo>
                <a:lnTo>
                  <a:pt x="874" y="114"/>
                </a:lnTo>
                <a:lnTo>
                  <a:pt x="884" y="95"/>
                </a:lnTo>
                <a:lnTo>
                  <a:pt x="884" y="86"/>
                </a:lnTo>
                <a:lnTo>
                  <a:pt x="884" y="86"/>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4" name="Freeform 14">
            <a:extLst>
              <a:ext uri="{FF2B5EF4-FFF2-40B4-BE49-F238E27FC236}">
                <a16:creationId xmlns:a16="http://schemas.microsoft.com/office/drawing/2014/main" id="{59AF1F6F-170F-3F94-1E9E-7476A1C45E1B}"/>
              </a:ext>
            </a:extLst>
          </p:cNvPr>
          <p:cNvSpPr>
            <a:spLocks/>
          </p:cNvSpPr>
          <p:nvPr/>
        </p:nvSpPr>
        <p:spPr bwMode="auto">
          <a:xfrm>
            <a:off x="7544678" y="5173970"/>
            <a:ext cx="1168415" cy="1686467"/>
          </a:xfrm>
          <a:custGeom>
            <a:avLst/>
            <a:gdLst>
              <a:gd name="T0" fmla="*/ 589 w 627"/>
              <a:gd name="T1" fmla="*/ 76 h 905"/>
              <a:gd name="T2" fmla="*/ 437 w 627"/>
              <a:gd name="T3" fmla="*/ 10 h 905"/>
              <a:gd name="T4" fmla="*/ 437 w 627"/>
              <a:gd name="T5" fmla="*/ 10 h 905"/>
              <a:gd name="T6" fmla="*/ 418 w 627"/>
              <a:gd name="T7" fmla="*/ 0 h 905"/>
              <a:gd name="T8" fmla="*/ 389 w 627"/>
              <a:gd name="T9" fmla="*/ 0 h 905"/>
              <a:gd name="T10" fmla="*/ 370 w 627"/>
              <a:gd name="T11" fmla="*/ 19 h 905"/>
              <a:gd name="T12" fmla="*/ 361 w 627"/>
              <a:gd name="T13" fmla="*/ 38 h 905"/>
              <a:gd name="T14" fmla="*/ 9 w 627"/>
              <a:gd name="T15" fmla="*/ 743 h 905"/>
              <a:gd name="T16" fmla="*/ 9 w 627"/>
              <a:gd name="T17" fmla="*/ 743 h 905"/>
              <a:gd name="T18" fmla="*/ 0 w 627"/>
              <a:gd name="T19" fmla="*/ 772 h 905"/>
              <a:gd name="T20" fmla="*/ 9 w 627"/>
              <a:gd name="T21" fmla="*/ 791 h 905"/>
              <a:gd name="T22" fmla="*/ 19 w 627"/>
              <a:gd name="T23" fmla="*/ 810 h 905"/>
              <a:gd name="T24" fmla="*/ 38 w 627"/>
              <a:gd name="T25" fmla="*/ 829 h 905"/>
              <a:gd name="T26" fmla="*/ 190 w 627"/>
              <a:gd name="T27" fmla="*/ 896 h 905"/>
              <a:gd name="T28" fmla="*/ 190 w 627"/>
              <a:gd name="T29" fmla="*/ 896 h 905"/>
              <a:gd name="T30" fmla="*/ 209 w 627"/>
              <a:gd name="T31" fmla="*/ 905 h 905"/>
              <a:gd name="T32" fmla="*/ 237 w 627"/>
              <a:gd name="T33" fmla="*/ 905 h 905"/>
              <a:gd name="T34" fmla="*/ 256 w 627"/>
              <a:gd name="T35" fmla="*/ 896 h 905"/>
              <a:gd name="T36" fmla="*/ 266 w 627"/>
              <a:gd name="T37" fmla="*/ 867 h 905"/>
              <a:gd name="T38" fmla="*/ 617 w 627"/>
              <a:gd name="T39" fmla="*/ 162 h 905"/>
              <a:gd name="T40" fmla="*/ 617 w 627"/>
              <a:gd name="T41" fmla="*/ 162 h 905"/>
              <a:gd name="T42" fmla="*/ 627 w 627"/>
              <a:gd name="T43" fmla="*/ 143 h 905"/>
              <a:gd name="T44" fmla="*/ 617 w 627"/>
              <a:gd name="T45" fmla="*/ 115 h 905"/>
              <a:gd name="T46" fmla="*/ 608 w 627"/>
              <a:gd name="T47" fmla="*/ 96 h 905"/>
              <a:gd name="T48" fmla="*/ 589 w 627"/>
              <a:gd name="T49" fmla="*/ 76 h 905"/>
              <a:gd name="T50" fmla="*/ 589 w 627"/>
              <a:gd name="T51" fmla="*/ 76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7" h="905">
                <a:moveTo>
                  <a:pt x="589" y="76"/>
                </a:moveTo>
                <a:lnTo>
                  <a:pt x="437" y="10"/>
                </a:lnTo>
                <a:lnTo>
                  <a:pt x="437" y="10"/>
                </a:lnTo>
                <a:lnTo>
                  <a:pt x="418" y="0"/>
                </a:lnTo>
                <a:lnTo>
                  <a:pt x="389" y="0"/>
                </a:lnTo>
                <a:lnTo>
                  <a:pt x="370" y="19"/>
                </a:lnTo>
                <a:lnTo>
                  <a:pt x="361" y="38"/>
                </a:lnTo>
                <a:lnTo>
                  <a:pt x="9" y="743"/>
                </a:lnTo>
                <a:lnTo>
                  <a:pt x="9" y="743"/>
                </a:lnTo>
                <a:lnTo>
                  <a:pt x="0" y="772"/>
                </a:lnTo>
                <a:lnTo>
                  <a:pt x="9" y="791"/>
                </a:lnTo>
                <a:lnTo>
                  <a:pt x="19" y="810"/>
                </a:lnTo>
                <a:lnTo>
                  <a:pt x="38" y="829"/>
                </a:lnTo>
                <a:lnTo>
                  <a:pt x="190" y="896"/>
                </a:lnTo>
                <a:lnTo>
                  <a:pt x="190" y="896"/>
                </a:lnTo>
                <a:lnTo>
                  <a:pt x="209" y="905"/>
                </a:lnTo>
                <a:lnTo>
                  <a:pt x="237" y="905"/>
                </a:lnTo>
                <a:lnTo>
                  <a:pt x="256" y="896"/>
                </a:lnTo>
                <a:lnTo>
                  <a:pt x="266" y="867"/>
                </a:lnTo>
                <a:lnTo>
                  <a:pt x="617" y="162"/>
                </a:lnTo>
                <a:lnTo>
                  <a:pt x="617" y="162"/>
                </a:lnTo>
                <a:lnTo>
                  <a:pt x="627" y="143"/>
                </a:lnTo>
                <a:lnTo>
                  <a:pt x="617" y="115"/>
                </a:lnTo>
                <a:lnTo>
                  <a:pt x="608" y="96"/>
                </a:lnTo>
                <a:lnTo>
                  <a:pt x="589" y="76"/>
                </a:lnTo>
                <a:lnTo>
                  <a:pt x="589" y="76"/>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5" name="Freeform 15">
            <a:extLst>
              <a:ext uri="{FF2B5EF4-FFF2-40B4-BE49-F238E27FC236}">
                <a16:creationId xmlns:a16="http://schemas.microsoft.com/office/drawing/2014/main" id="{4C862A9C-5A02-C294-5704-3532061424B5}"/>
              </a:ext>
            </a:extLst>
          </p:cNvPr>
          <p:cNvSpPr>
            <a:spLocks/>
          </p:cNvSpPr>
          <p:nvPr/>
        </p:nvSpPr>
        <p:spPr bwMode="auto">
          <a:xfrm>
            <a:off x="7030352" y="984821"/>
            <a:ext cx="1187050" cy="1438622"/>
          </a:xfrm>
          <a:custGeom>
            <a:avLst/>
            <a:gdLst>
              <a:gd name="T0" fmla="*/ 523 w 637"/>
              <a:gd name="T1" fmla="*/ 752 h 772"/>
              <a:gd name="T2" fmla="*/ 523 w 637"/>
              <a:gd name="T3" fmla="*/ 752 h 772"/>
              <a:gd name="T4" fmla="*/ 532 w 637"/>
              <a:gd name="T5" fmla="*/ 772 h 772"/>
              <a:gd name="T6" fmla="*/ 551 w 637"/>
              <a:gd name="T7" fmla="*/ 772 h 772"/>
              <a:gd name="T8" fmla="*/ 561 w 637"/>
              <a:gd name="T9" fmla="*/ 772 h 772"/>
              <a:gd name="T10" fmla="*/ 580 w 637"/>
              <a:gd name="T11" fmla="*/ 762 h 772"/>
              <a:gd name="T12" fmla="*/ 618 w 637"/>
              <a:gd name="T13" fmla="*/ 724 h 772"/>
              <a:gd name="T14" fmla="*/ 618 w 637"/>
              <a:gd name="T15" fmla="*/ 724 h 772"/>
              <a:gd name="T16" fmla="*/ 627 w 637"/>
              <a:gd name="T17" fmla="*/ 714 h 772"/>
              <a:gd name="T18" fmla="*/ 637 w 637"/>
              <a:gd name="T19" fmla="*/ 705 h 772"/>
              <a:gd name="T20" fmla="*/ 637 w 637"/>
              <a:gd name="T21" fmla="*/ 686 h 772"/>
              <a:gd name="T22" fmla="*/ 627 w 637"/>
              <a:gd name="T23" fmla="*/ 676 h 772"/>
              <a:gd name="T24" fmla="*/ 114 w 637"/>
              <a:gd name="T25" fmla="*/ 19 h 772"/>
              <a:gd name="T26" fmla="*/ 114 w 637"/>
              <a:gd name="T27" fmla="*/ 19 h 772"/>
              <a:gd name="T28" fmla="*/ 95 w 637"/>
              <a:gd name="T29" fmla="*/ 9 h 772"/>
              <a:gd name="T30" fmla="*/ 86 w 637"/>
              <a:gd name="T31" fmla="*/ 0 h 772"/>
              <a:gd name="T32" fmla="*/ 67 w 637"/>
              <a:gd name="T33" fmla="*/ 0 h 772"/>
              <a:gd name="T34" fmla="*/ 57 w 637"/>
              <a:gd name="T35" fmla="*/ 9 h 772"/>
              <a:gd name="T36" fmla="*/ 10 w 637"/>
              <a:gd name="T37" fmla="*/ 47 h 772"/>
              <a:gd name="T38" fmla="*/ 10 w 637"/>
              <a:gd name="T39" fmla="*/ 47 h 772"/>
              <a:gd name="T40" fmla="*/ 0 w 637"/>
              <a:gd name="T41" fmla="*/ 57 h 772"/>
              <a:gd name="T42" fmla="*/ 0 w 637"/>
              <a:gd name="T43" fmla="*/ 67 h 772"/>
              <a:gd name="T44" fmla="*/ 0 w 637"/>
              <a:gd name="T45" fmla="*/ 86 h 772"/>
              <a:gd name="T46" fmla="*/ 0 w 637"/>
              <a:gd name="T47" fmla="*/ 95 h 772"/>
              <a:gd name="T48" fmla="*/ 523 w 637"/>
              <a:gd name="T49" fmla="*/ 752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7" h="772">
                <a:moveTo>
                  <a:pt x="523" y="752"/>
                </a:moveTo>
                <a:lnTo>
                  <a:pt x="523" y="752"/>
                </a:lnTo>
                <a:lnTo>
                  <a:pt x="532" y="772"/>
                </a:lnTo>
                <a:lnTo>
                  <a:pt x="551" y="772"/>
                </a:lnTo>
                <a:lnTo>
                  <a:pt x="561" y="772"/>
                </a:lnTo>
                <a:lnTo>
                  <a:pt x="580" y="762"/>
                </a:lnTo>
                <a:lnTo>
                  <a:pt x="618" y="724"/>
                </a:lnTo>
                <a:lnTo>
                  <a:pt x="618" y="724"/>
                </a:lnTo>
                <a:lnTo>
                  <a:pt x="627" y="714"/>
                </a:lnTo>
                <a:lnTo>
                  <a:pt x="637" y="705"/>
                </a:lnTo>
                <a:lnTo>
                  <a:pt x="637" y="686"/>
                </a:lnTo>
                <a:lnTo>
                  <a:pt x="627" y="676"/>
                </a:lnTo>
                <a:lnTo>
                  <a:pt x="114" y="19"/>
                </a:lnTo>
                <a:lnTo>
                  <a:pt x="114" y="19"/>
                </a:lnTo>
                <a:lnTo>
                  <a:pt x="95" y="9"/>
                </a:lnTo>
                <a:lnTo>
                  <a:pt x="86" y="0"/>
                </a:lnTo>
                <a:lnTo>
                  <a:pt x="67" y="0"/>
                </a:lnTo>
                <a:lnTo>
                  <a:pt x="57" y="9"/>
                </a:lnTo>
                <a:lnTo>
                  <a:pt x="10" y="47"/>
                </a:lnTo>
                <a:lnTo>
                  <a:pt x="10" y="47"/>
                </a:lnTo>
                <a:lnTo>
                  <a:pt x="0" y="57"/>
                </a:lnTo>
                <a:lnTo>
                  <a:pt x="0" y="67"/>
                </a:lnTo>
                <a:lnTo>
                  <a:pt x="0" y="86"/>
                </a:lnTo>
                <a:lnTo>
                  <a:pt x="0" y="95"/>
                </a:lnTo>
                <a:lnTo>
                  <a:pt x="523" y="752"/>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6" name="Freeform 16">
            <a:extLst>
              <a:ext uri="{FF2B5EF4-FFF2-40B4-BE49-F238E27FC236}">
                <a16:creationId xmlns:a16="http://schemas.microsoft.com/office/drawing/2014/main" id="{CC92C6F9-F302-2ACA-8856-FC3229E2551E}"/>
              </a:ext>
            </a:extLst>
          </p:cNvPr>
          <p:cNvSpPr>
            <a:spLocks/>
          </p:cNvSpPr>
          <p:nvPr/>
        </p:nvSpPr>
        <p:spPr bwMode="auto">
          <a:xfrm>
            <a:off x="10358564" y="4659644"/>
            <a:ext cx="1557886" cy="1419988"/>
          </a:xfrm>
          <a:custGeom>
            <a:avLst/>
            <a:gdLst>
              <a:gd name="T0" fmla="*/ 817 w 836"/>
              <a:gd name="T1" fmla="*/ 524 h 762"/>
              <a:gd name="T2" fmla="*/ 209 w 836"/>
              <a:gd name="T3" fmla="*/ 19 h 762"/>
              <a:gd name="T4" fmla="*/ 209 w 836"/>
              <a:gd name="T5" fmla="*/ 19 h 762"/>
              <a:gd name="T6" fmla="*/ 181 w 836"/>
              <a:gd name="T7" fmla="*/ 9 h 762"/>
              <a:gd name="T8" fmla="*/ 162 w 836"/>
              <a:gd name="T9" fmla="*/ 0 h 762"/>
              <a:gd name="T10" fmla="*/ 143 w 836"/>
              <a:gd name="T11" fmla="*/ 9 h 762"/>
              <a:gd name="T12" fmla="*/ 124 w 836"/>
              <a:gd name="T13" fmla="*/ 29 h 762"/>
              <a:gd name="T14" fmla="*/ 19 w 836"/>
              <a:gd name="T15" fmla="*/ 152 h 762"/>
              <a:gd name="T16" fmla="*/ 19 w 836"/>
              <a:gd name="T17" fmla="*/ 152 h 762"/>
              <a:gd name="T18" fmla="*/ 0 w 836"/>
              <a:gd name="T19" fmla="*/ 171 h 762"/>
              <a:gd name="T20" fmla="*/ 0 w 836"/>
              <a:gd name="T21" fmla="*/ 200 h 762"/>
              <a:gd name="T22" fmla="*/ 10 w 836"/>
              <a:gd name="T23" fmla="*/ 219 h 762"/>
              <a:gd name="T24" fmla="*/ 19 w 836"/>
              <a:gd name="T25" fmla="*/ 238 h 762"/>
              <a:gd name="T26" fmla="*/ 637 w 836"/>
              <a:gd name="T27" fmla="*/ 743 h 762"/>
              <a:gd name="T28" fmla="*/ 637 w 836"/>
              <a:gd name="T29" fmla="*/ 743 h 762"/>
              <a:gd name="T30" fmla="*/ 656 w 836"/>
              <a:gd name="T31" fmla="*/ 753 h 762"/>
              <a:gd name="T32" fmla="*/ 675 w 836"/>
              <a:gd name="T33" fmla="*/ 762 h 762"/>
              <a:gd name="T34" fmla="*/ 703 w 836"/>
              <a:gd name="T35" fmla="*/ 753 h 762"/>
              <a:gd name="T36" fmla="*/ 722 w 836"/>
              <a:gd name="T37" fmla="*/ 734 h 762"/>
              <a:gd name="T38" fmla="*/ 827 w 836"/>
              <a:gd name="T39" fmla="*/ 610 h 762"/>
              <a:gd name="T40" fmla="*/ 827 w 836"/>
              <a:gd name="T41" fmla="*/ 610 h 762"/>
              <a:gd name="T42" fmla="*/ 836 w 836"/>
              <a:gd name="T43" fmla="*/ 591 h 762"/>
              <a:gd name="T44" fmla="*/ 836 w 836"/>
              <a:gd name="T45" fmla="*/ 562 h 762"/>
              <a:gd name="T46" fmla="*/ 836 w 836"/>
              <a:gd name="T47" fmla="*/ 543 h 762"/>
              <a:gd name="T48" fmla="*/ 817 w 836"/>
              <a:gd name="T49" fmla="*/ 524 h 762"/>
              <a:gd name="T50" fmla="*/ 817 w 836"/>
              <a:gd name="T51" fmla="*/ 524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36" h="762">
                <a:moveTo>
                  <a:pt x="817" y="524"/>
                </a:moveTo>
                <a:lnTo>
                  <a:pt x="209" y="19"/>
                </a:lnTo>
                <a:lnTo>
                  <a:pt x="209" y="19"/>
                </a:lnTo>
                <a:lnTo>
                  <a:pt x="181" y="9"/>
                </a:lnTo>
                <a:lnTo>
                  <a:pt x="162" y="0"/>
                </a:lnTo>
                <a:lnTo>
                  <a:pt x="143" y="9"/>
                </a:lnTo>
                <a:lnTo>
                  <a:pt x="124" y="29"/>
                </a:lnTo>
                <a:lnTo>
                  <a:pt x="19" y="152"/>
                </a:lnTo>
                <a:lnTo>
                  <a:pt x="19" y="152"/>
                </a:lnTo>
                <a:lnTo>
                  <a:pt x="0" y="171"/>
                </a:lnTo>
                <a:lnTo>
                  <a:pt x="0" y="200"/>
                </a:lnTo>
                <a:lnTo>
                  <a:pt x="10" y="219"/>
                </a:lnTo>
                <a:lnTo>
                  <a:pt x="19" y="238"/>
                </a:lnTo>
                <a:lnTo>
                  <a:pt x="637" y="743"/>
                </a:lnTo>
                <a:lnTo>
                  <a:pt x="637" y="743"/>
                </a:lnTo>
                <a:lnTo>
                  <a:pt x="656" y="753"/>
                </a:lnTo>
                <a:lnTo>
                  <a:pt x="675" y="762"/>
                </a:lnTo>
                <a:lnTo>
                  <a:pt x="703" y="753"/>
                </a:lnTo>
                <a:lnTo>
                  <a:pt x="722" y="734"/>
                </a:lnTo>
                <a:lnTo>
                  <a:pt x="827" y="610"/>
                </a:lnTo>
                <a:lnTo>
                  <a:pt x="827" y="610"/>
                </a:lnTo>
                <a:lnTo>
                  <a:pt x="836" y="591"/>
                </a:lnTo>
                <a:lnTo>
                  <a:pt x="836" y="562"/>
                </a:lnTo>
                <a:lnTo>
                  <a:pt x="836" y="543"/>
                </a:lnTo>
                <a:lnTo>
                  <a:pt x="817" y="524"/>
                </a:lnTo>
                <a:lnTo>
                  <a:pt x="817" y="524"/>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7" name="Freeform 17">
            <a:extLst>
              <a:ext uri="{FF2B5EF4-FFF2-40B4-BE49-F238E27FC236}">
                <a16:creationId xmlns:a16="http://schemas.microsoft.com/office/drawing/2014/main" id="{F07434AB-B14B-BB60-CFE7-FAE654E681C5}"/>
              </a:ext>
            </a:extLst>
          </p:cNvPr>
          <p:cNvSpPr>
            <a:spLocks/>
          </p:cNvSpPr>
          <p:nvPr/>
        </p:nvSpPr>
        <p:spPr bwMode="auto">
          <a:xfrm>
            <a:off x="10270979" y="3435325"/>
            <a:ext cx="2336829" cy="531097"/>
          </a:xfrm>
          <a:custGeom>
            <a:avLst/>
            <a:gdLst>
              <a:gd name="T0" fmla="*/ 0 w 1254"/>
              <a:gd name="T1" fmla="*/ 57 h 285"/>
              <a:gd name="T2" fmla="*/ 0 w 1254"/>
              <a:gd name="T3" fmla="*/ 219 h 285"/>
              <a:gd name="T4" fmla="*/ 0 w 1254"/>
              <a:gd name="T5" fmla="*/ 219 h 285"/>
              <a:gd name="T6" fmla="*/ 0 w 1254"/>
              <a:gd name="T7" fmla="*/ 247 h 285"/>
              <a:gd name="T8" fmla="*/ 19 w 1254"/>
              <a:gd name="T9" fmla="*/ 266 h 285"/>
              <a:gd name="T10" fmla="*/ 38 w 1254"/>
              <a:gd name="T11" fmla="*/ 276 h 285"/>
              <a:gd name="T12" fmla="*/ 57 w 1254"/>
              <a:gd name="T13" fmla="*/ 285 h 285"/>
              <a:gd name="T14" fmla="*/ 1187 w 1254"/>
              <a:gd name="T15" fmla="*/ 285 h 285"/>
              <a:gd name="T16" fmla="*/ 1187 w 1254"/>
              <a:gd name="T17" fmla="*/ 285 h 285"/>
              <a:gd name="T18" fmla="*/ 1216 w 1254"/>
              <a:gd name="T19" fmla="*/ 276 h 285"/>
              <a:gd name="T20" fmla="*/ 1235 w 1254"/>
              <a:gd name="T21" fmla="*/ 266 h 285"/>
              <a:gd name="T22" fmla="*/ 1244 w 1254"/>
              <a:gd name="T23" fmla="*/ 247 h 285"/>
              <a:gd name="T24" fmla="*/ 1254 w 1254"/>
              <a:gd name="T25" fmla="*/ 219 h 285"/>
              <a:gd name="T26" fmla="*/ 1254 w 1254"/>
              <a:gd name="T27" fmla="*/ 57 h 285"/>
              <a:gd name="T28" fmla="*/ 1254 w 1254"/>
              <a:gd name="T29" fmla="*/ 57 h 285"/>
              <a:gd name="T30" fmla="*/ 1244 w 1254"/>
              <a:gd name="T31" fmla="*/ 38 h 285"/>
              <a:gd name="T32" fmla="*/ 1235 w 1254"/>
              <a:gd name="T33" fmla="*/ 9 h 285"/>
              <a:gd name="T34" fmla="*/ 1216 w 1254"/>
              <a:gd name="T35" fmla="*/ 0 h 285"/>
              <a:gd name="T36" fmla="*/ 1187 w 1254"/>
              <a:gd name="T37" fmla="*/ 0 h 285"/>
              <a:gd name="T38" fmla="*/ 57 w 1254"/>
              <a:gd name="T39" fmla="*/ 0 h 285"/>
              <a:gd name="T40" fmla="*/ 57 w 1254"/>
              <a:gd name="T41" fmla="*/ 0 h 285"/>
              <a:gd name="T42" fmla="*/ 38 w 1254"/>
              <a:gd name="T43" fmla="*/ 0 h 285"/>
              <a:gd name="T44" fmla="*/ 19 w 1254"/>
              <a:gd name="T45" fmla="*/ 9 h 285"/>
              <a:gd name="T46" fmla="*/ 0 w 1254"/>
              <a:gd name="T47" fmla="*/ 38 h 285"/>
              <a:gd name="T48" fmla="*/ 0 w 1254"/>
              <a:gd name="T49" fmla="*/ 57 h 285"/>
              <a:gd name="T50" fmla="*/ 0 w 1254"/>
              <a:gd name="T51" fmla="*/ 57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4" h="285">
                <a:moveTo>
                  <a:pt x="0" y="57"/>
                </a:moveTo>
                <a:lnTo>
                  <a:pt x="0" y="219"/>
                </a:lnTo>
                <a:lnTo>
                  <a:pt x="0" y="219"/>
                </a:lnTo>
                <a:lnTo>
                  <a:pt x="0" y="247"/>
                </a:lnTo>
                <a:lnTo>
                  <a:pt x="19" y="266"/>
                </a:lnTo>
                <a:lnTo>
                  <a:pt x="38" y="276"/>
                </a:lnTo>
                <a:lnTo>
                  <a:pt x="57" y="285"/>
                </a:lnTo>
                <a:lnTo>
                  <a:pt x="1187" y="285"/>
                </a:lnTo>
                <a:lnTo>
                  <a:pt x="1187" y="285"/>
                </a:lnTo>
                <a:lnTo>
                  <a:pt x="1216" y="276"/>
                </a:lnTo>
                <a:lnTo>
                  <a:pt x="1235" y="266"/>
                </a:lnTo>
                <a:lnTo>
                  <a:pt x="1244" y="247"/>
                </a:lnTo>
                <a:lnTo>
                  <a:pt x="1254" y="219"/>
                </a:lnTo>
                <a:lnTo>
                  <a:pt x="1254" y="57"/>
                </a:lnTo>
                <a:lnTo>
                  <a:pt x="1254" y="57"/>
                </a:lnTo>
                <a:lnTo>
                  <a:pt x="1244" y="38"/>
                </a:lnTo>
                <a:lnTo>
                  <a:pt x="1235" y="9"/>
                </a:lnTo>
                <a:lnTo>
                  <a:pt x="1216" y="0"/>
                </a:lnTo>
                <a:lnTo>
                  <a:pt x="1187" y="0"/>
                </a:lnTo>
                <a:lnTo>
                  <a:pt x="57" y="0"/>
                </a:lnTo>
                <a:lnTo>
                  <a:pt x="57" y="0"/>
                </a:lnTo>
                <a:lnTo>
                  <a:pt x="38" y="0"/>
                </a:lnTo>
                <a:lnTo>
                  <a:pt x="19" y="9"/>
                </a:lnTo>
                <a:lnTo>
                  <a:pt x="0" y="38"/>
                </a:lnTo>
                <a:lnTo>
                  <a:pt x="0" y="57"/>
                </a:lnTo>
                <a:lnTo>
                  <a:pt x="0" y="57"/>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8" name="Freeform 18">
            <a:extLst>
              <a:ext uri="{FF2B5EF4-FFF2-40B4-BE49-F238E27FC236}">
                <a16:creationId xmlns:a16="http://schemas.microsoft.com/office/drawing/2014/main" id="{BE00EE5A-B88E-49BA-72F1-1D74AEEA2239}"/>
              </a:ext>
            </a:extLst>
          </p:cNvPr>
          <p:cNvSpPr>
            <a:spLocks/>
          </p:cNvSpPr>
          <p:nvPr/>
        </p:nvSpPr>
        <p:spPr bwMode="auto">
          <a:xfrm>
            <a:off x="5809760" y="3718577"/>
            <a:ext cx="1699512" cy="247845"/>
          </a:xfrm>
          <a:custGeom>
            <a:avLst/>
            <a:gdLst>
              <a:gd name="T0" fmla="*/ 38 w 912"/>
              <a:gd name="T1" fmla="*/ 0 h 133"/>
              <a:gd name="T2" fmla="*/ 38 w 912"/>
              <a:gd name="T3" fmla="*/ 0 h 133"/>
              <a:gd name="T4" fmla="*/ 28 w 912"/>
              <a:gd name="T5" fmla="*/ 0 h 133"/>
              <a:gd name="T6" fmla="*/ 9 w 912"/>
              <a:gd name="T7" fmla="*/ 10 h 133"/>
              <a:gd name="T8" fmla="*/ 0 w 912"/>
              <a:gd name="T9" fmla="*/ 19 h 133"/>
              <a:gd name="T10" fmla="*/ 0 w 912"/>
              <a:gd name="T11" fmla="*/ 38 h 133"/>
              <a:gd name="T12" fmla="*/ 0 w 912"/>
              <a:gd name="T13" fmla="*/ 95 h 133"/>
              <a:gd name="T14" fmla="*/ 0 w 912"/>
              <a:gd name="T15" fmla="*/ 95 h 133"/>
              <a:gd name="T16" fmla="*/ 0 w 912"/>
              <a:gd name="T17" fmla="*/ 105 h 133"/>
              <a:gd name="T18" fmla="*/ 9 w 912"/>
              <a:gd name="T19" fmla="*/ 124 h 133"/>
              <a:gd name="T20" fmla="*/ 28 w 912"/>
              <a:gd name="T21" fmla="*/ 133 h 133"/>
              <a:gd name="T22" fmla="*/ 38 w 912"/>
              <a:gd name="T23" fmla="*/ 133 h 133"/>
              <a:gd name="T24" fmla="*/ 874 w 912"/>
              <a:gd name="T25" fmla="*/ 133 h 133"/>
              <a:gd name="T26" fmla="*/ 874 w 912"/>
              <a:gd name="T27" fmla="*/ 133 h 133"/>
              <a:gd name="T28" fmla="*/ 893 w 912"/>
              <a:gd name="T29" fmla="*/ 133 h 133"/>
              <a:gd name="T30" fmla="*/ 902 w 912"/>
              <a:gd name="T31" fmla="*/ 124 h 133"/>
              <a:gd name="T32" fmla="*/ 912 w 912"/>
              <a:gd name="T33" fmla="*/ 105 h 133"/>
              <a:gd name="T34" fmla="*/ 912 w 912"/>
              <a:gd name="T35" fmla="*/ 95 h 133"/>
              <a:gd name="T36" fmla="*/ 912 w 912"/>
              <a:gd name="T37" fmla="*/ 38 h 133"/>
              <a:gd name="T38" fmla="*/ 912 w 912"/>
              <a:gd name="T39" fmla="*/ 38 h 133"/>
              <a:gd name="T40" fmla="*/ 912 w 912"/>
              <a:gd name="T41" fmla="*/ 19 h 133"/>
              <a:gd name="T42" fmla="*/ 902 w 912"/>
              <a:gd name="T43" fmla="*/ 10 h 133"/>
              <a:gd name="T44" fmla="*/ 893 w 912"/>
              <a:gd name="T45" fmla="*/ 0 h 133"/>
              <a:gd name="T46" fmla="*/ 874 w 912"/>
              <a:gd name="T47" fmla="*/ 0 h 133"/>
              <a:gd name="T48" fmla="*/ 38 w 912"/>
              <a:gd name="T49"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12" h="133">
                <a:moveTo>
                  <a:pt x="38" y="0"/>
                </a:moveTo>
                <a:lnTo>
                  <a:pt x="38" y="0"/>
                </a:lnTo>
                <a:lnTo>
                  <a:pt x="28" y="0"/>
                </a:lnTo>
                <a:lnTo>
                  <a:pt x="9" y="10"/>
                </a:lnTo>
                <a:lnTo>
                  <a:pt x="0" y="19"/>
                </a:lnTo>
                <a:lnTo>
                  <a:pt x="0" y="38"/>
                </a:lnTo>
                <a:lnTo>
                  <a:pt x="0" y="95"/>
                </a:lnTo>
                <a:lnTo>
                  <a:pt x="0" y="95"/>
                </a:lnTo>
                <a:lnTo>
                  <a:pt x="0" y="105"/>
                </a:lnTo>
                <a:lnTo>
                  <a:pt x="9" y="124"/>
                </a:lnTo>
                <a:lnTo>
                  <a:pt x="28" y="133"/>
                </a:lnTo>
                <a:lnTo>
                  <a:pt x="38" y="133"/>
                </a:lnTo>
                <a:lnTo>
                  <a:pt x="874" y="133"/>
                </a:lnTo>
                <a:lnTo>
                  <a:pt x="874" y="133"/>
                </a:lnTo>
                <a:lnTo>
                  <a:pt x="893" y="133"/>
                </a:lnTo>
                <a:lnTo>
                  <a:pt x="902" y="124"/>
                </a:lnTo>
                <a:lnTo>
                  <a:pt x="912" y="105"/>
                </a:lnTo>
                <a:lnTo>
                  <a:pt x="912" y="95"/>
                </a:lnTo>
                <a:lnTo>
                  <a:pt x="912" y="38"/>
                </a:lnTo>
                <a:lnTo>
                  <a:pt x="912" y="38"/>
                </a:lnTo>
                <a:lnTo>
                  <a:pt x="912" y="19"/>
                </a:lnTo>
                <a:lnTo>
                  <a:pt x="902" y="10"/>
                </a:lnTo>
                <a:lnTo>
                  <a:pt x="893" y="0"/>
                </a:lnTo>
                <a:lnTo>
                  <a:pt x="874" y="0"/>
                </a:lnTo>
                <a:lnTo>
                  <a:pt x="38" y="0"/>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29" name="Freeform 19">
            <a:extLst>
              <a:ext uri="{FF2B5EF4-FFF2-40B4-BE49-F238E27FC236}">
                <a16:creationId xmlns:a16="http://schemas.microsoft.com/office/drawing/2014/main" id="{C6435F0E-FB5A-6193-E375-B03FA6A542F3}"/>
              </a:ext>
            </a:extLst>
          </p:cNvPr>
          <p:cNvSpPr>
            <a:spLocks/>
          </p:cNvSpPr>
          <p:nvPr/>
        </p:nvSpPr>
        <p:spPr bwMode="auto">
          <a:xfrm>
            <a:off x="10660450" y="1961295"/>
            <a:ext cx="1487073" cy="905661"/>
          </a:xfrm>
          <a:custGeom>
            <a:avLst/>
            <a:gdLst>
              <a:gd name="T0" fmla="*/ 798 w 798"/>
              <a:gd name="T1" fmla="*/ 19 h 486"/>
              <a:gd name="T2" fmla="*/ 798 w 798"/>
              <a:gd name="T3" fmla="*/ 9 h 486"/>
              <a:gd name="T4" fmla="*/ 798 w 798"/>
              <a:gd name="T5" fmla="*/ 9 h 486"/>
              <a:gd name="T6" fmla="*/ 779 w 798"/>
              <a:gd name="T7" fmla="*/ 0 h 486"/>
              <a:gd name="T8" fmla="*/ 760 w 798"/>
              <a:gd name="T9" fmla="*/ 0 h 486"/>
              <a:gd name="T10" fmla="*/ 9 w 798"/>
              <a:gd name="T11" fmla="*/ 429 h 486"/>
              <a:gd name="T12" fmla="*/ 9 w 798"/>
              <a:gd name="T13" fmla="*/ 429 h 486"/>
              <a:gd name="T14" fmla="*/ 0 w 798"/>
              <a:gd name="T15" fmla="*/ 438 h 486"/>
              <a:gd name="T16" fmla="*/ 0 w 798"/>
              <a:gd name="T17" fmla="*/ 467 h 486"/>
              <a:gd name="T18" fmla="*/ 9 w 798"/>
              <a:gd name="T19" fmla="*/ 467 h 486"/>
              <a:gd name="T20" fmla="*/ 9 w 798"/>
              <a:gd name="T21" fmla="*/ 467 h 486"/>
              <a:gd name="T22" fmla="*/ 19 w 798"/>
              <a:gd name="T23" fmla="*/ 486 h 486"/>
              <a:gd name="T24" fmla="*/ 47 w 798"/>
              <a:gd name="T25" fmla="*/ 476 h 486"/>
              <a:gd name="T26" fmla="*/ 788 w 798"/>
              <a:gd name="T27" fmla="*/ 57 h 486"/>
              <a:gd name="T28" fmla="*/ 788 w 798"/>
              <a:gd name="T29" fmla="*/ 57 h 486"/>
              <a:gd name="T30" fmla="*/ 798 w 798"/>
              <a:gd name="T31" fmla="*/ 38 h 486"/>
              <a:gd name="T32" fmla="*/ 798 w 798"/>
              <a:gd name="T33" fmla="*/ 19 h 486"/>
              <a:gd name="T34" fmla="*/ 798 w 798"/>
              <a:gd name="T35" fmla="*/ 19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8" h="486">
                <a:moveTo>
                  <a:pt x="798" y="19"/>
                </a:moveTo>
                <a:lnTo>
                  <a:pt x="798" y="9"/>
                </a:lnTo>
                <a:lnTo>
                  <a:pt x="798" y="9"/>
                </a:lnTo>
                <a:lnTo>
                  <a:pt x="779" y="0"/>
                </a:lnTo>
                <a:lnTo>
                  <a:pt x="760" y="0"/>
                </a:lnTo>
                <a:lnTo>
                  <a:pt x="9" y="429"/>
                </a:lnTo>
                <a:lnTo>
                  <a:pt x="9" y="429"/>
                </a:lnTo>
                <a:lnTo>
                  <a:pt x="0" y="438"/>
                </a:lnTo>
                <a:lnTo>
                  <a:pt x="0" y="467"/>
                </a:lnTo>
                <a:lnTo>
                  <a:pt x="9" y="467"/>
                </a:lnTo>
                <a:lnTo>
                  <a:pt x="9" y="467"/>
                </a:lnTo>
                <a:lnTo>
                  <a:pt x="19" y="486"/>
                </a:lnTo>
                <a:lnTo>
                  <a:pt x="47" y="476"/>
                </a:lnTo>
                <a:lnTo>
                  <a:pt x="788" y="57"/>
                </a:lnTo>
                <a:lnTo>
                  <a:pt x="788" y="57"/>
                </a:lnTo>
                <a:lnTo>
                  <a:pt x="798" y="38"/>
                </a:lnTo>
                <a:lnTo>
                  <a:pt x="798" y="19"/>
                </a:lnTo>
                <a:lnTo>
                  <a:pt x="798" y="19"/>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30" name="Freeform 20">
            <a:extLst>
              <a:ext uri="{FF2B5EF4-FFF2-40B4-BE49-F238E27FC236}">
                <a16:creationId xmlns:a16="http://schemas.microsoft.com/office/drawing/2014/main" id="{3A3B7BE0-E6C4-0E7C-0CC1-DE927A486044}"/>
              </a:ext>
            </a:extLst>
          </p:cNvPr>
          <p:cNvSpPr>
            <a:spLocks/>
          </p:cNvSpPr>
          <p:nvPr/>
        </p:nvSpPr>
        <p:spPr bwMode="auto">
          <a:xfrm>
            <a:off x="11651833" y="2404809"/>
            <a:ext cx="1628699" cy="585139"/>
          </a:xfrm>
          <a:custGeom>
            <a:avLst/>
            <a:gdLst>
              <a:gd name="T0" fmla="*/ 874 w 874"/>
              <a:gd name="T1" fmla="*/ 19 h 314"/>
              <a:gd name="T2" fmla="*/ 874 w 874"/>
              <a:gd name="T3" fmla="*/ 19 h 314"/>
              <a:gd name="T4" fmla="*/ 855 w 874"/>
              <a:gd name="T5" fmla="*/ 10 h 314"/>
              <a:gd name="T6" fmla="*/ 836 w 874"/>
              <a:gd name="T7" fmla="*/ 0 h 314"/>
              <a:gd name="T8" fmla="*/ 19 w 874"/>
              <a:gd name="T9" fmla="*/ 257 h 314"/>
              <a:gd name="T10" fmla="*/ 19 w 874"/>
              <a:gd name="T11" fmla="*/ 257 h 314"/>
              <a:gd name="T12" fmla="*/ 0 w 874"/>
              <a:gd name="T13" fmla="*/ 267 h 314"/>
              <a:gd name="T14" fmla="*/ 0 w 874"/>
              <a:gd name="T15" fmla="*/ 295 h 314"/>
              <a:gd name="T16" fmla="*/ 0 w 874"/>
              <a:gd name="T17" fmla="*/ 295 h 314"/>
              <a:gd name="T18" fmla="*/ 0 w 874"/>
              <a:gd name="T19" fmla="*/ 295 h 314"/>
              <a:gd name="T20" fmla="*/ 9 w 874"/>
              <a:gd name="T21" fmla="*/ 314 h 314"/>
              <a:gd name="T22" fmla="*/ 38 w 874"/>
              <a:gd name="T23" fmla="*/ 314 h 314"/>
              <a:gd name="T24" fmla="*/ 855 w 874"/>
              <a:gd name="T25" fmla="*/ 67 h 314"/>
              <a:gd name="T26" fmla="*/ 855 w 874"/>
              <a:gd name="T27" fmla="*/ 67 h 314"/>
              <a:gd name="T28" fmla="*/ 874 w 874"/>
              <a:gd name="T29" fmla="*/ 48 h 314"/>
              <a:gd name="T30" fmla="*/ 874 w 874"/>
              <a:gd name="T31" fmla="*/ 29 h 314"/>
              <a:gd name="T32" fmla="*/ 874 w 874"/>
              <a:gd name="T33" fmla="*/ 1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4" h="314">
                <a:moveTo>
                  <a:pt x="874" y="19"/>
                </a:moveTo>
                <a:lnTo>
                  <a:pt x="874" y="19"/>
                </a:lnTo>
                <a:lnTo>
                  <a:pt x="855" y="10"/>
                </a:lnTo>
                <a:lnTo>
                  <a:pt x="836" y="0"/>
                </a:lnTo>
                <a:lnTo>
                  <a:pt x="19" y="257"/>
                </a:lnTo>
                <a:lnTo>
                  <a:pt x="19" y="257"/>
                </a:lnTo>
                <a:lnTo>
                  <a:pt x="0" y="267"/>
                </a:lnTo>
                <a:lnTo>
                  <a:pt x="0" y="295"/>
                </a:lnTo>
                <a:lnTo>
                  <a:pt x="0" y="295"/>
                </a:lnTo>
                <a:lnTo>
                  <a:pt x="0" y="295"/>
                </a:lnTo>
                <a:lnTo>
                  <a:pt x="9" y="314"/>
                </a:lnTo>
                <a:lnTo>
                  <a:pt x="38" y="314"/>
                </a:lnTo>
                <a:lnTo>
                  <a:pt x="855" y="67"/>
                </a:lnTo>
                <a:lnTo>
                  <a:pt x="855" y="67"/>
                </a:lnTo>
                <a:lnTo>
                  <a:pt x="874" y="48"/>
                </a:lnTo>
                <a:lnTo>
                  <a:pt x="874" y="29"/>
                </a:lnTo>
                <a:lnTo>
                  <a:pt x="874" y="19"/>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31" name="Freeform 21">
            <a:extLst>
              <a:ext uri="{FF2B5EF4-FFF2-40B4-BE49-F238E27FC236}">
                <a16:creationId xmlns:a16="http://schemas.microsoft.com/office/drawing/2014/main" id="{DAF374D6-6418-62C1-1B2A-D700EE0C304B}"/>
              </a:ext>
            </a:extLst>
          </p:cNvPr>
          <p:cNvSpPr>
            <a:spLocks/>
          </p:cNvSpPr>
          <p:nvPr/>
        </p:nvSpPr>
        <p:spPr bwMode="auto">
          <a:xfrm>
            <a:off x="8819313" y="6256665"/>
            <a:ext cx="547869" cy="1705102"/>
          </a:xfrm>
          <a:custGeom>
            <a:avLst/>
            <a:gdLst>
              <a:gd name="T0" fmla="*/ 228 w 294"/>
              <a:gd name="T1" fmla="*/ 0 h 915"/>
              <a:gd name="T2" fmla="*/ 66 w 294"/>
              <a:gd name="T3" fmla="*/ 0 h 915"/>
              <a:gd name="T4" fmla="*/ 66 w 294"/>
              <a:gd name="T5" fmla="*/ 0 h 915"/>
              <a:gd name="T6" fmla="*/ 38 w 294"/>
              <a:gd name="T7" fmla="*/ 10 h 915"/>
              <a:gd name="T8" fmla="*/ 19 w 294"/>
              <a:gd name="T9" fmla="*/ 19 h 915"/>
              <a:gd name="T10" fmla="*/ 9 w 294"/>
              <a:gd name="T11" fmla="*/ 39 h 915"/>
              <a:gd name="T12" fmla="*/ 0 w 294"/>
              <a:gd name="T13" fmla="*/ 67 h 915"/>
              <a:gd name="T14" fmla="*/ 0 w 294"/>
              <a:gd name="T15" fmla="*/ 858 h 915"/>
              <a:gd name="T16" fmla="*/ 0 w 294"/>
              <a:gd name="T17" fmla="*/ 858 h 915"/>
              <a:gd name="T18" fmla="*/ 9 w 294"/>
              <a:gd name="T19" fmla="*/ 877 h 915"/>
              <a:gd name="T20" fmla="*/ 19 w 294"/>
              <a:gd name="T21" fmla="*/ 896 h 915"/>
              <a:gd name="T22" fmla="*/ 38 w 294"/>
              <a:gd name="T23" fmla="*/ 915 h 915"/>
              <a:gd name="T24" fmla="*/ 66 w 294"/>
              <a:gd name="T25" fmla="*/ 915 h 915"/>
              <a:gd name="T26" fmla="*/ 228 w 294"/>
              <a:gd name="T27" fmla="*/ 915 h 915"/>
              <a:gd name="T28" fmla="*/ 228 w 294"/>
              <a:gd name="T29" fmla="*/ 915 h 915"/>
              <a:gd name="T30" fmla="*/ 256 w 294"/>
              <a:gd name="T31" fmla="*/ 915 h 915"/>
              <a:gd name="T32" fmla="*/ 275 w 294"/>
              <a:gd name="T33" fmla="*/ 896 h 915"/>
              <a:gd name="T34" fmla="*/ 285 w 294"/>
              <a:gd name="T35" fmla="*/ 877 h 915"/>
              <a:gd name="T36" fmla="*/ 294 w 294"/>
              <a:gd name="T37" fmla="*/ 858 h 915"/>
              <a:gd name="T38" fmla="*/ 294 w 294"/>
              <a:gd name="T39" fmla="*/ 67 h 915"/>
              <a:gd name="T40" fmla="*/ 294 w 294"/>
              <a:gd name="T41" fmla="*/ 67 h 915"/>
              <a:gd name="T42" fmla="*/ 285 w 294"/>
              <a:gd name="T43" fmla="*/ 39 h 915"/>
              <a:gd name="T44" fmla="*/ 275 w 294"/>
              <a:gd name="T45" fmla="*/ 19 h 915"/>
              <a:gd name="T46" fmla="*/ 256 w 294"/>
              <a:gd name="T47" fmla="*/ 10 h 915"/>
              <a:gd name="T48" fmla="*/ 228 w 294"/>
              <a:gd name="T49" fmla="*/ 0 h 915"/>
              <a:gd name="T50" fmla="*/ 228 w 294"/>
              <a:gd name="T51" fmla="*/ 0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4" h="915">
                <a:moveTo>
                  <a:pt x="228" y="0"/>
                </a:moveTo>
                <a:lnTo>
                  <a:pt x="66" y="0"/>
                </a:lnTo>
                <a:lnTo>
                  <a:pt x="66" y="0"/>
                </a:lnTo>
                <a:lnTo>
                  <a:pt x="38" y="10"/>
                </a:lnTo>
                <a:lnTo>
                  <a:pt x="19" y="19"/>
                </a:lnTo>
                <a:lnTo>
                  <a:pt x="9" y="39"/>
                </a:lnTo>
                <a:lnTo>
                  <a:pt x="0" y="67"/>
                </a:lnTo>
                <a:lnTo>
                  <a:pt x="0" y="858"/>
                </a:lnTo>
                <a:lnTo>
                  <a:pt x="0" y="858"/>
                </a:lnTo>
                <a:lnTo>
                  <a:pt x="9" y="877"/>
                </a:lnTo>
                <a:lnTo>
                  <a:pt x="19" y="896"/>
                </a:lnTo>
                <a:lnTo>
                  <a:pt x="38" y="915"/>
                </a:lnTo>
                <a:lnTo>
                  <a:pt x="66" y="915"/>
                </a:lnTo>
                <a:lnTo>
                  <a:pt x="228" y="915"/>
                </a:lnTo>
                <a:lnTo>
                  <a:pt x="228" y="915"/>
                </a:lnTo>
                <a:lnTo>
                  <a:pt x="256" y="915"/>
                </a:lnTo>
                <a:lnTo>
                  <a:pt x="275" y="896"/>
                </a:lnTo>
                <a:lnTo>
                  <a:pt x="285" y="877"/>
                </a:lnTo>
                <a:lnTo>
                  <a:pt x="294" y="858"/>
                </a:lnTo>
                <a:lnTo>
                  <a:pt x="294" y="67"/>
                </a:lnTo>
                <a:lnTo>
                  <a:pt x="294" y="67"/>
                </a:lnTo>
                <a:lnTo>
                  <a:pt x="285" y="39"/>
                </a:lnTo>
                <a:lnTo>
                  <a:pt x="275" y="19"/>
                </a:lnTo>
                <a:lnTo>
                  <a:pt x="256" y="10"/>
                </a:lnTo>
                <a:lnTo>
                  <a:pt x="228" y="0"/>
                </a:lnTo>
                <a:lnTo>
                  <a:pt x="228" y="0"/>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32" name="Freeform 22">
            <a:extLst>
              <a:ext uri="{FF2B5EF4-FFF2-40B4-BE49-F238E27FC236}">
                <a16:creationId xmlns:a16="http://schemas.microsoft.com/office/drawing/2014/main" id="{ADFFEE6E-DE7A-FE32-1A4B-498F0BB97DE9}"/>
              </a:ext>
            </a:extLst>
          </p:cNvPr>
          <p:cNvSpPr>
            <a:spLocks/>
          </p:cNvSpPr>
          <p:nvPr/>
        </p:nvSpPr>
        <p:spPr bwMode="auto">
          <a:xfrm>
            <a:off x="9031751" y="-560020"/>
            <a:ext cx="122991" cy="1705102"/>
          </a:xfrm>
          <a:custGeom>
            <a:avLst/>
            <a:gdLst>
              <a:gd name="T0" fmla="*/ 28 w 66"/>
              <a:gd name="T1" fmla="*/ 915 h 915"/>
              <a:gd name="T2" fmla="*/ 38 w 66"/>
              <a:gd name="T3" fmla="*/ 915 h 915"/>
              <a:gd name="T4" fmla="*/ 38 w 66"/>
              <a:gd name="T5" fmla="*/ 915 h 915"/>
              <a:gd name="T6" fmla="*/ 57 w 66"/>
              <a:gd name="T7" fmla="*/ 915 h 915"/>
              <a:gd name="T8" fmla="*/ 66 w 66"/>
              <a:gd name="T9" fmla="*/ 886 h 915"/>
              <a:gd name="T10" fmla="*/ 66 w 66"/>
              <a:gd name="T11" fmla="*/ 29 h 915"/>
              <a:gd name="T12" fmla="*/ 66 w 66"/>
              <a:gd name="T13" fmla="*/ 29 h 915"/>
              <a:gd name="T14" fmla="*/ 57 w 66"/>
              <a:gd name="T15" fmla="*/ 10 h 915"/>
              <a:gd name="T16" fmla="*/ 38 w 66"/>
              <a:gd name="T17" fmla="*/ 0 h 915"/>
              <a:gd name="T18" fmla="*/ 28 w 66"/>
              <a:gd name="T19" fmla="*/ 0 h 915"/>
              <a:gd name="T20" fmla="*/ 28 w 66"/>
              <a:gd name="T21" fmla="*/ 0 h 915"/>
              <a:gd name="T22" fmla="*/ 9 w 66"/>
              <a:gd name="T23" fmla="*/ 10 h 915"/>
              <a:gd name="T24" fmla="*/ 0 w 66"/>
              <a:gd name="T25" fmla="*/ 29 h 915"/>
              <a:gd name="T26" fmla="*/ 0 w 66"/>
              <a:gd name="T27" fmla="*/ 886 h 915"/>
              <a:gd name="T28" fmla="*/ 0 w 66"/>
              <a:gd name="T29" fmla="*/ 886 h 915"/>
              <a:gd name="T30" fmla="*/ 9 w 66"/>
              <a:gd name="T31" fmla="*/ 915 h 915"/>
              <a:gd name="T32" fmla="*/ 28 w 66"/>
              <a:gd name="T33" fmla="*/ 915 h 915"/>
              <a:gd name="T34" fmla="*/ 28 w 66"/>
              <a:gd name="T35"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915">
                <a:moveTo>
                  <a:pt x="28" y="915"/>
                </a:moveTo>
                <a:lnTo>
                  <a:pt x="38" y="915"/>
                </a:lnTo>
                <a:lnTo>
                  <a:pt x="38" y="915"/>
                </a:lnTo>
                <a:lnTo>
                  <a:pt x="57" y="915"/>
                </a:lnTo>
                <a:lnTo>
                  <a:pt x="66" y="886"/>
                </a:lnTo>
                <a:lnTo>
                  <a:pt x="66" y="29"/>
                </a:lnTo>
                <a:lnTo>
                  <a:pt x="66" y="29"/>
                </a:lnTo>
                <a:lnTo>
                  <a:pt x="57" y="10"/>
                </a:lnTo>
                <a:lnTo>
                  <a:pt x="38" y="0"/>
                </a:lnTo>
                <a:lnTo>
                  <a:pt x="28" y="0"/>
                </a:lnTo>
                <a:lnTo>
                  <a:pt x="28" y="0"/>
                </a:lnTo>
                <a:lnTo>
                  <a:pt x="9" y="10"/>
                </a:lnTo>
                <a:lnTo>
                  <a:pt x="0" y="29"/>
                </a:lnTo>
                <a:lnTo>
                  <a:pt x="0" y="886"/>
                </a:lnTo>
                <a:lnTo>
                  <a:pt x="0" y="886"/>
                </a:lnTo>
                <a:lnTo>
                  <a:pt x="9" y="915"/>
                </a:lnTo>
                <a:lnTo>
                  <a:pt x="28" y="915"/>
                </a:lnTo>
                <a:lnTo>
                  <a:pt x="28" y="915"/>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33" name="Freeform 23">
            <a:extLst>
              <a:ext uri="{FF2B5EF4-FFF2-40B4-BE49-F238E27FC236}">
                <a16:creationId xmlns:a16="http://schemas.microsoft.com/office/drawing/2014/main" id="{8A5B6F21-715E-29DD-2419-C2DE58D4DAFF}"/>
              </a:ext>
            </a:extLst>
          </p:cNvPr>
          <p:cNvSpPr>
            <a:spLocks/>
          </p:cNvSpPr>
          <p:nvPr/>
        </p:nvSpPr>
        <p:spPr bwMode="auto">
          <a:xfrm>
            <a:off x="5968157" y="2511029"/>
            <a:ext cx="2266016" cy="959702"/>
          </a:xfrm>
          <a:custGeom>
            <a:avLst/>
            <a:gdLst>
              <a:gd name="T0" fmla="*/ 1197 w 1216"/>
              <a:gd name="T1" fmla="*/ 486 h 515"/>
              <a:gd name="T2" fmla="*/ 1207 w 1216"/>
              <a:gd name="T3" fmla="*/ 429 h 515"/>
              <a:gd name="T4" fmla="*/ 1207 w 1216"/>
              <a:gd name="T5" fmla="*/ 429 h 515"/>
              <a:gd name="T6" fmla="*/ 1216 w 1216"/>
              <a:gd name="T7" fmla="*/ 419 h 515"/>
              <a:gd name="T8" fmla="*/ 1207 w 1216"/>
              <a:gd name="T9" fmla="*/ 400 h 515"/>
              <a:gd name="T10" fmla="*/ 1197 w 1216"/>
              <a:gd name="T11" fmla="*/ 391 h 515"/>
              <a:gd name="T12" fmla="*/ 1188 w 1216"/>
              <a:gd name="T13" fmla="*/ 381 h 515"/>
              <a:gd name="T14" fmla="*/ 67 w 1216"/>
              <a:gd name="T15" fmla="*/ 0 h 515"/>
              <a:gd name="T16" fmla="*/ 67 w 1216"/>
              <a:gd name="T17" fmla="*/ 0 h 515"/>
              <a:gd name="T18" fmla="*/ 57 w 1216"/>
              <a:gd name="T19" fmla="*/ 0 h 515"/>
              <a:gd name="T20" fmla="*/ 38 w 1216"/>
              <a:gd name="T21" fmla="*/ 10 h 515"/>
              <a:gd name="T22" fmla="*/ 29 w 1216"/>
              <a:gd name="T23" fmla="*/ 19 h 515"/>
              <a:gd name="T24" fmla="*/ 19 w 1216"/>
              <a:gd name="T25" fmla="*/ 29 h 515"/>
              <a:gd name="T26" fmla="*/ 0 w 1216"/>
              <a:gd name="T27" fmla="*/ 86 h 515"/>
              <a:gd name="T28" fmla="*/ 0 w 1216"/>
              <a:gd name="T29" fmla="*/ 86 h 515"/>
              <a:gd name="T30" fmla="*/ 0 w 1216"/>
              <a:gd name="T31" fmla="*/ 95 h 515"/>
              <a:gd name="T32" fmla="*/ 10 w 1216"/>
              <a:gd name="T33" fmla="*/ 115 h 515"/>
              <a:gd name="T34" fmla="*/ 19 w 1216"/>
              <a:gd name="T35" fmla="*/ 124 h 515"/>
              <a:gd name="T36" fmla="*/ 29 w 1216"/>
              <a:gd name="T37" fmla="*/ 134 h 515"/>
              <a:gd name="T38" fmla="*/ 1140 w 1216"/>
              <a:gd name="T39" fmla="*/ 515 h 515"/>
              <a:gd name="T40" fmla="*/ 1140 w 1216"/>
              <a:gd name="T41" fmla="*/ 515 h 515"/>
              <a:gd name="T42" fmla="*/ 1159 w 1216"/>
              <a:gd name="T43" fmla="*/ 515 h 515"/>
              <a:gd name="T44" fmla="*/ 1169 w 1216"/>
              <a:gd name="T45" fmla="*/ 515 h 515"/>
              <a:gd name="T46" fmla="*/ 1188 w 1216"/>
              <a:gd name="T47" fmla="*/ 505 h 515"/>
              <a:gd name="T48" fmla="*/ 1197 w 1216"/>
              <a:gd name="T49" fmla="*/ 486 h 515"/>
              <a:gd name="T50" fmla="*/ 1197 w 1216"/>
              <a:gd name="T51" fmla="*/ 48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16" h="515">
                <a:moveTo>
                  <a:pt x="1197" y="486"/>
                </a:moveTo>
                <a:lnTo>
                  <a:pt x="1207" y="429"/>
                </a:lnTo>
                <a:lnTo>
                  <a:pt x="1207" y="429"/>
                </a:lnTo>
                <a:lnTo>
                  <a:pt x="1216" y="419"/>
                </a:lnTo>
                <a:lnTo>
                  <a:pt x="1207" y="400"/>
                </a:lnTo>
                <a:lnTo>
                  <a:pt x="1197" y="391"/>
                </a:lnTo>
                <a:lnTo>
                  <a:pt x="1188" y="381"/>
                </a:lnTo>
                <a:lnTo>
                  <a:pt x="67" y="0"/>
                </a:lnTo>
                <a:lnTo>
                  <a:pt x="67" y="0"/>
                </a:lnTo>
                <a:lnTo>
                  <a:pt x="57" y="0"/>
                </a:lnTo>
                <a:lnTo>
                  <a:pt x="38" y="10"/>
                </a:lnTo>
                <a:lnTo>
                  <a:pt x="29" y="19"/>
                </a:lnTo>
                <a:lnTo>
                  <a:pt x="19" y="29"/>
                </a:lnTo>
                <a:lnTo>
                  <a:pt x="0" y="86"/>
                </a:lnTo>
                <a:lnTo>
                  <a:pt x="0" y="86"/>
                </a:lnTo>
                <a:lnTo>
                  <a:pt x="0" y="95"/>
                </a:lnTo>
                <a:lnTo>
                  <a:pt x="10" y="115"/>
                </a:lnTo>
                <a:lnTo>
                  <a:pt x="19" y="124"/>
                </a:lnTo>
                <a:lnTo>
                  <a:pt x="29" y="134"/>
                </a:lnTo>
                <a:lnTo>
                  <a:pt x="1140" y="515"/>
                </a:lnTo>
                <a:lnTo>
                  <a:pt x="1140" y="515"/>
                </a:lnTo>
                <a:lnTo>
                  <a:pt x="1159" y="515"/>
                </a:lnTo>
                <a:lnTo>
                  <a:pt x="1169" y="515"/>
                </a:lnTo>
                <a:lnTo>
                  <a:pt x="1188" y="505"/>
                </a:lnTo>
                <a:lnTo>
                  <a:pt x="1197" y="486"/>
                </a:lnTo>
                <a:lnTo>
                  <a:pt x="1197" y="486"/>
                </a:lnTo>
                <a:close/>
              </a:path>
            </a:pathLst>
          </a:custGeom>
          <a:solidFill>
            <a:srgbClr val="D5F1FE">
              <a:alpha val="20000"/>
            </a:srgbClr>
          </a:solidFill>
          <a:ln>
            <a:noFill/>
          </a:ln>
        </p:spPr>
        <p:txBody>
          <a:bodyPr vert="horz" wrap="square" lIns="60960" tIns="30480" rIns="60960" bIns="30480" numCol="1" anchor="t" anchorCtr="0" compatLnSpc="1">
            <a:prstTxWarp prst="textNoShape">
              <a:avLst/>
            </a:prstTxWarp>
          </a:bodyPr>
          <a:lstStyle/>
          <a:p>
            <a:endParaRPr lang="en-US" sz="1200"/>
          </a:p>
        </p:txBody>
      </p:sp>
      <p:sp>
        <p:nvSpPr>
          <p:cNvPr id="11" name="Rectangle 10"/>
          <p:cNvSpPr/>
          <p:nvPr/>
        </p:nvSpPr>
        <p:spPr>
          <a:xfrm>
            <a:off x="-328" y="1628690"/>
            <a:ext cx="9721574" cy="34361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p:cNvSpPr>
            <a:spLocks noGrp="1"/>
          </p:cNvSpPr>
          <p:nvPr>
            <p:ph type="ctrTitle"/>
          </p:nvPr>
        </p:nvSpPr>
        <p:spPr>
          <a:xfrm>
            <a:off x="1181224" y="2101418"/>
            <a:ext cx="8191375" cy="1821756"/>
          </a:xfrm>
        </p:spPr>
        <p:txBody>
          <a:bodyPr anchor="b">
            <a:noAutofit/>
          </a:bodyPr>
          <a:lstStyle>
            <a:lvl1pPr algn="l">
              <a:lnSpc>
                <a:spcPct val="80000"/>
              </a:lnSpc>
              <a:defRPr sz="6600" cap="none" baseline="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181224" y="4030519"/>
            <a:ext cx="8191375" cy="756803"/>
          </a:xfrm>
        </p:spPr>
        <p:txBody>
          <a:bodyPr>
            <a:noAutofit/>
          </a:bodyPr>
          <a:lstStyle>
            <a:lvl1pPr marL="0" indent="0" algn="l">
              <a:lnSpc>
                <a:spcPct val="90000"/>
              </a:lnSpc>
              <a:buNone/>
              <a:defRPr sz="2000" b="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3122340" y="7009889"/>
            <a:ext cx="1938454" cy="365125"/>
          </a:xfrm>
        </p:spPr>
        <p:txBody>
          <a:bodyPr>
            <a:noAutofit/>
          </a:bodyPr>
          <a:lstStyle/>
          <a:p>
            <a:fld id="{B6941E7E-3E25-45A7-9EE6-3D8C805B96CD}" type="datetimeFigureOut">
              <a:rPr lang="en-US" smtClean="0"/>
              <a:t>6/11/2025</a:t>
            </a:fld>
            <a:endParaRPr lang="en-US"/>
          </a:p>
        </p:txBody>
      </p:sp>
      <p:sp>
        <p:nvSpPr>
          <p:cNvPr id="5" name="Footer Placeholder 4"/>
          <p:cNvSpPr>
            <a:spLocks noGrp="1"/>
          </p:cNvSpPr>
          <p:nvPr>
            <p:ph type="ftr" sz="quarter" idx="11"/>
          </p:nvPr>
        </p:nvSpPr>
        <p:spPr>
          <a:xfrm>
            <a:off x="3122340" y="5998121"/>
            <a:ext cx="8556704" cy="451753"/>
          </a:xfrm>
        </p:spPr>
        <p:txBody>
          <a:bodyPr lIns="0" tIns="0" rIns="0" bIns="0" anchor="b" anchorCtr="0">
            <a:noAutofit/>
          </a:bodyPr>
          <a:lstStyle>
            <a:lvl1pPr>
              <a:lnSpc>
                <a:spcPct val="90000"/>
              </a:lnSpc>
              <a:defRPr>
                <a:solidFill>
                  <a:schemeClr val="bg2"/>
                </a:solidFill>
              </a:defRPr>
            </a:lvl1pPr>
          </a:lstStyle>
          <a:p>
            <a:endParaRPr lang="en-US" dirty="0"/>
          </a:p>
        </p:txBody>
      </p:sp>
      <p:sp>
        <p:nvSpPr>
          <p:cNvPr id="8" name="Freeform 7">
            <a:extLst>
              <a:ext uri="{FF2B5EF4-FFF2-40B4-BE49-F238E27FC236}">
                <a16:creationId xmlns:a16="http://schemas.microsoft.com/office/drawing/2014/main" id="{F0A95139-6B41-824B-86CB-76A48AEEA817}"/>
              </a:ext>
            </a:extLst>
          </p:cNvPr>
          <p:cNvSpPr/>
          <p:nvPr/>
        </p:nvSpPr>
        <p:spPr>
          <a:xfrm>
            <a:off x="268658" y="5854430"/>
            <a:ext cx="706606" cy="740664"/>
          </a:xfrm>
          <a:custGeom>
            <a:avLst/>
            <a:gdLst>
              <a:gd name="connsiteX0" fmla="*/ 1742094 w 3251116"/>
              <a:gd name="connsiteY0" fmla="*/ 1035216 h 3407816"/>
              <a:gd name="connsiteX1" fmla="*/ 1747437 w 3251116"/>
              <a:gd name="connsiteY1" fmla="*/ 1036340 h 3407816"/>
              <a:gd name="connsiteX2" fmla="*/ 1772269 w 3251116"/>
              <a:gd name="connsiteY2" fmla="*/ 1020281 h 3407816"/>
              <a:gd name="connsiteX3" fmla="*/ 1907038 w 3251116"/>
              <a:gd name="connsiteY3" fmla="*/ 393663 h 3407816"/>
              <a:gd name="connsiteX4" fmla="*/ 1890960 w 3251116"/>
              <a:gd name="connsiteY4" fmla="*/ 368931 h 3407816"/>
              <a:gd name="connsiteX5" fmla="*/ 1885655 w 3251116"/>
              <a:gd name="connsiteY5" fmla="*/ 367820 h 3407816"/>
              <a:gd name="connsiteX6" fmla="*/ 1860804 w 3251116"/>
              <a:gd name="connsiteY6" fmla="*/ 383881 h 3407816"/>
              <a:gd name="connsiteX7" fmla="*/ 1726025 w 3251116"/>
              <a:gd name="connsiteY7" fmla="*/ 1010480 h 3407816"/>
              <a:gd name="connsiteX8" fmla="*/ 1742094 w 3251116"/>
              <a:gd name="connsiteY8" fmla="*/ 1035216 h 3407816"/>
              <a:gd name="connsiteX9" fmla="*/ 1467117 w 3251116"/>
              <a:gd name="connsiteY9" fmla="*/ 1280542 h 3407816"/>
              <a:gd name="connsiteX10" fmla="*/ 1493034 w 3251116"/>
              <a:gd name="connsiteY10" fmla="*/ 1294744 h 3407816"/>
              <a:gd name="connsiteX11" fmla="*/ 1498273 w 3251116"/>
              <a:gd name="connsiteY11" fmla="*/ 1293220 h 3407816"/>
              <a:gd name="connsiteX12" fmla="*/ 1512532 w 3251116"/>
              <a:gd name="connsiteY12" fmla="*/ 1267388 h 3407816"/>
              <a:gd name="connsiteX13" fmla="*/ 1261367 w 3251116"/>
              <a:gd name="connsiteY13" fmla="*/ 406203 h 3407816"/>
              <a:gd name="connsiteX14" fmla="*/ 1235440 w 3251116"/>
              <a:gd name="connsiteY14" fmla="*/ 391992 h 3407816"/>
              <a:gd name="connsiteX15" fmla="*/ 1230201 w 3251116"/>
              <a:gd name="connsiteY15" fmla="*/ 393510 h 3407816"/>
              <a:gd name="connsiteX16" fmla="*/ 1215962 w 3251116"/>
              <a:gd name="connsiteY16" fmla="*/ 419352 h 3407816"/>
              <a:gd name="connsiteX17" fmla="*/ 1467117 w 3251116"/>
              <a:gd name="connsiteY17" fmla="*/ 1280542 h 3407816"/>
              <a:gd name="connsiteX18" fmla="*/ 1289056 w 3251116"/>
              <a:gd name="connsiteY18" fmla="*/ 1978582 h 3407816"/>
              <a:gd name="connsiteX19" fmla="*/ 1262567 w 3251116"/>
              <a:gd name="connsiteY19" fmla="*/ 1944901 h 3407816"/>
              <a:gd name="connsiteX20" fmla="*/ 1221610 w 3251116"/>
              <a:gd name="connsiteY20" fmla="*/ 1939958 h 3407816"/>
              <a:gd name="connsiteX21" fmla="*/ 526221 w 3251116"/>
              <a:gd name="connsiteY21" fmla="*/ 2483969 h 3407816"/>
              <a:gd name="connsiteX22" fmla="*/ 521275 w 3251116"/>
              <a:gd name="connsiteY22" fmla="*/ 2524803 h 3407816"/>
              <a:gd name="connsiteX23" fmla="*/ 547788 w 3251116"/>
              <a:gd name="connsiteY23" fmla="*/ 2558511 h 3407816"/>
              <a:gd name="connsiteX24" fmla="*/ 588751 w 3251116"/>
              <a:gd name="connsiteY24" fmla="*/ 2563445 h 3407816"/>
              <a:gd name="connsiteX25" fmla="*/ 1284113 w 3251116"/>
              <a:gd name="connsiteY25" fmla="*/ 2019444 h 3407816"/>
              <a:gd name="connsiteX26" fmla="*/ 1289056 w 3251116"/>
              <a:gd name="connsiteY26" fmla="*/ 1978582 h 3407816"/>
              <a:gd name="connsiteX27" fmla="*/ 1868881 w 3251116"/>
              <a:gd name="connsiteY27" fmla="*/ 2115342 h 3407816"/>
              <a:gd name="connsiteX28" fmla="*/ 1810026 w 3251116"/>
              <a:gd name="connsiteY28" fmla="*/ 2087052 h 3407816"/>
              <a:gd name="connsiteX29" fmla="*/ 1693221 w 3251116"/>
              <a:gd name="connsiteY29" fmla="*/ 2127772 h 3407816"/>
              <a:gd name="connsiteX30" fmla="*/ 1664837 w 3251116"/>
              <a:gd name="connsiteY30" fmla="*/ 2186465 h 3407816"/>
              <a:gd name="connsiteX31" fmla="*/ 1944357 w 3251116"/>
              <a:gd name="connsiteY31" fmla="*/ 2984231 h 3407816"/>
              <a:gd name="connsiteX32" fmla="*/ 2003222 w 3251116"/>
              <a:gd name="connsiteY32" fmla="*/ 3012520 h 3407816"/>
              <a:gd name="connsiteX33" fmla="*/ 2120018 w 3251116"/>
              <a:gd name="connsiteY33" fmla="*/ 2971830 h 3407816"/>
              <a:gd name="connsiteX34" fmla="*/ 2148402 w 3251116"/>
              <a:gd name="connsiteY34" fmla="*/ 2913127 h 3407816"/>
              <a:gd name="connsiteX35" fmla="*/ 1868881 w 3251116"/>
              <a:gd name="connsiteY35" fmla="*/ 2115342 h 3407816"/>
              <a:gd name="connsiteX36" fmla="*/ 3218441 w 3251116"/>
              <a:gd name="connsiteY36" fmla="*/ 2147127 h 3407816"/>
              <a:gd name="connsiteX37" fmla="*/ 2656113 w 3251116"/>
              <a:gd name="connsiteY37" fmla="*/ 1962141 h 3407816"/>
              <a:gd name="connsiteX38" fmla="*/ 2597772 w 3251116"/>
              <a:gd name="connsiteY38" fmla="*/ 1991478 h 3407816"/>
              <a:gd name="connsiteX39" fmla="*/ 2559015 w 3251116"/>
              <a:gd name="connsiteY39" fmla="*/ 2108655 h 3407816"/>
              <a:gd name="connsiteX40" fmla="*/ 2588409 w 3251116"/>
              <a:gd name="connsiteY40" fmla="*/ 2166843 h 3407816"/>
              <a:gd name="connsiteX41" fmla="*/ 3150727 w 3251116"/>
              <a:gd name="connsiteY41" fmla="*/ 2351809 h 3407816"/>
              <a:gd name="connsiteX42" fmla="*/ 3209077 w 3251116"/>
              <a:gd name="connsiteY42" fmla="*/ 2322501 h 3407816"/>
              <a:gd name="connsiteX43" fmla="*/ 3247835 w 3251116"/>
              <a:gd name="connsiteY43" fmla="*/ 2205305 h 3407816"/>
              <a:gd name="connsiteX44" fmla="*/ 3218441 w 3251116"/>
              <a:gd name="connsiteY44" fmla="*/ 2147127 h 3407816"/>
              <a:gd name="connsiteX45" fmla="*/ 2348113 w 3251116"/>
              <a:gd name="connsiteY45" fmla="*/ 989363 h 3407816"/>
              <a:gd name="connsiteX46" fmla="*/ 2351999 w 3251116"/>
              <a:gd name="connsiteY46" fmla="*/ 993201 h 3407816"/>
              <a:gd name="connsiteX47" fmla="*/ 2381555 w 3251116"/>
              <a:gd name="connsiteY47" fmla="*/ 993059 h 3407816"/>
              <a:gd name="connsiteX48" fmla="*/ 2833326 w 3251116"/>
              <a:gd name="connsiteY48" fmla="*/ 538245 h 3407816"/>
              <a:gd name="connsiteX49" fmla="*/ 2833192 w 3251116"/>
              <a:gd name="connsiteY49" fmla="*/ 508732 h 3407816"/>
              <a:gd name="connsiteX50" fmla="*/ 2829306 w 3251116"/>
              <a:gd name="connsiteY50" fmla="*/ 504909 h 3407816"/>
              <a:gd name="connsiteX51" fmla="*/ 2799750 w 3251116"/>
              <a:gd name="connsiteY51" fmla="*/ 505051 h 3407816"/>
              <a:gd name="connsiteX52" fmla="*/ 2347970 w 3251116"/>
              <a:gd name="connsiteY52" fmla="*/ 959883 h 3407816"/>
              <a:gd name="connsiteX53" fmla="*/ 2348113 w 3251116"/>
              <a:gd name="connsiteY53" fmla="*/ 989363 h 3407816"/>
              <a:gd name="connsiteX54" fmla="*/ 1826581 w 3251116"/>
              <a:gd name="connsiteY54" fmla="*/ 1333873 h 3407816"/>
              <a:gd name="connsiteX55" fmla="*/ 1831172 w 3251116"/>
              <a:gd name="connsiteY55" fmla="*/ 1336816 h 3407816"/>
              <a:gd name="connsiteX56" fmla="*/ 1860109 w 3251116"/>
              <a:gd name="connsiteY56" fmla="*/ 1330558 h 3407816"/>
              <a:gd name="connsiteX57" fmla="*/ 2347865 w 3251116"/>
              <a:gd name="connsiteY57" fmla="*/ 576989 h 3407816"/>
              <a:gd name="connsiteX58" fmla="*/ 2341617 w 3251116"/>
              <a:gd name="connsiteY58" fmla="*/ 548188 h 3407816"/>
              <a:gd name="connsiteX59" fmla="*/ 2337016 w 3251116"/>
              <a:gd name="connsiteY59" fmla="*/ 545265 h 3407816"/>
              <a:gd name="connsiteX60" fmla="*/ 2308089 w 3251116"/>
              <a:gd name="connsiteY60" fmla="*/ 551518 h 3407816"/>
              <a:gd name="connsiteX61" fmla="*/ 1820323 w 3251116"/>
              <a:gd name="connsiteY61" fmla="*/ 1305088 h 3407816"/>
              <a:gd name="connsiteX62" fmla="*/ 1826581 w 3251116"/>
              <a:gd name="connsiteY62" fmla="*/ 1333873 h 3407816"/>
              <a:gd name="connsiteX63" fmla="*/ 205327 w 3251116"/>
              <a:gd name="connsiteY63" fmla="*/ 793844 h 3407816"/>
              <a:gd name="connsiteX64" fmla="*/ 720347 w 3251116"/>
              <a:gd name="connsiteY64" fmla="*/ 1146192 h 3407816"/>
              <a:gd name="connsiteX65" fmla="*/ 760911 w 3251116"/>
              <a:gd name="connsiteY65" fmla="*/ 1138658 h 3407816"/>
              <a:gd name="connsiteX66" fmla="*/ 785217 w 3251116"/>
              <a:gd name="connsiteY66" fmla="*/ 1103329 h 3407816"/>
              <a:gd name="connsiteX67" fmla="*/ 777654 w 3251116"/>
              <a:gd name="connsiteY67" fmla="*/ 1062867 h 3407816"/>
              <a:gd name="connsiteX68" fmla="*/ 262642 w 3251116"/>
              <a:gd name="connsiteY68" fmla="*/ 710522 h 3407816"/>
              <a:gd name="connsiteX69" fmla="*/ 222070 w 3251116"/>
              <a:gd name="connsiteY69" fmla="*/ 718064 h 3407816"/>
              <a:gd name="connsiteX70" fmla="*/ 197773 w 3251116"/>
              <a:gd name="connsiteY70" fmla="*/ 753392 h 3407816"/>
              <a:gd name="connsiteX71" fmla="*/ 205327 w 3251116"/>
              <a:gd name="connsiteY71" fmla="*/ 793844 h 3407816"/>
              <a:gd name="connsiteX72" fmla="*/ 657107 w 3251116"/>
              <a:gd name="connsiteY72" fmla="*/ 2066850 h 3407816"/>
              <a:gd name="connsiteX73" fmla="*/ 641867 w 3251116"/>
              <a:gd name="connsiteY73" fmla="*/ 2026797 h 3407816"/>
              <a:gd name="connsiteX74" fmla="*/ 604223 w 3251116"/>
              <a:gd name="connsiteY74" fmla="*/ 2009909 h 3407816"/>
              <a:gd name="connsiteX75" fmla="*/ 18815 w 3251116"/>
              <a:gd name="connsiteY75" fmla="*/ 2231423 h 3407816"/>
              <a:gd name="connsiteX76" fmla="*/ 1891 w 3251116"/>
              <a:gd name="connsiteY76" fmla="*/ 2268923 h 3407816"/>
              <a:gd name="connsiteX77" fmla="*/ 17150 w 3251116"/>
              <a:gd name="connsiteY77" fmla="*/ 2308975 h 3407816"/>
              <a:gd name="connsiteX78" fmla="*/ 54775 w 3251116"/>
              <a:gd name="connsiteY78" fmla="*/ 2325863 h 3407816"/>
              <a:gd name="connsiteX79" fmla="*/ 640192 w 3251116"/>
              <a:gd name="connsiteY79" fmla="*/ 2104369 h 3407816"/>
              <a:gd name="connsiteX80" fmla="*/ 657107 w 3251116"/>
              <a:gd name="connsiteY80" fmla="*/ 2066850 h 3407816"/>
              <a:gd name="connsiteX81" fmla="*/ 1385840 w 3251116"/>
              <a:gd name="connsiteY81" fmla="*/ 2349657 h 3407816"/>
              <a:gd name="connsiteX82" fmla="*/ 1274645 w 3251116"/>
              <a:gd name="connsiteY82" fmla="*/ 2295517 h 3407816"/>
              <a:gd name="connsiteX83" fmla="*/ 1212809 w 3251116"/>
              <a:gd name="connsiteY83" fmla="*/ 2316681 h 3407816"/>
              <a:gd name="connsiteX84" fmla="*/ 953224 w 3251116"/>
              <a:gd name="connsiteY84" fmla="*/ 2845119 h 3407816"/>
              <a:gd name="connsiteX85" fmla="*/ 974436 w 3251116"/>
              <a:gd name="connsiteY85" fmla="*/ 2906707 h 3407816"/>
              <a:gd name="connsiteX86" fmla="*/ 1085640 w 3251116"/>
              <a:gd name="connsiteY86" fmla="*/ 2960838 h 3407816"/>
              <a:gd name="connsiteX87" fmla="*/ 1147477 w 3251116"/>
              <a:gd name="connsiteY87" fmla="*/ 2939664 h 3407816"/>
              <a:gd name="connsiteX88" fmla="*/ 1407033 w 3251116"/>
              <a:gd name="connsiteY88" fmla="*/ 2411236 h 3407816"/>
              <a:gd name="connsiteX89" fmla="*/ 1385840 w 3251116"/>
              <a:gd name="connsiteY89" fmla="*/ 2349657 h 3407816"/>
              <a:gd name="connsiteX90" fmla="*/ 1129665 w 3251116"/>
              <a:gd name="connsiteY90" fmla="*/ 1178987 h 3407816"/>
              <a:gd name="connsiteX91" fmla="*/ 1170623 w 3251116"/>
              <a:gd name="connsiteY91" fmla="*/ 1183739 h 3407816"/>
              <a:gd name="connsiteX92" fmla="*/ 1204274 w 3251116"/>
              <a:gd name="connsiteY92" fmla="*/ 1157127 h 3407816"/>
              <a:gd name="connsiteX93" fmla="*/ 1209065 w 3251116"/>
              <a:gd name="connsiteY93" fmla="*/ 1116207 h 3407816"/>
              <a:gd name="connsiteX94" fmla="*/ 821167 w 3251116"/>
              <a:gd name="connsiteY94" fmla="*/ 626352 h 3407816"/>
              <a:gd name="connsiteX95" fmla="*/ 780242 w 3251116"/>
              <a:gd name="connsiteY95" fmla="*/ 621580 h 3407816"/>
              <a:gd name="connsiteX96" fmla="*/ 746556 w 3251116"/>
              <a:gd name="connsiteY96" fmla="*/ 648191 h 3407816"/>
              <a:gd name="connsiteX97" fmla="*/ 741781 w 3251116"/>
              <a:gd name="connsiteY97" fmla="*/ 689107 h 3407816"/>
              <a:gd name="connsiteX98" fmla="*/ 1129665 w 3251116"/>
              <a:gd name="connsiteY98" fmla="*/ 1178987 h 3407816"/>
              <a:gd name="connsiteX99" fmla="*/ 2688889 w 3251116"/>
              <a:gd name="connsiteY99" fmla="*/ 2473234 h 3407816"/>
              <a:gd name="connsiteX100" fmla="*/ 2232031 w 3251116"/>
              <a:gd name="connsiteY100" fmla="*/ 2096730 h 3407816"/>
              <a:gd name="connsiteX101" fmla="*/ 2167080 w 3251116"/>
              <a:gd name="connsiteY101" fmla="*/ 2102959 h 3407816"/>
              <a:gd name="connsiteX102" fmla="*/ 2088480 w 3251116"/>
              <a:gd name="connsiteY102" fmla="*/ 2198266 h 3407816"/>
              <a:gd name="connsiteX103" fmla="*/ 2094757 w 3251116"/>
              <a:gd name="connsiteY103" fmla="*/ 2263179 h 3407816"/>
              <a:gd name="connsiteX104" fmla="*/ 2551576 w 3251116"/>
              <a:gd name="connsiteY104" fmla="*/ 2639702 h 3407816"/>
              <a:gd name="connsiteX105" fmla="*/ 2616537 w 3251116"/>
              <a:gd name="connsiteY105" fmla="*/ 2633473 h 3407816"/>
              <a:gd name="connsiteX106" fmla="*/ 2695156 w 3251116"/>
              <a:gd name="connsiteY106" fmla="*/ 2538176 h 3407816"/>
              <a:gd name="connsiteX107" fmla="*/ 2688889 w 3251116"/>
              <a:gd name="connsiteY107" fmla="*/ 2473234 h 3407816"/>
              <a:gd name="connsiteX108" fmla="*/ 277892 w 3251116"/>
              <a:gd name="connsiteY108" fmla="*/ 1705805 h 3407816"/>
              <a:gd name="connsiteX109" fmla="*/ 248706 w 3251116"/>
              <a:gd name="connsiteY109" fmla="*/ 1734894 h 3407816"/>
              <a:gd name="connsiteX110" fmla="*/ 248706 w 3251116"/>
              <a:gd name="connsiteY110" fmla="*/ 1777738 h 3407816"/>
              <a:gd name="connsiteX111" fmla="*/ 277892 w 3251116"/>
              <a:gd name="connsiteY111" fmla="*/ 1806836 h 3407816"/>
              <a:gd name="connsiteX112" fmla="*/ 902865 w 3251116"/>
              <a:gd name="connsiteY112" fmla="*/ 1806836 h 3407816"/>
              <a:gd name="connsiteX113" fmla="*/ 932042 w 3251116"/>
              <a:gd name="connsiteY113" fmla="*/ 1777738 h 3407816"/>
              <a:gd name="connsiteX114" fmla="*/ 932042 w 3251116"/>
              <a:gd name="connsiteY114" fmla="*/ 1734894 h 3407816"/>
              <a:gd name="connsiteX115" fmla="*/ 902865 w 3251116"/>
              <a:gd name="connsiteY115" fmla="*/ 1705805 h 3407816"/>
              <a:gd name="connsiteX116" fmla="*/ 277892 w 3251116"/>
              <a:gd name="connsiteY116" fmla="*/ 1705805 h 3407816"/>
              <a:gd name="connsiteX117" fmla="*/ 2797045 w 3251116"/>
              <a:gd name="connsiteY117" fmla="*/ 1016604 h 3407816"/>
              <a:gd name="connsiteX118" fmla="*/ 2794340 w 3251116"/>
              <a:gd name="connsiteY118" fmla="*/ 1011889 h 3407816"/>
              <a:gd name="connsiteX119" fmla="*/ 2765794 w 3251116"/>
              <a:gd name="connsiteY119" fmla="*/ 1004146 h 3407816"/>
              <a:gd name="connsiteX120" fmla="*/ 2207524 w 3251116"/>
              <a:gd name="connsiteY120" fmla="*/ 1322271 h 3407816"/>
              <a:gd name="connsiteX121" fmla="*/ 2199751 w 3251116"/>
              <a:gd name="connsiteY121" fmla="*/ 1350703 h 3407816"/>
              <a:gd name="connsiteX122" fmla="*/ 2202456 w 3251116"/>
              <a:gd name="connsiteY122" fmla="*/ 1355437 h 3407816"/>
              <a:gd name="connsiteX123" fmla="*/ 2231012 w 3251116"/>
              <a:gd name="connsiteY123" fmla="*/ 1363191 h 3407816"/>
              <a:gd name="connsiteX124" fmla="*/ 2789273 w 3251116"/>
              <a:gd name="connsiteY124" fmla="*/ 1045046 h 3407816"/>
              <a:gd name="connsiteX125" fmla="*/ 2797045 w 3251116"/>
              <a:gd name="connsiteY125" fmla="*/ 1016604 h 3407816"/>
              <a:gd name="connsiteX126" fmla="*/ 3248587 w 3251116"/>
              <a:gd name="connsiteY126" fmla="*/ 1200132 h 3407816"/>
              <a:gd name="connsiteX127" fmla="*/ 3222422 w 3251116"/>
              <a:gd name="connsiteY127" fmla="*/ 1186311 h 3407816"/>
              <a:gd name="connsiteX128" fmla="*/ 2609212 w 3251116"/>
              <a:gd name="connsiteY128" fmla="*/ 1373792 h 3407816"/>
              <a:gd name="connsiteX129" fmla="*/ 2595391 w 3251116"/>
              <a:gd name="connsiteY129" fmla="*/ 1399814 h 3407816"/>
              <a:gd name="connsiteX130" fmla="*/ 2597001 w 3251116"/>
              <a:gd name="connsiteY130" fmla="*/ 1405015 h 3407816"/>
              <a:gd name="connsiteX131" fmla="*/ 2623166 w 3251116"/>
              <a:gd name="connsiteY131" fmla="*/ 1418826 h 3407816"/>
              <a:gd name="connsiteX132" fmla="*/ 3236367 w 3251116"/>
              <a:gd name="connsiteY132" fmla="*/ 1231345 h 3407816"/>
              <a:gd name="connsiteX133" fmla="*/ 3250187 w 3251116"/>
              <a:gd name="connsiteY133" fmla="*/ 1205323 h 3407816"/>
              <a:gd name="connsiteX134" fmla="*/ 3248587 w 3251116"/>
              <a:gd name="connsiteY134" fmla="*/ 1200132 h 3407816"/>
              <a:gd name="connsiteX135" fmla="*/ 1630604 w 3251116"/>
              <a:gd name="connsiteY135" fmla="*/ 2725704 h 3407816"/>
              <a:gd name="connsiteX136" fmla="*/ 1506874 w 3251116"/>
              <a:gd name="connsiteY136" fmla="*/ 2725704 h 3407816"/>
              <a:gd name="connsiteX137" fmla="*/ 1460678 w 3251116"/>
              <a:gd name="connsiteY137" fmla="*/ 2771776 h 3407816"/>
              <a:gd name="connsiteX138" fmla="*/ 1460678 w 3251116"/>
              <a:gd name="connsiteY138" fmla="*/ 3361755 h 3407816"/>
              <a:gd name="connsiteX139" fmla="*/ 1506874 w 3251116"/>
              <a:gd name="connsiteY139" fmla="*/ 3407818 h 3407816"/>
              <a:gd name="connsiteX140" fmla="*/ 1630604 w 3251116"/>
              <a:gd name="connsiteY140" fmla="*/ 3407818 h 3407816"/>
              <a:gd name="connsiteX141" fmla="*/ 1676810 w 3251116"/>
              <a:gd name="connsiteY141" fmla="*/ 3361755 h 3407816"/>
              <a:gd name="connsiteX142" fmla="*/ 1676810 w 3251116"/>
              <a:gd name="connsiteY142" fmla="*/ 2771776 h 3407816"/>
              <a:gd name="connsiteX143" fmla="*/ 1630604 w 3251116"/>
              <a:gd name="connsiteY143" fmla="*/ 2725704 h 3407816"/>
              <a:gd name="connsiteX144" fmla="*/ 1566034 w 3251116"/>
              <a:gd name="connsiteY144" fmla="*/ 681624 h 3407816"/>
              <a:gd name="connsiteX145" fmla="*/ 1571454 w 3251116"/>
              <a:gd name="connsiteY145" fmla="*/ 681624 h 3407816"/>
              <a:gd name="connsiteX146" fmla="*/ 1592256 w 3251116"/>
              <a:gd name="connsiteY146" fmla="*/ 660867 h 3407816"/>
              <a:gd name="connsiteX147" fmla="*/ 1592256 w 3251116"/>
              <a:gd name="connsiteY147" fmla="*/ 20758 h 3407816"/>
              <a:gd name="connsiteX148" fmla="*/ 1571454 w 3251116"/>
              <a:gd name="connsiteY148" fmla="*/ 1 h 3407816"/>
              <a:gd name="connsiteX149" fmla="*/ 1566034 w 3251116"/>
              <a:gd name="connsiteY149" fmla="*/ 1 h 3407816"/>
              <a:gd name="connsiteX150" fmla="*/ 1545212 w 3251116"/>
              <a:gd name="connsiteY150" fmla="*/ 20758 h 3407816"/>
              <a:gd name="connsiteX151" fmla="*/ 1545212 w 3251116"/>
              <a:gd name="connsiteY151" fmla="*/ 660867 h 3407816"/>
              <a:gd name="connsiteX152" fmla="*/ 1566034 w 3251116"/>
              <a:gd name="connsiteY152" fmla="*/ 681624 h 3407816"/>
              <a:gd name="connsiteX153" fmla="*/ 1205465 w 3251116"/>
              <a:gd name="connsiteY153" fmla="*/ 1588542 h 3407816"/>
              <a:gd name="connsiteX154" fmla="*/ 1219267 w 3251116"/>
              <a:gd name="connsiteY154" fmla="*/ 1547995 h 3407816"/>
              <a:gd name="connsiteX155" fmla="*/ 1201026 w 3251116"/>
              <a:gd name="connsiteY155" fmla="*/ 1511085 h 3407816"/>
              <a:gd name="connsiteX156" fmla="*/ 365049 w 3251116"/>
              <a:gd name="connsiteY156" fmla="*/ 1227945 h 3407816"/>
              <a:gd name="connsiteX157" fmla="*/ 328053 w 3251116"/>
              <a:gd name="connsiteY157" fmla="*/ 1246138 h 3407816"/>
              <a:gd name="connsiteX158" fmla="*/ 314221 w 3251116"/>
              <a:gd name="connsiteY158" fmla="*/ 1286714 h 3407816"/>
              <a:gd name="connsiteX159" fmla="*/ 332486 w 3251116"/>
              <a:gd name="connsiteY159" fmla="*/ 1323624 h 3407816"/>
              <a:gd name="connsiteX160" fmla="*/ 1168432 w 3251116"/>
              <a:gd name="connsiteY160" fmla="*/ 1606726 h 3407816"/>
              <a:gd name="connsiteX161" fmla="*/ 1205465 w 3251116"/>
              <a:gd name="connsiteY161" fmla="*/ 1588542 h 340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3251116" h="3407816">
                <a:moveTo>
                  <a:pt x="1742094" y="1035216"/>
                </a:moveTo>
                <a:lnTo>
                  <a:pt x="1747437" y="1036340"/>
                </a:lnTo>
                <a:cubicBezTo>
                  <a:pt x="1758687" y="1038721"/>
                  <a:pt x="1769869" y="1031492"/>
                  <a:pt x="1772269" y="1020281"/>
                </a:cubicBezTo>
                <a:lnTo>
                  <a:pt x="1907038" y="393663"/>
                </a:lnTo>
                <a:cubicBezTo>
                  <a:pt x="1909458" y="382449"/>
                  <a:pt x="1902228" y="371321"/>
                  <a:pt x="1890960" y="368931"/>
                </a:cubicBezTo>
                <a:lnTo>
                  <a:pt x="1885655" y="367820"/>
                </a:lnTo>
                <a:cubicBezTo>
                  <a:pt x="1874406" y="365420"/>
                  <a:pt x="1863214" y="372669"/>
                  <a:pt x="1860804" y="383881"/>
                </a:cubicBezTo>
                <a:lnTo>
                  <a:pt x="1726025" y="1010480"/>
                </a:lnTo>
                <a:cubicBezTo>
                  <a:pt x="1723625" y="1021691"/>
                  <a:pt x="1730835" y="1032825"/>
                  <a:pt x="1742094" y="1035216"/>
                </a:cubicBezTo>
                <a:moveTo>
                  <a:pt x="1467117" y="1280542"/>
                </a:moveTo>
                <a:cubicBezTo>
                  <a:pt x="1470327" y="1291553"/>
                  <a:pt x="1481995" y="1297935"/>
                  <a:pt x="1493034" y="1294744"/>
                </a:cubicBezTo>
                <a:lnTo>
                  <a:pt x="1498273" y="1293220"/>
                </a:lnTo>
                <a:cubicBezTo>
                  <a:pt x="1509322" y="1290038"/>
                  <a:pt x="1515732" y="1278408"/>
                  <a:pt x="1512532" y="1267388"/>
                </a:cubicBezTo>
                <a:lnTo>
                  <a:pt x="1261367" y="406203"/>
                </a:lnTo>
                <a:cubicBezTo>
                  <a:pt x="1258148" y="395198"/>
                  <a:pt x="1246499" y="388804"/>
                  <a:pt x="1235440" y="391992"/>
                </a:cubicBezTo>
                <a:lnTo>
                  <a:pt x="1230201" y="393510"/>
                </a:lnTo>
                <a:cubicBezTo>
                  <a:pt x="1219162" y="396707"/>
                  <a:pt x="1212752" y="408347"/>
                  <a:pt x="1215962" y="419352"/>
                </a:cubicBezTo>
                <a:lnTo>
                  <a:pt x="1467117" y="1280542"/>
                </a:lnTo>
                <a:close/>
                <a:moveTo>
                  <a:pt x="1289056" y="1978582"/>
                </a:moveTo>
                <a:lnTo>
                  <a:pt x="1262567" y="1944901"/>
                </a:lnTo>
                <a:cubicBezTo>
                  <a:pt x="1252671" y="1932309"/>
                  <a:pt x="1234231" y="1930090"/>
                  <a:pt x="1221610" y="1939958"/>
                </a:cubicBezTo>
                <a:lnTo>
                  <a:pt x="526221" y="2483969"/>
                </a:lnTo>
                <a:cubicBezTo>
                  <a:pt x="513598" y="2493837"/>
                  <a:pt x="511372" y="2512210"/>
                  <a:pt x="521275" y="2524803"/>
                </a:cubicBezTo>
                <a:lnTo>
                  <a:pt x="547788" y="2558511"/>
                </a:lnTo>
                <a:cubicBezTo>
                  <a:pt x="557691" y="2571113"/>
                  <a:pt x="576127" y="2573342"/>
                  <a:pt x="588751" y="2563445"/>
                </a:cubicBezTo>
                <a:lnTo>
                  <a:pt x="1284113" y="2019444"/>
                </a:lnTo>
                <a:cubicBezTo>
                  <a:pt x="1296734" y="2009566"/>
                  <a:pt x="1298962" y="1991183"/>
                  <a:pt x="1289056" y="1978582"/>
                </a:cubicBezTo>
                <a:moveTo>
                  <a:pt x="1868881" y="2115342"/>
                </a:moveTo>
                <a:cubicBezTo>
                  <a:pt x="1860490" y="2091424"/>
                  <a:pt x="1834020" y="2078699"/>
                  <a:pt x="1810026" y="2087052"/>
                </a:cubicBezTo>
                <a:lnTo>
                  <a:pt x="1693221" y="2127772"/>
                </a:lnTo>
                <a:cubicBezTo>
                  <a:pt x="1669237" y="2136125"/>
                  <a:pt x="1656455" y="2162538"/>
                  <a:pt x="1664837" y="2186465"/>
                </a:cubicBezTo>
                <a:lnTo>
                  <a:pt x="1944357" y="2984231"/>
                </a:lnTo>
                <a:cubicBezTo>
                  <a:pt x="1952739" y="3008158"/>
                  <a:pt x="1979219" y="3020893"/>
                  <a:pt x="2003222" y="3012520"/>
                </a:cubicBezTo>
                <a:lnTo>
                  <a:pt x="2120018" y="2971830"/>
                </a:lnTo>
                <a:cubicBezTo>
                  <a:pt x="2144001" y="2963467"/>
                  <a:pt x="2156784" y="2937054"/>
                  <a:pt x="2148402" y="2913127"/>
                </a:cubicBezTo>
                <a:lnTo>
                  <a:pt x="1868881" y="2115342"/>
                </a:lnTo>
                <a:close/>
                <a:moveTo>
                  <a:pt x="3218441" y="2147127"/>
                </a:moveTo>
                <a:lnTo>
                  <a:pt x="2656113" y="1962141"/>
                </a:lnTo>
                <a:cubicBezTo>
                  <a:pt x="2631986" y="1954198"/>
                  <a:pt x="2605726" y="1967399"/>
                  <a:pt x="2597772" y="1991478"/>
                </a:cubicBezTo>
                <a:lnTo>
                  <a:pt x="2559015" y="2108655"/>
                </a:lnTo>
                <a:cubicBezTo>
                  <a:pt x="2551043" y="2132715"/>
                  <a:pt x="2564283" y="2158900"/>
                  <a:pt x="2588409" y="2166843"/>
                </a:cubicBezTo>
                <a:lnTo>
                  <a:pt x="3150727" y="2351809"/>
                </a:lnTo>
                <a:cubicBezTo>
                  <a:pt x="3174844" y="2359753"/>
                  <a:pt x="3201095" y="2346542"/>
                  <a:pt x="3209077" y="2322501"/>
                </a:cubicBezTo>
                <a:lnTo>
                  <a:pt x="3247835" y="2205305"/>
                </a:lnTo>
                <a:cubicBezTo>
                  <a:pt x="3255798" y="2181245"/>
                  <a:pt x="3242567" y="2155061"/>
                  <a:pt x="3218441" y="2147127"/>
                </a:cubicBezTo>
                <a:moveTo>
                  <a:pt x="2348113" y="989363"/>
                </a:moveTo>
                <a:lnTo>
                  <a:pt x="2351999" y="993201"/>
                </a:lnTo>
                <a:cubicBezTo>
                  <a:pt x="2360171" y="1001269"/>
                  <a:pt x="2373468" y="1001221"/>
                  <a:pt x="2381555" y="993059"/>
                </a:cubicBezTo>
                <a:lnTo>
                  <a:pt x="2833326" y="538245"/>
                </a:lnTo>
                <a:cubicBezTo>
                  <a:pt x="2841422" y="530087"/>
                  <a:pt x="2841374" y="516815"/>
                  <a:pt x="2833192" y="508732"/>
                </a:cubicBezTo>
                <a:lnTo>
                  <a:pt x="2829306" y="504909"/>
                </a:lnTo>
                <a:cubicBezTo>
                  <a:pt x="2821143" y="496835"/>
                  <a:pt x="2807837" y="496912"/>
                  <a:pt x="2799750" y="505051"/>
                </a:cubicBezTo>
                <a:lnTo>
                  <a:pt x="2347970" y="959883"/>
                </a:lnTo>
                <a:cubicBezTo>
                  <a:pt x="2339893" y="968027"/>
                  <a:pt x="2339950" y="981286"/>
                  <a:pt x="2348113" y="989363"/>
                </a:cubicBezTo>
                <a:moveTo>
                  <a:pt x="1826581" y="1333873"/>
                </a:moveTo>
                <a:lnTo>
                  <a:pt x="1831172" y="1336816"/>
                </a:lnTo>
                <a:cubicBezTo>
                  <a:pt x="1840849" y="1343007"/>
                  <a:pt x="1853879" y="1340197"/>
                  <a:pt x="1860109" y="1330558"/>
                </a:cubicBezTo>
                <a:lnTo>
                  <a:pt x="2347865" y="576989"/>
                </a:lnTo>
                <a:cubicBezTo>
                  <a:pt x="2354113" y="567351"/>
                  <a:pt x="2351285" y="554383"/>
                  <a:pt x="2341617" y="548188"/>
                </a:cubicBezTo>
                <a:lnTo>
                  <a:pt x="2337016" y="545265"/>
                </a:lnTo>
                <a:cubicBezTo>
                  <a:pt x="2327339" y="539062"/>
                  <a:pt x="2314318" y="541879"/>
                  <a:pt x="2308089" y="551518"/>
                </a:cubicBezTo>
                <a:lnTo>
                  <a:pt x="1820323" y="1305088"/>
                </a:lnTo>
                <a:cubicBezTo>
                  <a:pt x="1814103" y="1314718"/>
                  <a:pt x="1816903" y="1327672"/>
                  <a:pt x="1826581" y="1333873"/>
                </a:cubicBezTo>
                <a:moveTo>
                  <a:pt x="205327" y="793844"/>
                </a:moveTo>
                <a:lnTo>
                  <a:pt x="720347" y="1146192"/>
                </a:lnTo>
                <a:cubicBezTo>
                  <a:pt x="733589" y="1155241"/>
                  <a:pt x="751825" y="1151869"/>
                  <a:pt x="760911" y="1138658"/>
                </a:cubicBezTo>
                <a:lnTo>
                  <a:pt x="785217" y="1103329"/>
                </a:lnTo>
                <a:cubicBezTo>
                  <a:pt x="794283" y="1090128"/>
                  <a:pt x="790886" y="1071916"/>
                  <a:pt x="777654" y="1062867"/>
                </a:cubicBezTo>
                <a:lnTo>
                  <a:pt x="262642" y="710522"/>
                </a:lnTo>
                <a:cubicBezTo>
                  <a:pt x="249401" y="701462"/>
                  <a:pt x="231145" y="704868"/>
                  <a:pt x="222070" y="718064"/>
                </a:cubicBezTo>
                <a:lnTo>
                  <a:pt x="197773" y="753392"/>
                </a:lnTo>
                <a:cubicBezTo>
                  <a:pt x="188687" y="766580"/>
                  <a:pt x="192084" y="784785"/>
                  <a:pt x="205327" y="793844"/>
                </a:cubicBezTo>
                <a:moveTo>
                  <a:pt x="657107" y="2066850"/>
                </a:moveTo>
                <a:lnTo>
                  <a:pt x="641867" y="2026797"/>
                </a:lnTo>
                <a:cubicBezTo>
                  <a:pt x="636168" y="2011843"/>
                  <a:pt x="619235" y="2004242"/>
                  <a:pt x="604223" y="2009909"/>
                </a:cubicBezTo>
                <a:lnTo>
                  <a:pt x="18815" y="2231423"/>
                </a:lnTo>
                <a:cubicBezTo>
                  <a:pt x="3813" y="2237081"/>
                  <a:pt x="-3807" y="2253978"/>
                  <a:pt x="1891" y="2268923"/>
                </a:cubicBezTo>
                <a:lnTo>
                  <a:pt x="17150" y="2308975"/>
                </a:lnTo>
                <a:cubicBezTo>
                  <a:pt x="22839" y="2323930"/>
                  <a:pt x="39772" y="2331531"/>
                  <a:pt x="54775" y="2325863"/>
                </a:cubicBezTo>
                <a:lnTo>
                  <a:pt x="640192" y="2104369"/>
                </a:lnTo>
                <a:cubicBezTo>
                  <a:pt x="655185" y="2098702"/>
                  <a:pt x="662814" y="2081814"/>
                  <a:pt x="657107" y="2066850"/>
                </a:cubicBezTo>
                <a:moveTo>
                  <a:pt x="1385840" y="2349657"/>
                </a:moveTo>
                <a:lnTo>
                  <a:pt x="1274645" y="2295517"/>
                </a:lnTo>
                <a:cubicBezTo>
                  <a:pt x="1251814" y="2284401"/>
                  <a:pt x="1223982" y="2293926"/>
                  <a:pt x="1212809" y="2316681"/>
                </a:cubicBezTo>
                <a:lnTo>
                  <a:pt x="953224" y="2845119"/>
                </a:lnTo>
                <a:cubicBezTo>
                  <a:pt x="942063" y="2867874"/>
                  <a:pt x="951604" y="2895592"/>
                  <a:pt x="974436" y="2906707"/>
                </a:cubicBezTo>
                <a:lnTo>
                  <a:pt x="1085640" y="2960838"/>
                </a:lnTo>
                <a:cubicBezTo>
                  <a:pt x="1108462" y="2971973"/>
                  <a:pt x="1136304" y="2962438"/>
                  <a:pt x="1147477" y="2939664"/>
                </a:cubicBezTo>
                <a:lnTo>
                  <a:pt x="1407033" y="2411236"/>
                </a:lnTo>
                <a:cubicBezTo>
                  <a:pt x="1418215" y="2388481"/>
                  <a:pt x="1408671" y="2360753"/>
                  <a:pt x="1385840" y="2349657"/>
                </a:cubicBezTo>
                <a:moveTo>
                  <a:pt x="1129665" y="1178987"/>
                </a:moveTo>
                <a:cubicBezTo>
                  <a:pt x="1139609" y="1191540"/>
                  <a:pt x="1158031" y="1193684"/>
                  <a:pt x="1170623" y="1183739"/>
                </a:cubicBezTo>
                <a:lnTo>
                  <a:pt x="1204274" y="1157127"/>
                </a:lnTo>
                <a:cubicBezTo>
                  <a:pt x="1216857" y="1147183"/>
                  <a:pt x="1219000" y="1128780"/>
                  <a:pt x="1209065" y="1116207"/>
                </a:cubicBezTo>
                <a:lnTo>
                  <a:pt x="821167" y="626352"/>
                </a:lnTo>
                <a:cubicBezTo>
                  <a:pt x="811245" y="613772"/>
                  <a:pt x="792810" y="611637"/>
                  <a:pt x="780242" y="621580"/>
                </a:cubicBezTo>
                <a:lnTo>
                  <a:pt x="746556" y="648191"/>
                </a:lnTo>
                <a:cubicBezTo>
                  <a:pt x="733990" y="658133"/>
                  <a:pt x="731831" y="676547"/>
                  <a:pt x="741781" y="689107"/>
                </a:cubicBezTo>
                <a:lnTo>
                  <a:pt x="1129665" y="1178987"/>
                </a:lnTo>
                <a:close/>
                <a:moveTo>
                  <a:pt x="2688889" y="2473234"/>
                </a:moveTo>
                <a:lnTo>
                  <a:pt x="2232031" y="2096730"/>
                </a:lnTo>
                <a:cubicBezTo>
                  <a:pt x="2212438" y="2080585"/>
                  <a:pt x="2183216" y="2083395"/>
                  <a:pt x="2167080" y="2102959"/>
                </a:cubicBezTo>
                <a:lnTo>
                  <a:pt x="2088480" y="2198266"/>
                </a:lnTo>
                <a:cubicBezTo>
                  <a:pt x="2072335" y="2217821"/>
                  <a:pt x="2075164" y="2247044"/>
                  <a:pt x="2094757" y="2263179"/>
                </a:cubicBezTo>
                <a:lnTo>
                  <a:pt x="2551576" y="2639702"/>
                </a:lnTo>
                <a:cubicBezTo>
                  <a:pt x="2571159" y="2655838"/>
                  <a:pt x="2600392" y="2653037"/>
                  <a:pt x="2616537" y="2633473"/>
                </a:cubicBezTo>
                <a:lnTo>
                  <a:pt x="2695156" y="2538176"/>
                </a:lnTo>
                <a:cubicBezTo>
                  <a:pt x="2711301" y="2518592"/>
                  <a:pt x="2708482" y="2489370"/>
                  <a:pt x="2688889" y="2473234"/>
                </a:cubicBezTo>
                <a:moveTo>
                  <a:pt x="277892" y="1705805"/>
                </a:moveTo>
                <a:cubicBezTo>
                  <a:pt x="261834" y="1705805"/>
                  <a:pt x="248706" y="1718902"/>
                  <a:pt x="248706" y="1734894"/>
                </a:cubicBezTo>
                <a:lnTo>
                  <a:pt x="248706" y="1777738"/>
                </a:lnTo>
                <a:cubicBezTo>
                  <a:pt x="248706" y="1793740"/>
                  <a:pt x="261834" y="1806836"/>
                  <a:pt x="277892" y="1806836"/>
                </a:cubicBezTo>
                <a:lnTo>
                  <a:pt x="902865" y="1806836"/>
                </a:lnTo>
                <a:cubicBezTo>
                  <a:pt x="918914" y="1806836"/>
                  <a:pt x="932042" y="1793740"/>
                  <a:pt x="932042" y="1777738"/>
                </a:cubicBezTo>
                <a:lnTo>
                  <a:pt x="932042" y="1734894"/>
                </a:lnTo>
                <a:cubicBezTo>
                  <a:pt x="932042" y="1718902"/>
                  <a:pt x="918914" y="1705805"/>
                  <a:pt x="902865" y="1705805"/>
                </a:cubicBezTo>
                <a:lnTo>
                  <a:pt x="277892" y="1705805"/>
                </a:lnTo>
                <a:close/>
                <a:moveTo>
                  <a:pt x="2797045" y="1016604"/>
                </a:moveTo>
                <a:lnTo>
                  <a:pt x="2794340" y="1011889"/>
                </a:lnTo>
                <a:cubicBezTo>
                  <a:pt x="2788625" y="1001936"/>
                  <a:pt x="2775776" y="998440"/>
                  <a:pt x="2765794" y="1004146"/>
                </a:cubicBezTo>
                <a:lnTo>
                  <a:pt x="2207524" y="1322271"/>
                </a:lnTo>
                <a:cubicBezTo>
                  <a:pt x="2197522" y="1327958"/>
                  <a:pt x="2194036" y="1340759"/>
                  <a:pt x="2199751" y="1350703"/>
                </a:cubicBezTo>
                <a:lnTo>
                  <a:pt x="2202456" y="1355437"/>
                </a:lnTo>
                <a:cubicBezTo>
                  <a:pt x="2208181" y="1365391"/>
                  <a:pt x="2221030" y="1368867"/>
                  <a:pt x="2231012" y="1363191"/>
                </a:cubicBezTo>
                <a:lnTo>
                  <a:pt x="2789273" y="1045046"/>
                </a:lnTo>
                <a:cubicBezTo>
                  <a:pt x="2799274" y="1039360"/>
                  <a:pt x="2802769" y="1026567"/>
                  <a:pt x="2797045" y="1016604"/>
                </a:cubicBezTo>
                <a:moveTo>
                  <a:pt x="3248587" y="1200132"/>
                </a:moveTo>
                <a:cubicBezTo>
                  <a:pt x="3245187" y="1189159"/>
                  <a:pt x="3233414" y="1182949"/>
                  <a:pt x="3222422" y="1186311"/>
                </a:cubicBezTo>
                <a:lnTo>
                  <a:pt x="2609212" y="1373792"/>
                </a:lnTo>
                <a:cubicBezTo>
                  <a:pt x="2598211" y="1377154"/>
                  <a:pt x="2591991" y="1388870"/>
                  <a:pt x="2595391" y="1399814"/>
                </a:cubicBezTo>
                <a:lnTo>
                  <a:pt x="2597001" y="1405015"/>
                </a:lnTo>
                <a:cubicBezTo>
                  <a:pt x="2600392" y="1415969"/>
                  <a:pt x="2612174" y="1422207"/>
                  <a:pt x="2623166" y="1418826"/>
                </a:cubicBezTo>
                <a:lnTo>
                  <a:pt x="3236367" y="1231345"/>
                </a:lnTo>
                <a:cubicBezTo>
                  <a:pt x="3247358" y="1227993"/>
                  <a:pt x="3253588" y="1216267"/>
                  <a:pt x="3250187" y="1205323"/>
                </a:cubicBezTo>
                <a:lnTo>
                  <a:pt x="3248587" y="1200132"/>
                </a:lnTo>
                <a:close/>
                <a:moveTo>
                  <a:pt x="1630604" y="2725704"/>
                </a:moveTo>
                <a:lnTo>
                  <a:pt x="1506874" y="2725704"/>
                </a:lnTo>
                <a:cubicBezTo>
                  <a:pt x="1481461" y="2725704"/>
                  <a:pt x="1460678" y="2746449"/>
                  <a:pt x="1460678" y="2771776"/>
                </a:cubicBezTo>
                <a:lnTo>
                  <a:pt x="1460678" y="3361755"/>
                </a:lnTo>
                <a:cubicBezTo>
                  <a:pt x="1460678" y="3387091"/>
                  <a:pt x="1481461" y="3407818"/>
                  <a:pt x="1506874" y="3407818"/>
                </a:cubicBezTo>
                <a:lnTo>
                  <a:pt x="1630604" y="3407818"/>
                </a:lnTo>
                <a:cubicBezTo>
                  <a:pt x="1656026" y="3407818"/>
                  <a:pt x="1676810" y="3387091"/>
                  <a:pt x="1676810" y="3361755"/>
                </a:cubicBezTo>
                <a:lnTo>
                  <a:pt x="1676810" y="2771776"/>
                </a:lnTo>
                <a:cubicBezTo>
                  <a:pt x="1676810" y="2746449"/>
                  <a:pt x="1656026" y="2725704"/>
                  <a:pt x="1630604" y="2725704"/>
                </a:cubicBezTo>
                <a:moveTo>
                  <a:pt x="1566034" y="681624"/>
                </a:moveTo>
                <a:lnTo>
                  <a:pt x="1571454" y="681624"/>
                </a:lnTo>
                <a:cubicBezTo>
                  <a:pt x="1582893" y="681624"/>
                  <a:pt x="1592256" y="672280"/>
                  <a:pt x="1592256" y="660867"/>
                </a:cubicBezTo>
                <a:lnTo>
                  <a:pt x="1592256" y="20758"/>
                </a:lnTo>
                <a:cubicBezTo>
                  <a:pt x="1592256" y="9355"/>
                  <a:pt x="1582893" y="1"/>
                  <a:pt x="1571454" y="1"/>
                </a:cubicBezTo>
                <a:lnTo>
                  <a:pt x="1566034" y="1"/>
                </a:lnTo>
                <a:cubicBezTo>
                  <a:pt x="1554585" y="1"/>
                  <a:pt x="1545212" y="9355"/>
                  <a:pt x="1545212" y="20758"/>
                </a:cubicBezTo>
                <a:lnTo>
                  <a:pt x="1545212" y="660867"/>
                </a:lnTo>
                <a:cubicBezTo>
                  <a:pt x="1545212" y="672280"/>
                  <a:pt x="1554585" y="681624"/>
                  <a:pt x="1566034" y="681624"/>
                </a:cubicBezTo>
                <a:moveTo>
                  <a:pt x="1205465" y="1588542"/>
                </a:moveTo>
                <a:lnTo>
                  <a:pt x="1219267" y="1547995"/>
                </a:lnTo>
                <a:cubicBezTo>
                  <a:pt x="1224439" y="1532840"/>
                  <a:pt x="1216228" y="1516219"/>
                  <a:pt x="1201026" y="1511085"/>
                </a:cubicBezTo>
                <a:lnTo>
                  <a:pt x="365049" y="1227945"/>
                </a:lnTo>
                <a:cubicBezTo>
                  <a:pt x="349857" y="1222802"/>
                  <a:pt x="333209" y="1230983"/>
                  <a:pt x="328053" y="1246138"/>
                </a:cubicBezTo>
                <a:lnTo>
                  <a:pt x="314221" y="1286714"/>
                </a:lnTo>
                <a:cubicBezTo>
                  <a:pt x="309065" y="1301869"/>
                  <a:pt x="317284" y="1318480"/>
                  <a:pt x="332486" y="1323624"/>
                </a:cubicBezTo>
                <a:lnTo>
                  <a:pt x="1168432" y="1606726"/>
                </a:lnTo>
                <a:cubicBezTo>
                  <a:pt x="1183634" y="1611888"/>
                  <a:pt x="1200312" y="1603697"/>
                  <a:pt x="1205465" y="1588542"/>
                </a:cubicBezTo>
              </a:path>
            </a:pathLst>
          </a:custGeom>
          <a:solidFill>
            <a:srgbClr val="FFFFFF"/>
          </a:solidFill>
          <a:ln w="9525" cap="flat">
            <a:noFill/>
            <a:prstDash val="solid"/>
            <a:miter/>
          </a:ln>
        </p:spPr>
        <p:txBody>
          <a:bodyPr rtlCol="0" anchor="ctr">
            <a:noAutofit/>
          </a:bodyPr>
          <a:lstStyle/>
          <a:p>
            <a:endParaRPr lang="en-US"/>
          </a:p>
        </p:txBody>
      </p:sp>
      <p:sp>
        <p:nvSpPr>
          <p:cNvPr id="9" name="Freeform 8">
            <a:extLst>
              <a:ext uri="{FF2B5EF4-FFF2-40B4-BE49-F238E27FC236}">
                <a16:creationId xmlns:a16="http://schemas.microsoft.com/office/drawing/2014/main" id="{986946B0-25B3-1C40-8FC9-A0C692D18A8C}"/>
              </a:ext>
            </a:extLst>
          </p:cNvPr>
          <p:cNvSpPr/>
          <p:nvPr/>
        </p:nvSpPr>
        <p:spPr>
          <a:xfrm>
            <a:off x="712341" y="6000378"/>
            <a:ext cx="1210399" cy="449496"/>
          </a:xfrm>
          <a:custGeom>
            <a:avLst/>
            <a:gdLst>
              <a:gd name="connsiteX0" fmla="*/ 2111926 w 5569082"/>
              <a:gd name="connsiteY0" fmla="*/ 12957 h 2068144"/>
              <a:gd name="connsiteX1" fmla="*/ 2061424 w 5569082"/>
              <a:gd name="connsiteY1" fmla="*/ 12957 h 2068144"/>
              <a:gd name="connsiteX2" fmla="*/ 2025020 w 5569082"/>
              <a:gd name="connsiteY2" fmla="*/ 50440 h 2068144"/>
              <a:gd name="connsiteX3" fmla="*/ 2025020 w 5569082"/>
              <a:gd name="connsiteY3" fmla="*/ 654765 h 2068144"/>
              <a:gd name="connsiteX4" fmla="*/ 1803059 w 5569082"/>
              <a:gd name="connsiteY4" fmla="*/ 36380 h 2068144"/>
              <a:gd name="connsiteX5" fmla="*/ 1767826 w 5569082"/>
              <a:gd name="connsiteY5" fmla="*/ 12957 h 2068144"/>
              <a:gd name="connsiteX6" fmla="*/ 1663298 w 5569082"/>
              <a:gd name="connsiteY6" fmla="*/ 12957 h 2068144"/>
              <a:gd name="connsiteX7" fmla="*/ 1625713 w 5569082"/>
              <a:gd name="connsiteY7" fmla="*/ 49273 h 2068144"/>
              <a:gd name="connsiteX8" fmla="*/ 1625713 w 5569082"/>
              <a:gd name="connsiteY8" fmla="*/ 844471 h 2068144"/>
              <a:gd name="connsiteX9" fmla="*/ 1663298 w 5569082"/>
              <a:gd name="connsiteY9" fmla="*/ 881954 h 2068144"/>
              <a:gd name="connsiteX10" fmla="*/ 1713800 w 5569082"/>
              <a:gd name="connsiteY10" fmla="*/ 881954 h 2068144"/>
              <a:gd name="connsiteX11" fmla="*/ 1750224 w 5569082"/>
              <a:gd name="connsiteY11" fmla="*/ 844471 h 2068144"/>
              <a:gd name="connsiteX12" fmla="*/ 1750224 w 5569082"/>
              <a:gd name="connsiteY12" fmla="*/ 240156 h 2068144"/>
              <a:gd name="connsiteX13" fmla="*/ 1972175 w 5569082"/>
              <a:gd name="connsiteY13" fmla="*/ 857364 h 2068144"/>
              <a:gd name="connsiteX14" fmla="*/ 2007399 w 5569082"/>
              <a:gd name="connsiteY14" fmla="*/ 881954 h 2068144"/>
              <a:gd name="connsiteX15" fmla="*/ 2111926 w 5569082"/>
              <a:gd name="connsiteY15" fmla="*/ 881954 h 2068144"/>
              <a:gd name="connsiteX16" fmla="*/ 2149493 w 5569082"/>
              <a:gd name="connsiteY16" fmla="*/ 844471 h 2068144"/>
              <a:gd name="connsiteX17" fmla="*/ 2149493 w 5569082"/>
              <a:gd name="connsiteY17" fmla="*/ 50440 h 2068144"/>
              <a:gd name="connsiteX18" fmla="*/ 2111926 w 5569082"/>
              <a:gd name="connsiteY18" fmla="*/ 12957 h 2068144"/>
              <a:gd name="connsiteX19" fmla="*/ 214 w 5569082"/>
              <a:gd name="connsiteY19" fmla="*/ 965935 h 2068144"/>
              <a:gd name="connsiteX20" fmla="*/ 214 w 5569082"/>
              <a:gd name="connsiteY20" fmla="*/ 1089322 h 2068144"/>
              <a:gd name="connsiteX21" fmla="*/ 46420 w 5569082"/>
              <a:gd name="connsiteY21" fmla="*/ 1135404 h 2068144"/>
              <a:gd name="connsiteX22" fmla="*/ 893496 w 5569082"/>
              <a:gd name="connsiteY22" fmla="*/ 1135404 h 2068144"/>
              <a:gd name="connsiteX23" fmla="*/ 939700 w 5569082"/>
              <a:gd name="connsiteY23" fmla="*/ 1089322 h 2068144"/>
              <a:gd name="connsiteX24" fmla="*/ 939700 w 5569082"/>
              <a:gd name="connsiteY24" fmla="*/ 965935 h 2068144"/>
              <a:gd name="connsiteX25" fmla="*/ 893496 w 5569082"/>
              <a:gd name="connsiteY25" fmla="*/ 919864 h 2068144"/>
              <a:gd name="connsiteX26" fmla="*/ 46420 w 5569082"/>
              <a:gd name="connsiteY26" fmla="*/ 919864 h 2068144"/>
              <a:gd name="connsiteX27" fmla="*/ 214 w 5569082"/>
              <a:gd name="connsiteY27" fmla="*/ 965935 h 2068144"/>
              <a:gd name="connsiteX28" fmla="*/ 2952393 w 5569082"/>
              <a:gd name="connsiteY28" fmla="*/ 859710 h 2068144"/>
              <a:gd name="connsiteX29" fmla="*/ 2986454 w 5569082"/>
              <a:gd name="connsiteY29" fmla="*/ 881957 h 2068144"/>
              <a:gd name="connsiteX30" fmla="*/ 3040490 w 5569082"/>
              <a:gd name="connsiteY30" fmla="*/ 881957 h 2068144"/>
              <a:gd name="connsiteX31" fmla="*/ 3074532 w 5569082"/>
              <a:gd name="connsiteY31" fmla="*/ 829268 h 2068144"/>
              <a:gd name="connsiteX32" fmla="*/ 2893681 w 5569082"/>
              <a:gd name="connsiteY32" fmla="*/ 433404 h 2068144"/>
              <a:gd name="connsiteX33" fmla="*/ 3062807 w 5569082"/>
              <a:gd name="connsiteY33" fmla="*/ 65669 h 2068144"/>
              <a:gd name="connsiteX34" fmla="*/ 3028736 w 5569082"/>
              <a:gd name="connsiteY34" fmla="*/ 12960 h 2068144"/>
              <a:gd name="connsiteX35" fmla="*/ 2973548 w 5569082"/>
              <a:gd name="connsiteY35" fmla="*/ 12960 h 2068144"/>
              <a:gd name="connsiteX36" fmla="*/ 2939486 w 5569082"/>
              <a:gd name="connsiteY36" fmla="*/ 34049 h 2068144"/>
              <a:gd name="connsiteX37" fmla="*/ 2825568 w 5569082"/>
              <a:gd name="connsiteY37" fmla="*/ 283503 h 2068144"/>
              <a:gd name="connsiteX38" fmla="*/ 2711649 w 5569082"/>
              <a:gd name="connsiteY38" fmla="*/ 34049 h 2068144"/>
              <a:gd name="connsiteX39" fmla="*/ 2677578 w 5569082"/>
              <a:gd name="connsiteY39" fmla="*/ 12960 h 2068144"/>
              <a:gd name="connsiteX40" fmla="*/ 2622399 w 5569082"/>
              <a:gd name="connsiteY40" fmla="*/ 12960 h 2068144"/>
              <a:gd name="connsiteX41" fmla="*/ 2588338 w 5569082"/>
              <a:gd name="connsiteY41" fmla="*/ 65669 h 2068144"/>
              <a:gd name="connsiteX42" fmla="*/ 2757454 w 5569082"/>
              <a:gd name="connsiteY42" fmla="*/ 433404 h 2068144"/>
              <a:gd name="connsiteX43" fmla="*/ 2576594 w 5569082"/>
              <a:gd name="connsiteY43" fmla="*/ 829268 h 2068144"/>
              <a:gd name="connsiteX44" fmla="*/ 2610646 w 5569082"/>
              <a:gd name="connsiteY44" fmla="*/ 881957 h 2068144"/>
              <a:gd name="connsiteX45" fmla="*/ 2664671 w 5569082"/>
              <a:gd name="connsiteY45" fmla="*/ 881957 h 2068144"/>
              <a:gd name="connsiteX46" fmla="*/ 2698733 w 5569082"/>
              <a:gd name="connsiteY46" fmla="*/ 859710 h 2068144"/>
              <a:gd name="connsiteX47" fmla="*/ 2825568 w 5569082"/>
              <a:gd name="connsiteY47" fmla="*/ 583314 h 2068144"/>
              <a:gd name="connsiteX48" fmla="*/ 2952393 w 5569082"/>
              <a:gd name="connsiteY48" fmla="*/ 859710 h 2068144"/>
              <a:gd name="connsiteX49" fmla="*/ 3286673 w 5569082"/>
              <a:gd name="connsiteY49" fmla="*/ 682862 h 2068144"/>
              <a:gd name="connsiteX50" fmla="*/ 3286673 w 5569082"/>
              <a:gd name="connsiteY50" fmla="*/ 210896 h 2068144"/>
              <a:gd name="connsiteX51" fmla="*/ 3373598 w 5569082"/>
              <a:gd name="connsiteY51" fmla="*/ 124225 h 2068144"/>
              <a:gd name="connsiteX52" fmla="*/ 3411165 w 5569082"/>
              <a:gd name="connsiteY52" fmla="*/ 124225 h 2068144"/>
              <a:gd name="connsiteX53" fmla="*/ 3498071 w 5569082"/>
              <a:gd name="connsiteY53" fmla="*/ 210896 h 2068144"/>
              <a:gd name="connsiteX54" fmla="*/ 3498071 w 5569082"/>
              <a:gd name="connsiteY54" fmla="*/ 682862 h 2068144"/>
              <a:gd name="connsiteX55" fmla="*/ 3411165 w 5569082"/>
              <a:gd name="connsiteY55" fmla="*/ 770691 h 2068144"/>
              <a:gd name="connsiteX56" fmla="*/ 3373598 w 5569082"/>
              <a:gd name="connsiteY56" fmla="*/ 770691 h 2068144"/>
              <a:gd name="connsiteX57" fmla="*/ 3286673 w 5569082"/>
              <a:gd name="connsiteY57" fmla="*/ 682862 h 2068144"/>
              <a:gd name="connsiteX58" fmla="*/ 3622563 w 5569082"/>
              <a:gd name="connsiteY58" fmla="*/ 682862 h 2068144"/>
              <a:gd name="connsiteX59" fmla="*/ 3622563 w 5569082"/>
              <a:gd name="connsiteY59" fmla="*/ 210896 h 2068144"/>
              <a:gd name="connsiteX60" fmla="*/ 3411165 w 5569082"/>
              <a:gd name="connsiteY60" fmla="*/ 71 h 2068144"/>
              <a:gd name="connsiteX61" fmla="*/ 3373598 w 5569082"/>
              <a:gd name="connsiteY61" fmla="*/ 71 h 2068144"/>
              <a:gd name="connsiteX62" fmla="*/ 3162181 w 5569082"/>
              <a:gd name="connsiteY62" fmla="*/ 210896 h 2068144"/>
              <a:gd name="connsiteX63" fmla="*/ 3162181 w 5569082"/>
              <a:gd name="connsiteY63" fmla="*/ 682862 h 2068144"/>
              <a:gd name="connsiteX64" fmla="*/ 3373598 w 5569082"/>
              <a:gd name="connsiteY64" fmla="*/ 894853 h 2068144"/>
              <a:gd name="connsiteX65" fmla="*/ 3411165 w 5569082"/>
              <a:gd name="connsiteY65" fmla="*/ 894853 h 2068144"/>
              <a:gd name="connsiteX66" fmla="*/ 3622563 w 5569082"/>
              <a:gd name="connsiteY66" fmla="*/ 682862 h 2068144"/>
              <a:gd name="connsiteX67" fmla="*/ 4146885 w 5569082"/>
              <a:gd name="connsiteY67" fmla="*/ 881954 h 2068144"/>
              <a:gd name="connsiteX68" fmla="*/ 4251413 w 5569082"/>
              <a:gd name="connsiteY68" fmla="*/ 881954 h 2068144"/>
              <a:gd name="connsiteX69" fmla="*/ 4288989 w 5569082"/>
              <a:gd name="connsiteY69" fmla="*/ 844471 h 2068144"/>
              <a:gd name="connsiteX70" fmla="*/ 4288989 w 5569082"/>
              <a:gd name="connsiteY70" fmla="*/ 50440 h 2068144"/>
              <a:gd name="connsiteX71" fmla="*/ 4251413 w 5569082"/>
              <a:gd name="connsiteY71" fmla="*/ 12957 h 2068144"/>
              <a:gd name="connsiteX72" fmla="*/ 4200911 w 5569082"/>
              <a:gd name="connsiteY72" fmla="*/ 12957 h 2068144"/>
              <a:gd name="connsiteX73" fmla="*/ 4164506 w 5569082"/>
              <a:gd name="connsiteY73" fmla="*/ 50440 h 2068144"/>
              <a:gd name="connsiteX74" fmla="*/ 4164506 w 5569082"/>
              <a:gd name="connsiteY74" fmla="*/ 654765 h 2068144"/>
              <a:gd name="connsiteX75" fmla="*/ 3942545 w 5569082"/>
              <a:gd name="connsiteY75" fmla="*/ 36380 h 2068144"/>
              <a:gd name="connsiteX76" fmla="*/ 3907303 w 5569082"/>
              <a:gd name="connsiteY76" fmla="*/ 12957 h 2068144"/>
              <a:gd name="connsiteX77" fmla="*/ 3802795 w 5569082"/>
              <a:gd name="connsiteY77" fmla="*/ 12957 h 2068144"/>
              <a:gd name="connsiteX78" fmla="*/ 3765209 w 5569082"/>
              <a:gd name="connsiteY78" fmla="*/ 49273 h 2068144"/>
              <a:gd name="connsiteX79" fmla="*/ 3765209 w 5569082"/>
              <a:gd name="connsiteY79" fmla="*/ 844471 h 2068144"/>
              <a:gd name="connsiteX80" fmla="*/ 3802795 w 5569082"/>
              <a:gd name="connsiteY80" fmla="*/ 881954 h 2068144"/>
              <a:gd name="connsiteX81" fmla="*/ 3853287 w 5569082"/>
              <a:gd name="connsiteY81" fmla="*/ 881954 h 2068144"/>
              <a:gd name="connsiteX82" fmla="*/ 3889691 w 5569082"/>
              <a:gd name="connsiteY82" fmla="*/ 844471 h 2068144"/>
              <a:gd name="connsiteX83" fmla="*/ 3889691 w 5569082"/>
              <a:gd name="connsiteY83" fmla="*/ 240156 h 2068144"/>
              <a:gd name="connsiteX84" fmla="*/ 4111652 w 5569082"/>
              <a:gd name="connsiteY84" fmla="*/ 857364 h 2068144"/>
              <a:gd name="connsiteX85" fmla="*/ 4146885 w 5569082"/>
              <a:gd name="connsiteY85" fmla="*/ 881954 h 2068144"/>
              <a:gd name="connsiteX86" fmla="*/ 1948686 w 5569082"/>
              <a:gd name="connsiteY86" fmla="*/ 1570458 h 2068144"/>
              <a:gd name="connsiteX87" fmla="*/ 1861761 w 5569082"/>
              <a:gd name="connsiteY87" fmla="*/ 1658288 h 2068144"/>
              <a:gd name="connsiteX88" fmla="*/ 1750205 w 5569082"/>
              <a:gd name="connsiteY88" fmla="*/ 1658288 h 2068144"/>
              <a:gd name="connsiteX89" fmla="*/ 1750205 w 5569082"/>
              <a:gd name="connsiteY89" fmla="*/ 1310464 h 2068144"/>
              <a:gd name="connsiteX90" fmla="*/ 1861761 w 5569082"/>
              <a:gd name="connsiteY90" fmla="*/ 1310464 h 2068144"/>
              <a:gd name="connsiteX91" fmla="*/ 1948686 w 5569082"/>
              <a:gd name="connsiteY91" fmla="*/ 1397122 h 2068144"/>
              <a:gd name="connsiteX92" fmla="*/ 1948686 w 5569082"/>
              <a:gd name="connsiteY92" fmla="*/ 1570458 h 2068144"/>
              <a:gd name="connsiteX93" fmla="*/ 1861761 w 5569082"/>
              <a:gd name="connsiteY93" fmla="*/ 1186325 h 2068144"/>
              <a:gd name="connsiteX94" fmla="*/ 1662108 w 5569082"/>
              <a:gd name="connsiteY94" fmla="*/ 1186325 h 2068144"/>
              <a:gd name="connsiteX95" fmla="*/ 1625713 w 5569082"/>
              <a:gd name="connsiteY95" fmla="*/ 1222643 h 2068144"/>
              <a:gd name="connsiteX96" fmla="*/ 1625713 w 5569082"/>
              <a:gd name="connsiteY96" fmla="*/ 2017848 h 2068144"/>
              <a:gd name="connsiteX97" fmla="*/ 1662108 w 5569082"/>
              <a:gd name="connsiteY97" fmla="*/ 2055309 h 2068144"/>
              <a:gd name="connsiteX98" fmla="*/ 1712638 w 5569082"/>
              <a:gd name="connsiteY98" fmla="*/ 2055309 h 2068144"/>
              <a:gd name="connsiteX99" fmla="*/ 1750205 w 5569082"/>
              <a:gd name="connsiteY99" fmla="*/ 2017848 h 2068144"/>
              <a:gd name="connsiteX100" fmla="*/ 1750205 w 5569082"/>
              <a:gd name="connsiteY100" fmla="*/ 1782456 h 2068144"/>
              <a:gd name="connsiteX101" fmla="*/ 1861761 w 5569082"/>
              <a:gd name="connsiteY101" fmla="*/ 1782456 h 2068144"/>
              <a:gd name="connsiteX102" fmla="*/ 2073159 w 5569082"/>
              <a:gd name="connsiteY102" fmla="*/ 1570458 h 2068144"/>
              <a:gd name="connsiteX103" fmla="*/ 2073159 w 5569082"/>
              <a:gd name="connsiteY103" fmla="*/ 1397122 h 2068144"/>
              <a:gd name="connsiteX104" fmla="*/ 1861761 w 5569082"/>
              <a:gd name="connsiteY104" fmla="*/ 1186325 h 2068144"/>
              <a:gd name="connsiteX105" fmla="*/ 1861761 w 5569082"/>
              <a:gd name="connsiteY105" fmla="*/ 1186325 h 2068144"/>
              <a:gd name="connsiteX106" fmla="*/ 2602054 w 5569082"/>
              <a:gd name="connsiteY106" fmla="*/ 1186325 h 2068144"/>
              <a:gd name="connsiteX107" fmla="*/ 2227407 w 5569082"/>
              <a:gd name="connsiteY107" fmla="*/ 1186325 h 2068144"/>
              <a:gd name="connsiteX108" fmla="*/ 2191012 w 5569082"/>
              <a:gd name="connsiteY108" fmla="*/ 1222634 h 2068144"/>
              <a:gd name="connsiteX109" fmla="*/ 2191012 w 5569082"/>
              <a:gd name="connsiteY109" fmla="*/ 2017848 h 2068144"/>
              <a:gd name="connsiteX110" fmla="*/ 2227407 w 5569082"/>
              <a:gd name="connsiteY110" fmla="*/ 2055319 h 2068144"/>
              <a:gd name="connsiteX111" fmla="*/ 2602054 w 5569082"/>
              <a:gd name="connsiteY111" fmla="*/ 2055319 h 2068144"/>
              <a:gd name="connsiteX112" fmla="*/ 2639620 w 5569082"/>
              <a:gd name="connsiteY112" fmla="*/ 2017848 h 2068144"/>
              <a:gd name="connsiteX113" fmla="*/ 2639620 w 5569082"/>
              <a:gd name="connsiteY113" fmla="*/ 1968651 h 2068144"/>
              <a:gd name="connsiteX114" fmla="*/ 2602054 w 5569082"/>
              <a:gd name="connsiteY114" fmla="*/ 1931161 h 2068144"/>
              <a:gd name="connsiteX115" fmla="*/ 2315494 w 5569082"/>
              <a:gd name="connsiteY115" fmla="*/ 1931161 h 2068144"/>
              <a:gd name="connsiteX116" fmla="*/ 2315494 w 5569082"/>
              <a:gd name="connsiteY116" fmla="*/ 1682891 h 2068144"/>
              <a:gd name="connsiteX117" fmla="*/ 2576203 w 5569082"/>
              <a:gd name="connsiteY117" fmla="*/ 1682891 h 2068144"/>
              <a:gd name="connsiteX118" fmla="*/ 2613779 w 5569082"/>
              <a:gd name="connsiteY118" fmla="*/ 1645420 h 2068144"/>
              <a:gd name="connsiteX119" fmla="*/ 2613779 w 5569082"/>
              <a:gd name="connsiteY119" fmla="*/ 1596223 h 2068144"/>
              <a:gd name="connsiteX120" fmla="*/ 2576203 w 5569082"/>
              <a:gd name="connsiteY120" fmla="*/ 1558762 h 2068144"/>
              <a:gd name="connsiteX121" fmla="*/ 2315494 w 5569082"/>
              <a:gd name="connsiteY121" fmla="*/ 1558762 h 2068144"/>
              <a:gd name="connsiteX122" fmla="*/ 2315494 w 5569082"/>
              <a:gd name="connsiteY122" fmla="*/ 1310464 h 2068144"/>
              <a:gd name="connsiteX123" fmla="*/ 2602054 w 5569082"/>
              <a:gd name="connsiteY123" fmla="*/ 1310464 h 2068144"/>
              <a:gd name="connsiteX124" fmla="*/ 2639620 w 5569082"/>
              <a:gd name="connsiteY124" fmla="*/ 1272983 h 2068144"/>
              <a:gd name="connsiteX125" fmla="*/ 2639620 w 5569082"/>
              <a:gd name="connsiteY125" fmla="*/ 1222634 h 2068144"/>
              <a:gd name="connsiteX126" fmla="*/ 2602054 w 5569082"/>
              <a:gd name="connsiteY126" fmla="*/ 1186325 h 2068144"/>
              <a:gd name="connsiteX127" fmla="*/ 3712431 w 5569082"/>
              <a:gd name="connsiteY127" fmla="*/ 1844521 h 2068144"/>
              <a:gd name="connsiteX128" fmla="*/ 3625525 w 5569082"/>
              <a:gd name="connsiteY128" fmla="*/ 1931151 h 2068144"/>
              <a:gd name="connsiteX129" fmla="*/ 3501033 w 5569082"/>
              <a:gd name="connsiteY129" fmla="*/ 1931151 h 2068144"/>
              <a:gd name="connsiteX130" fmla="*/ 3501033 w 5569082"/>
              <a:gd name="connsiteY130" fmla="*/ 1682882 h 2068144"/>
              <a:gd name="connsiteX131" fmla="*/ 3625525 w 5569082"/>
              <a:gd name="connsiteY131" fmla="*/ 1682882 h 2068144"/>
              <a:gd name="connsiteX132" fmla="*/ 3712431 w 5569082"/>
              <a:gd name="connsiteY132" fmla="*/ 1769559 h 2068144"/>
              <a:gd name="connsiteX133" fmla="*/ 3712431 w 5569082"/>
              <a:gd name="connsiteY133" fmla="*/ 1844521 h 2068144"/>
              <a:gd name="connsiteX134" fmla="*/ 3501033 w 5569082"/>
              <a:gd name="connsiteY134" fmla="*/ 1310464 h 2068144"/>
              <a:gd name="connsiteX135" fmla="*/ 3612609 w 5569082"/>
              <a:gd name="connsiteY135" fmla="*/ 1310464 h 2068144"/>
              <a:gd name="connsiteX136" fmla="*/ 3699515 w 5569082"/>
              <a:gd name="connsiteY136" fmla="*/ 1397113 h 2068144"/>
              <a:gd name="connsiteX137" fmla="*/ 3699515 w 5569082"/>
              <a:gd name="connsiteY137" fmla="*/ 1470903 h 2068144"/>
              <a:gd name="connsiteX138" fmla="*/ 3612609 w 5569082"/>
              <a:gd name="connsiteY138" fmla="*/ 1558762 h 2068144"/>
              <a:gd name="connsiteX139" fmla="*/ 3501033 w 5569082"/>
              <a:gd name="connsiteY139" fmla="*/ 1558762 h 2068144"/>
              <a:gd name="connsiteX140" fmla="*/ 3501033 w 5569082"/>
              <a:gd name="connsiteY140" fmla="*/ 1310464 h 2068144"/>
              <a:gd name="connsiteX141" fmla="*/ 3768800 w 5569082"/>
              <a:gd name="connsiteY141" fmla="*/ 1613797 h 2068144"/>
              <a:gd name="connsiteX142" fmla="*/ 3824007 w 5569082"/>
              <a:gd name="connsiteY142" fmla="*/ 1470903 h 2068144"/>
              <a:gd name="connsiteX143" fmla="*/ 3824007 w 5569082"/>
              <a:gd name="connsiteY143" fmla="*/ 1397113 h 2068144"/>
              <a:gd name="connsiteX144" fmla="*/ 3612609 w 5569082"/>
              <a:gd name="connsiteY144" fmla="*/ 1186325 h 2068144"/>
              <a:gd name="connsiteX145" fmla="*/ 3412965 w 5569082"/>
              <a:gd name="connsiteY145" fmla="*/ 1186325 h 2068144"/>
              <a:gd name="connsiteX146" fmla="*/ 3376560 w 5569082"/>
              <a:gd name="connsiteY146" fmla="*/ 1222634 h 2068144"/>
              <a:gd name="connsiteX147" fmla="*/ 3376560 w 5569082"/>
              <a:gd name="connsiteY147" fmla="*/ 2017857 h 2068144"/>
              <a:gd name="connsiteX148" fmla="*/ 3412965 w 5569082"/>
              <a:gd name="connsiteY148" fmla="*/ 2055319 h 2068144"/>
              <a:gd name="connsiteX149" fmla="*/ 3625525 w 5569082"/>
              <a:gd name="connsiteY149" fmla="*/ 2055319 h 2068144"/>
              <a:gd name="connsiteX150" fmla="*/ 3836913 w 5569082"/>
              <a:gd name="connsiteY150" fmla="*/ 1844521 h 2068144"/>
              <a:gd name="connsiteX151" fmla="*/ 3836913 w 5569082"/>
              <a:gd name="connsiteY151" fmla="*/ 1769559 h 2068144"/>
              <a:gd name="connsiteX152" fmla="*/ 3768800 w 5569082"/>
              <a:gd name="connsiteY152" fmla="*/ 1613797 h 2068144"/>
              <a:gd name="connsiteX153" fmla="*/ 3768800 w 5569082"/>
              <a:gd name="connsiteY153" fmla="*/ 1613797 h 2068144"/>
              <a:gd name="connsiteX154" fmla="*/ 4303457 w 5569082"/>
              <a:gd name="connsiteY154" fmla="*/ 1856227 h 2068144"/>
              <a:gd name="connsiteX155" fmla="*/ 4216551 w 5569082"/>
              <a:gd name="connsiteY155" fmla="*/ 1944057 h 2068144"/>
              <a:gd name="connsiteX156" fmla="*/ 4178965 w 5569082"/>
              <a:gd name="connsiteY156" fmla="*/ 1944057 h 2068144"/>
              <a:gd name="connsiteX157" fmla="*/ 4092059 w 5569082"/>
              <a:gd name="connsiteY157" fmla="*/ 1856227 h 2068144"/>
              <a:gd name="connsiteX158" fmla="*/ 4092059 w 5569082"/>
              <a:gd name="connsiteY158" fmla="*/ 1384254 h 2068144"/>
              <a:gd name="connsiteX159" fmla="*/ 4178965 w 5569082"/>
              <a:gd name="connsiteY159" fmla="*/ 1297577 h 2068144"/>
              <a:gd name="connsiteX160" fmla="*/ 4216551 w 5569082"/>
              <a:gd name="connsiteY160" fmla="*/ 1297577 h 2068144"/>
              <a:gd name="connsiteX161" fmla="*/ 4303457 w 5569082"/>
              <a:gd name="connsiteY161" fmla="*/ 1384254 h 2068144"/>
              <a:gd name="connsiteX162" fmla="*/ 4303457 w 5569082"/>
              <a:gd name="connsiteY162" fmla="*/ 1856227 h 2068144"/>
              <a:gd name="connsiteX163" fmla="*/ 4216551 w 5569082"/>
              <a:gd name="connsiteY163" fmla="*/ 1173437 h 2068144"/>
              <a:gd name="connsiteX164" fmla="*/ 4178965 w 5569082"/>
              <a:gd name="connsiteY164" fmla="*/ 1173437 h 2068144"/>
              <a:gd name="connsiteX165" fmla="*/ 3967567 w 5569082"/>
              <a:gd name="connsiteY165" fmla="*/ 1384254 h 2068144"/>
              <a:gd name="connsiteX166" fmla="*/ 3967567 w 5569082"/>
              <a:gd name="connsiteY166" fmla="*/ 1856227 h 2068144"/>
              <a:gd name="connsiteX167" fmla="*/ 4178965 w 5569082"/>
              <a:gd name="connsiteY167" fmla="*/ 2068216 h 2068144"/>
              <a:gd name="connsiteX168" fmla="*/ 4216551 w 5569082"/>
              <a:gd name="connsiteY168" fmla="*/ 2068216 h 2068144"/>
              <a:gd name="connsiteX169" fmla="*/ 4427949 w 5569082"/>
              <a:gd name="connsiteY169" fmla="*/ 1856227 h 2068144"/>
              <a:gd name="connsiteX170" fmla="*/ 4427949 w 5569082"/>
              <a:gd name="connsiteY170" fmla="*/ 1384254 h 2068144"/>
              <a:gd name="connsiteX171" fmla="*/ 4216551 w 5569082"/>
              <a:gd name="connsiteY171" fmla="*/ 1173437 h 2068144"/>
              <a:gd name="connsiteX172" fmla="*/ 4216551 w 5569082"/>
              <a:gd name="connsiteY172" fmla="*/ 1173437 h 2068144"/>
              <a:gd name="connsiteX173" fmla="*/ 4894122 w 5569082"/>
              <a:gd name="connsiteY173" fmla="*/ 1844521 h 2068144"/>
              <a:gd name="connsiteX174" fmla="*/ 4807235 w 5569082"/>
              <a:gd name="connsiteY174" fmla="*/ 1931151 h 2068144"/>
              <a:gd name="connsiteX175" fmla="*/ 4695649 w 5569082"/>
              <a:gd name="connsiteY175" fmla="*/ 1931151 h 2068144"/>
              <a:gd name="connsiteX176" fmla="*/ 4695649 w 5569082"/>
              <a:gd name="connsiteY176" fmla="*/ 1310464 h 2068144"/>
              <a:gd name="connsiteX177" fmla="*/ 4807235 w 5569082"/>
              <a:gd name="connsiteY177" fmla="*/ 1310464 h 2068144"/>
              <a:gd name="connsiteX178" fmla="*/ 4894122 w 5569082"/>
              <a:gd name="connsiteY178" fmla="*/ 1397113 h 2068144"/>
              <a:gd name="connsiteX179" fmla="*/ 4894122 w 5569082"/>
              <a:gd name="connsiteY179" fmla="*/ 1844521 h 2068144"/>
              <a:gd name="connsiteX180" fmla="*/ 4807235 w 5569082"/>
              <a:gd name="connsiteY180" fmla="*/ 1186325 h 2068144"/>
              <a:gd name="connsiteX181" fmla="*/ 4607571 w 5569082"/>
              <a:gd name="connsiteY181" fmla="*/ 1186325 h 2068144"/>
              <a:gd name="connsiteX182" fmla="*/ 4571176 w 5569082"/>
              <a:gd name="connsiteY182" fmla="*/ 1222634 h 2068144"/>
              <a:gd name="connsiteX183" fmla="*/ 4571176 w 5569082"/>
              <a:gd name="connsiteY183" fmla="*/ 2017857 h 2068144"/>
              <a:gd name="connsiteX184" fmla="*/ 4607571 w 5569082"/>
              <a:gd name="connsiteY184" fmla="*/ 2055319 h 2068144"/>
              <a:gd name="connsiteX185" fmla="*/ 4807235 w 5569082"/>
              <a:gd name="connsiteY185" fmla="*/ 2055319 h 2068144"/>
              <a:gd name="connsiteX186" fmla="*/ 5018613 w 5569082"/>
              <a:gd name="connsiteY186" fmla="*/ 1844521 h 2068144"/>
              <a:gd name="connsiteX187" fmla="*/ 5018613 w 5569082"/>
              <a:gd name="connsiteY187" fmla="*/ 1397113 h 2068144"/>
              <a:gd name="connsiteX188" fmla="*/ 4807235 w 5569082"/>
              <a:gd name="connsiteY188" fmla="*/ 1186325 h 2068144"/>
              <a:gd name="connsiteX189" fmla="*/ 4807235 w 5569082"/>
              <a:gd name="connsiteY189" fmla="*/ 1186325 h 2068144"/>
              <a:gd name="connsiteX190" fmla="*/ 5530972 w 5569082"/>
              <a:gd name="connsiteY190" fmla="*/ 1186325 h 2068144"/>
              <a:gd name="connsiteX191" fmla="*/ 5478118 w 5569082"/>
              <a:gd name="connsiteY191" fmla="*/ 1186325 h 2068144"/>
              <a:gd name="connsiteX192" fmla="*/ 5442885 w 5569082"/>
              <a:gd name="connsiteY192" fmla="*/ 1209747 h 2068144"/>
              <a:gd name="connsiteX193" fmla="*/ 5331310 w 5569082"/>
              <a:gd name="connsiteY193" fmla="*/ 1518938 h 2068144"/>
              <a:gd name="connsiteX194" fmla="*/ 5219752 w 5569082"/>
              <a:gd name="connsiteY194" fmla="*/ 1209747 h 2068144"/>
              <a:gd name="connsiteX195" fmla="*/ 5184520 w 5569082"/>
              <a:gd name="connsiteY195" fmla="*/ 1186325 h 2068144"/>
              <a:gd name="connsiteX196" fmla="*/ 5131656 w 5569082"/>
              <a:gd name="connsiteY196" fmla="*/ 1186325 h 2068144"/>
              <a:gd name="connsiteX197" fmla="*/ 5096433 w 5569082"/>
              <a:gd name="connsiteY197" fmla="*/ 1236683 h 2068144"/>
              <a:gd name="connsiteX198" fmla="*/ 5269073 w 5569082"/>
              <a:gd name="connsiteY198" fmla="*/ 1675871 h 2068144"/>
              <a:gd name="connsiteX199" fmla="*/ 5269073 w 5569082"/>
              <a:gd name="connsiteY199" fmla="*/ 2017848 h 2068144"/>
              <a:gd name="connsiteX200" fmla="*/ 5306649 w 5569082"/>
              <a:gd name="connsiteY200" fmla="*/ 2055319 h 2068144"/>
              <a:gd name="connsiteX201" fmla="*/ 5355979 w 5569082"/>
              <a:gd name="connsiteY201" fmla="*/ 2055319 h 2068144"/>
              <a:gd name="connsiteX202" fmla="*/ 5393565 w 5569082"/>
              <a:gd name="connsiteY202" fmla="*/ 2017848 h 2068144"/>
              <a:gd name="connsiteX203" fmla="*/ 5393565 w 5569082"/>
              <a:gd name="connsiteY203" fmla="*/ 1675871 h 2068144"/>
              <a:gd name="connsiteX204" fmla="*/ 5566186 w 5569082"/>
              <a:gd name="connsiteY204" fmla="*/ 1236683 h 2068144"/>
              <a:gd name="connsiteX205" fmla="*/ 5530972 w 5569082"/>
              <a:gd name="connsiteY205" fmla="*/ 1186325 h 2068144"/>
              <a:gd name="connsiteX206" fmla="*/ 2451502 w 5569082"/>
              <a:gd name="connsiteY206" fmla="*/ 844469 h 2068144"/>
              <a:gd name="connsiteX207" fmla="*/ 2413916 w 5569082"/>
              <a:gd name="connsiteY207" fmla="*/ 881952 h 2068144"/>
              <a:gd name="connsiteX208" fmla="*/ 2364586 w 5569082"/>
              <a:gd name="connsiteY208" fmla="*/ 881952 h 2068144"/>
              <a:gd name="connsiteX209" fmla="*/ 2326991 w 5569082"/>
              <a:gd name="connsiteY209" fmla="*/ 844469 h 2068144"/>
              <a:gd name="connsiteX210" fmla="*/ 2326991 w 5569082"/>
              <a:gd name="connsiteY210" fmla="*/ 49176 h 2068144"/>
              <a:gd name="connsiteX211" fmla="*/ 2364586 w 5569082"/>
              <a:gd name="connsiteY211" fmla="*/ 12861 h 2068144"/>
              <a:gd name="connsiteX212" fmla="*/ 2413916 w 5569082"/>
              <a:gd name="connsiteY212" fmla="*/ 12861 h 2068144"/>
              <a:gd name="connsiteX213" fmla="*/ 2451502 w 5569082"/>
              <a:gd name="connsiteY213" fmla="*/ 49176 h 2068144"/>
              <a:gd name="connsiteX214" fmla="*/ 2451502 w 5569082"/>
              <a:gd name="connsiteY214" fmla="*/ 844469 h 2068144"/>
              <a:gd name="connsiteX215" fmla="*/ 2906101 w 5569082"/>
              <a:gd name="connsiteY215" fmla="*/ 1698741 h 2068144"/>
              <a:gd name="connsiteX216" fmla="*/ 3072884 w 5569082"/>
              <a:gd name="connsiteY216" fmla="*/ 1698741 h 2068144"/>
              <a:gd name="connsiteX217" fmla="*/ 2989502 w 5569082"/>
              <a:gd name="connsiteY217" fmla="*/ 1318065 h 2068144"/>
              <a:gd name="connsiteX218" fmla="*/ 2906101 w 5569082"/>
              <a:gd name="connsiteY218" fmla="*/ 1698741 h 2068144"/>
              <a:gd name="connsiteX219" fmla="*/ 3098716 w 5569082"/>
              <a:gd name="connsiteY219" fmla="*/ 1820547 h 2068144"/>
              <a:gd name="connsiteX220" fmla="*/ 2880260 w 5569082"/>
              <a:gd name="connsiteY220" fmla="*/ 1820547 h 2068144"/>
              <a:gd name="connsiteX221" fmla="*/ 2835626 w 5569082"/>
              <a:gd name="connsiteY221" fmla="*/ 2025515 h 2068144"/>
              <a:gd name="connsiteX222" fmla="*/ 2799222 w 5569082"/>
              <a:gd name="connsiteY222" fmla="*/ 2054795 h 2068144"/>
              <a:gd name="connsiteX223" fmla="*/ 2748720 w 5569082"/>
              <a:gd name="connsiteY223" fmla="*/ 2054795 h 2068144"/>
              <a:gd name="connsiteX224" fmla="*/ 2713487 w 5569082"/>
              <a:gd name="connsiteY224" fmla="*/ 2011475 h 2068144"/>
              <a:gd name="connsiteX225" fmla="*/ 2895529 w 5569082"/>
              <a:gd name="connsiteY225" fmla="*/ 1213814 h 2068144"/>
              <a:gd name="connsiteX226" fmla="*/ 2935467 w 5569082"/>
              <a:gd name="connsiteY226" fmla="*/ 1185705 h 2068144"/>
              <a:gd name="connsiteX227" fmla="*/ 3044690 w 5569082"/>
              <a:gd name="connsiteY227" fmla="*/ 1185705 h 2068144"/>
              <a:gd name="connsiteX228" fmla="*/ 3083447 w 5569082"/>
              <a:gd name="connsiteY228" fmla="*/ 1213814 h 2068144"/>
              <a:gd name="connsiteX229" fmla="*/ 3267861 w 5569082"/>
              <a:gd name="connsiteY229" fmla="*/ 2011475 h 2068144"/>
              <a:gd name="connsiteX230" fmla="*/ 3231447 w 5569082"/>
              <a:gd name="connsiteY230" fmla="*/ 2054795 h 2068144"/>
              <a:gd name="connsiteX231" fmla="*/ 3180945 w 5569082"/>
              <a:gd name="connsiteY231" fmla="*/ 2054795 h 2068144"/>
              <a:gd name="connsiteX232" fmla="*/ 3144531 w 5569082"/>
              <a:gd name="connsiteY232" fmla="*/ 2025515 h 2068144"/>
              <a:gd name="connsiteX233" fmla="*/ 3098716 w 5569082"/>
              <a:gd name="connsiteY233" fmla="*/ 1820547 h 206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5569082" h="2068144">
                <a:moveTo>
                  <a:pt x="2111926" y="12957"/>
                </a:moveTo>
                <a:lnTo>
                  <a:pt x="2061424" y="12957"/>
                </a:lnTo>
                <a:cubicBezTo>
                  <a:pt x="2041460" y="12957"/>
                  <a:pt x="2025020" y="29360"/>
                  <a:pt x="2025020" y="50440"/>
                </a:cubicBezTo>
                <a:lnTo>
                  <a:pt x="2025020" y="654765"/>
                </a:lnTo>
                <a:lnTo>
                  <a:pt x="1803059" y="36380"/>
                </a:lnTo>
                <a:cubicBezTo>
                  <a:pt x="1798363" y="23507"/>
                  <a:pt x="1781923" y="12957"/>
                  <a:pt x="1767826" y="12957"/>
                </a:cubicBezTo>
                <a:lnTo>
                  <a:pt x="1663298" y="12957"/>
                </a:lnTo>
                <a:cubicBezTo>
                  <a:pt x="1643334" y="12957"/>
                  <a:pt x="1625713" y="29360"/>
                  <a:pt x="1625713" y="49273"/>
                </a:cubicBezTo>
                <a:lnTo>
                  <a:pt x="1625713" y="844471"/>
                </a:lnTo>
                <a:cubicBezTo>
                  <a:pt x="1625713" y="865570"/>
                  <a:pt x="1643334" y="881954"/>
                  <a:pt x="1663298" y="881954"/>
                </a:cubicBezTo>
                <a:lnTo>
                  <a:pt x="1713800" y="881954"/>
                </a:lnTo>
                <a:cubicBezTo>
                  <a:pt x="1733755" y="881954"/>
                  <a:pt x="1750224" y="865570"/>
                  <a:pt x="1750224" y="844471"/>
                </a:cubicBezTo>
                <a:lnTo>
                  <a:pt x="1750224" y="240156"/>
                </a:lnTo>
                <a:lnTo>
                  <a:pt x="1972175" y="857364"/>
                </a:lnTo>
                <a:cubicBezTo>
                  <a:pt x="1976871" y="871433"/>
                  <a:pt x="1993302" y="881954"/>
                  <a:pt x="2007399" y="881954"/>
                </a:cubicBezTo>
                <a:lnTo>
                  <a:pt x="2111926" y="881954"/>
                </a:lnTo>
                <a:cubicBezTo>
                  <a:pt x="2131881" y="881954"/>
                  <a:pt x="2149493" y="865570"/>
                  <a:pt x="2149493" y="844471"/>
                </a:cubicBezTo>
                <a:lnTo>
                  <a:pt x="2149493" y="50440"/>
                </a:lnTo>
                <a:cubicBezTo>
                  <a:pt x="2149493" y="29360"/>
                  <a:pt x="2131881" y="12957"/>
                  <a:pt x="2111926" y="12957"/>
                </a:cubicBezTo>
                <a:moveTo>
                  <a:pt x="214" y="965935"/>
                </a:moveTo>
                <a:lnTo>
                  <a:pt x="214" y="1089322"/>
                </a:lnTo>
                <a:cubicBezTo>
                  <a:pt x="214" y="1114678"/>
                  <a:pt x="21019" y="1135404"/>
                  <a:pt x="46420" y="1135404"/>
                </a:cubicBezTo>
                <a:lnTo>
                  <a:pt x="893496" y="1135404"/>
                </a:lnTo>
                <a:cubicBezTo>
                  <a:pt x="918895" y="1135404"/>
                  <a:pt x="939700" y="1114678"/>
                  <a:pt x="939700" y="1089322"/>
                </a:cubicBezTo>
                <a:lnTo>
                  <a:pt x="939700" y="965935"/>
                </a:lnTo>
                <a:cubicBezTo>
                  <a:pt x="939700" y="940592"/>
                  <a:pt x="918895" y="919864"/>
                  <a:pt x="893496" y="919864"/>
                </a:cubicBezTo>
                <a:lnTo>
                  <a:pt x="46420" y="919864"/>
                </a:lnTo>
                <a:cubicBezTo>
                  <a:pt x="21019" y="919864"/>
                  <a:pt x="214" y="940592"/>
                  <a:pt x="214" y="965935"/>
                </a:cubicBezTo>
                <a:moveTo>
                  <a:pt x="2952393" y="859710"/>
                </a:moveTo>
                <a:cubicBezTo>
                  <a:pt x="2957108" y="871426"/>
                  <a:pt x="2973548" y="881957"/>
                  <a:pt x="2986454" y="881957"/>
                </a:cubicBezTo>
                <a:lnTo>
                  <a:pt x="3040490" y="881957"/>
                </a:lnTo>
                <a:cubicBezTo>
                  <a:pt x="3069846" y="881957"/>
                  <a:pt x="3086295" y="855024"/>
                  <a:pt x="3074532" y="829268"/>
                </a:cubicBezTo>
                <a:lnTo>
                  <a:pt x="2893681" y="433404"/>
                </a:lnTo>
                <a:lnTo>
                  <a:pt x="3062807" y="65669"/>
                </a:lnTo>
                <a:cubicBezTo>
                  <a:pt x="3074532" y="38717"/>
                  <a:pt x="3056920" y="12960"/>
                  <a:pt x="3028736" y="12960"/>
                </a:cubicBezTo>
                <a:lnTo>
                  <a:pt x="2973548" y="12960"/>
                </a:lnTo>
                <a:cubicBezTo>
                  <a:pt x="2960613" y="12960"/>
                  <a:pt x="2945363" y="22333"/>
                  <a:pt x="2939486" y="34049"/>
                </a:cubicBezTo>
                <a:lnTo>
                  <a:pt x="2825568" y="283503"/>
                </a:lnTo>
                <a:lnTo>
                  <a:pt x="2711649" y="34049"/>
                </a:lnTo>
                <a:cubicBezTo>
                  <a:pt x="2705772" y="22333"/>
                  <a:pt x="2690513" y="12960"/>
                  <a:pt x="2677578" y="12960"/>
                </a:cubicBezTo>
                <a:lnTo>
                  <a:pt x="2622399" y="12960"/>
                </a:lnTo>
                <a:cubicBezTo>
                  <a:pt x="2594205" y="12960"/>
                  <a:pt x="2576594" y="38717"/>
                  <a:pt x="2588338" y="65669"/>
                </a:cubicBezTo>
                <a:lnTo>
                  <a:pt x="2757454" y="433404"/>
                </a:lnTo>
                <a:lnTo>
                  <a:pt x="2576594" y="829268"/>
                </a:lnTo>
                <a:cubicBezTo>
                  <a:pt x="2564840" y="855024"/>
                  <a:pt x="2581289" y="881957"/>
                  <a:pt x="2610646" y="881957"/>
                </a:cubicBezTo>
                <a:lnTo>
                  <a:pt x="2664671" y="881957"/>
                </a:lnTo>
                <a:cubicBezTo>
                  <a:pt x="2677578" y="881957"/>
                  <a:pt x="2694027" y="871426"/>
                  <a:pt x="2698733" y="859710"/>
                </a:cubicBezTo>
                <a:lnTo>
                  <a:pt x="2825568" y="583314"/>
                </a:lnTo>
                <a:lnTo>
                  <a:pt x="2952393" y="859710"/>
                </a:lnTo>
                <a:close/>
                <a:moveTo>
                  <a:pt x="3286673" y="682862"/>
                </a:moveTo>
                <a:lnTo>
                  <a:pt x="3286673" y="210896"/>
                </a:lnTo>
                <a:cubicBezTo>
                  <a:pt x="3286673" y="162874"/>
                  <a:pt x="3325430" y="124225"/>
                  <a:pt x="3373598" y="124225"/>
                </a:cubicBezTo>
                <a:lnTo>
                  <a:pt x="3411165" y="124225"/>
                </a:lnTo>
                <a:cubicBezTo>
                  <a:pt x="3459313" y="124225"/>
                  <a:pt x="3498071" y="162874"/>
                  <a:pt x="3498071" y="210896"/>
                </a:cubicBezTo>
                <a:lnTo>
                  <a:pt x="3498071" y="682862"/>
                </a:lnTo>
                <a:cubicBezTo>
                  <a:pt x="3498071" y="730884"/>
                  <a:pt x="3459313" y="770691"/>
                  <a:pt x="3411165" y="770691"/>
                </a:cubicBezTo>
                <a:lnTo>
                  <a:pt x="3373598" y="770691"/>
                </a:lnTo>
                <a:cubicBezTo>
                  <a:pt x="3325430" y="770691"/>
                  <a:pt x="3286673" y="730884"/>
                  <a:pt x="3286673" y="682862"/>
                </a:cubicBezTo>
                <a:moveTo>
                  <a:pt x="3622563" y="682862"/>
                </a:moveTo>
                <a:lnTo>
                  <a:pt x="3622563" y="210896"/>
                </a:lnTo>
                <a:cubicBezTo>
                  <a:pt x="3622563" y="94949"/>
                  <a:pt x="3527436" y="71"/>
                  <a:pt x="3411165" y="71"/>
                </a:cubicBezTo>
                <a:lnTo>
                  <a:pt x="3373598" y="71"/>
                </a:lnTo>
                <a:cubicBezTo>
                  <a:pt x="3257317" y="71"/>
                  <a:pt x="3162181" y="94949"/>
                  <a:pt x="3162181" y="210896"/>
                </a:cubicBezTo>
                <a:lnTo>
                  <a:pt x="3162181" y="682862"/>
                </a:lnTo>
                <a:cubicBezTo>
                  <a:pt x="3162181" y="799976"/>
                  <a:pt x="3257317" y="894853"/>
                  <a:pt x="3373598" y="894853"/>
                </a:cubicBezTo>
                <a:lnTo>
                  <a:pt x="3411165" y="894853"/>
                </a:lnTo>
                <a:cubicBezTo>
                  <a:pt x="3527436" y="894853"/>
                  <a:pt x="3622563" y="799976"/>
                  <a:pt x="3622563" y="682862"/>
                </a:cubicBezTo>
                <a:moveTo>
                  <a:pt x="4146885" y="881954"/>
                </a:moveTo>
                <a:lnTo>
                  <a:pt x="4251413" y="881954"/>
                </a:lnTo>
                <a:cubicBezTo>
                  <a:pt x="4271377" y="881954"/>
                  <a:pt x="4288989" y="865561"/>
                  <a:pt x="4288989" y="844471"/>
                </a:cubicBezTo>
                <a:lnTo>
                  <a:pt x="4288989" y="50440"/>
                </a:lnTo>
                <a:cubicBezTo>
                  <a:pt x="4288989" y="29360"/>
                  <a:pt x="4271377" y="12957"/>
                  <a:pt x="4251413" y="12957"/>
                </a:cubicBezTo>
                <a:lnTo>
                  <a:pt x="4200911" y="12957"/>
                </a:lnTo>
                <a:cubicBezTo>
                  <a:pt x="4180946" y="12957"/>
                  <a:pt x="4164506" y="29360"/>
                  <a:pt x="4164506" y="50440"/>
                </a:cubicBezTo>
                <a:lnTo>
                  <a:pt x="4164506" y="654765"/>
                </a:lnTo>
                <a:lnTo>
                  <a:pt x="3942545" y="36380"/>
                </a:lnTo>
                <a:cubicBezTo>
                  <a:pt x="3937840" y="23507"/>
                  <a:pt x="3921409" y="12957"/>
                  <a:pt x="3907303" y="12957"/>
                </a:cubicBezTo>
                <a:lnTo>
                  <a:pt x="3802795" y="12957"/>
                </a:lnTo>
                <a:cubicBezTo>
                  <a:pt x="3782820" y="12957"/>
                  <a:pt x="3765209" y="29360"/>
                  <a:pt x="3765209" y="49273"/>
                </a:cubicBezTo>
                <a:lnTo>
                  <a:pt x="3765209" y="844471"/>
                </a:lnTo>
                <a:cubicBezTo>
                  <a:pt x="3765209" y="865561"/>
                  <a:pt x="3782820" y="881954"/>
                  <a:pt x="3802795" y="881954"/>
                </a:cubicBezTo>
                <a:lnTo>
                  <a:pt x="3853287" y="881954"/>
                </a:lnTo>
                <a:cubicBezTo>
                  <a:pt x="3873241" y="881954"/>
                  <a:pt x="3889691" y="865561"/>
                  <a:pt x="3889691" y="844471"/>
                </a:cubicBezTo>
                <a:lnTo>
                  <a:pt x="3889691" y="240156"/>
                </a:lnTo>
                <a:lnTo>
                  <a:pt x="4111652" y="857364"/>
                </a:lnTo>
                <a:cubicBezTo>
                  <a:pt x="4116357" y="871433"/>
                  <a:pt x="4132807" y="881954"/>
                  <a:pt x="4146885" y="881954"/>
                </a:cubicBezTo>
                <a:moveTo>
                  <a:pt x="1948686" y="1570458"/>
                </a:moveTo>
                <a:cubicBezTo>
                  <a:pt x="1948686" y="1618483"/>
                  <a:pt x="1909920" y="1658288"/>
                  <a:pt x="1861761" y="1658288"/>
                </a:cubicBezTo>
                <a:lnTo>
                  <a:pt x="1750205" y="1658288"/>
                </a:lnTo>
                <a:lnTo>
                  <a:pt x="1750205" y="1310464"/>
                </a:lnTo>
                <a:lnTo>
                  <a:pt x="1861761" y="1310464"/>
                </a:lnTo>
                <a:cubicBezTo>
                  <a:pt x="1909920" y="1310464"/>
                  <a:pt x="1948686" y="1349107"/>
                  <a:pt x="1948686" y="1397122"/>
                </a:cubicBezTo>
                <a:lnTo>
                  <a:pt x="1948686" y="1570458"/>
                </a:lnTo>
                <a:close/>
                <a:moveTo>
                  <a:pt x="1861761" y="1186325"/>
                </a:moveTo>
                <a:lnTo>
                  <a:pt x="1662108" y="1186325"/>
                </a:lnTo>
                <a:cubicBezTo>
                  <a:pt x="1642162" y="1186325"/>
                  <a:pt x="1625713" y="1202727"/>
                  <a:pt x="1625713" y="1222643"/>
                </a:cubicBezTo>
                <a:lnTo>
                  <a:pt x="1625713" y="2017848"/>
                </a:lnTo>
                <a:cubicBezTo>
                  <a:pt x="1625713" y="2038926"/>
                  <a:pt x="1642162" y="2055309"/>
                  <a:pt x="1662108" y="2055309"/>
                </a:cubicBezTo>
                <a:lnTo>
                  <a:pt x="1712638" y="2055309"/>
                </a:lnTo>
                <a:cubicBezTo>
                  <a:pt x="1732593" y="2055309"/>
                  <a:pt x="1750205" y="2038926"/>
                  <a:pt x="1750205" y="2017848"/>
                </a:cubicBezTo>
                <a:lnTo>
                  <a:pt x="1750205" y="1782456"/>
                </a:lnTo>
                <a:lnTo>
                  <a:pt x="1861761" y="1782456"/>
                </a:lnTo>
                <a:cubicBezTo>
                  <a:pt x="1979224" y="1782456"/>
                  <a:pt x="2073159" y="1687578"/>
                  <a:pt x="2073159" y="1570458"/>
                </a:cubicBezTo>
                <a:lnTo>
                  <a:pt x="2073159" y="1397122"/>
                </a:lnTo>
                <a:cubicBezTo>
                  <a:pt x="2073159" y="1280012"/>
                  <a:pt x="1979224" y="1186325"/>
                  <a:pt x="1861761" y="1186325"/>
                </a:cubicBezTo>
                <a:lnTo>
                  <a:pt x="1861761" y="1186325"/>
                </a:lnTo>
                <a:close/>
                <a:moveTo>
                  <a:pt x="2602054" y="1186325"/>
                </a:moveTo>
                <a:lnTo>
                  <a:pt x="2227407" y="1186325"/>
                </a:lnTo>
                <a:cubicBezTo>
                  <a:pt x="2207443" y="1186325"/>
                  <a:pt x="2191012" y="1202727"/>
                  <a:pt x="2191012" y="1222634"/>
                </a:cubicBezTo>
                <a:lnTo>
                  <a:pt x="2191012" y="2017848"/>
                </a:lnTo>
                <a:cubicBezTo>
                  <a:pt x="2191012" y="2038926"/>
                  <a:pt x="2207443" y="2055319"/>
                  <a:pt x="2227407" y="2055319"/>
                </a:cubicBezTo>
                <a:lnTo>
                  <a:pt x="2602054" y="2055319"/>
                </a:lnTo>
                <a:cubicBezTo>
                  <a:pt x="2622009" y="2055319"/>
                  <a:pt x="2639620" y="2038926"/>
                  <a:pt x="2639620" y="2017848"/>
                </a:cubicBezTo>
                <a:lnTo>
                  <a:pt x="2639620" y="1968651"/>
                </a:lnTo>
                <a:cubicBezTo>
                  <a:pt x="2639620" y="1947582"/>
                  <a:pt x="2622009" y="1931161"/>
                  <a:pt x="2602054" y="1931161"/>
                </a:cubicBezTo>
                <a:lnTo>
                  <a:pt x="2315494" y="1931161"/>
                </a:lnTo>
                <a:lnTo>
                  <a:pt x="2315494" y="1682891"/>
                </a:lnTo>
                <a:lnTo>
                  <a:pt x="2576203" y="1682891"/>
                </a:lnTo>
                <a:cubicBezTo>
                  <a:pt x="2597349" y="1682891"/>
                  <a:pt x="2613779" y="1665327"/>
                  <a:pt x="2613779" y="1645420"/>
                </a:cubicBezTo>
                <a:lnTo>
                  <a:pt x="2613779" y="1596223"/>
                </a:lnTo>
                <a:cubicBezTo>
                  <a:pt x="2613779" y="1575135"/>
                  <a:pt x="2597349" y="1558762"/>
                  <a:pt x="2576203" y="1558762"/>
                </a:cubicBezTo>
                <a:lnTo>
                  <a:pt x="2315494" y="1558762"/>
                </a:lnTo>
                <a:lnTo>
                  <a:pt x="2315494" y="1310464"/>
                </a:lnTo>
                <a:lnTo>
                  <a:pt x="2602054" y="1310464"/>
                </a:lnTo>
                <a:cubicBezTo>
                  <a:pt x="2622009" y="1310464"/>
                  <a:pt x="2639620" y="1292900"/>
                  <a:pt x="2639620" y="1272983"/>
                </a:cubicBezTo>
                <a:lnTo>
                  <a:pt x="2639620" y="1222634"/>
                </a:lnTo>
                <a:cubicBezTo>
                  <a:pt x="2639620" y="1202727"/>
                  <a:pt x="2622009" y="1186325"/>
                  <a:pt x="2602054" y="1186325"/>
                </a:cubicBezTo>
                <a:moveTo>
                  <a:pt x="3712431" y="1844521"/>
                </a:moveTo>
                <a:cubicBezTo>
                  <a:pt x="3712431" y="1892527"/>
                  <a:pt x="3673683" y="1931151"/>
                  <a:pt x="3625525" y="1931151"/>
                </a:cubicBezTo>
                <a:lnTo>
                  <a:pt x="3501033" y="1931151"/>
                </a:lnTo>
                <a:lnTo>
                  <a:pt x="3501033" y="1682882"/>
                </a:lnTo>
                <a:lnTo>
                  <a:pt x="3625525" y="1682882"/>
                </a:lnTo>
                <a:cubicBezTo>
                  <a:pt x="3673683" y="1682882"/>
                  <a:pt x="3712431" y="1721534"/>
                  <a:pt x="3712431" y="1769559"/>
                </a:cubicBezTo>
                <a:lnTo>
                  <a:pt x="3712431" y="1844521"/>
                </a:lnTo>
                <a:close/>
                <a:moveTo>
                  <a:pt x="3501033" y="1310464"/>
                </a:moveTo>
                <a:lnTo>
                  <a:pt x="3612609" y="1310464"/>
                </a:lnTo>
                <a:cubicBezTo>
                  <a:pt x="3660748" y="1310464"/>
                  <a:pt x="3699515" y="1349116"/>
                  <a:pt x="3699515" y="1397113"/>
                </a:cubicBezTo>
                <a:lnTo>
                  <a:pt x="3699515" y="1470903"/>
                </a:lnTo>
                <a:cubicBezTo>
                  <a:pt x="3699515" y="1518938"/>
                  <a:pt x="3660748" y="1558762"/>
                  <a:pt x="3612609" y="1558762"/>
                </a:cubicBezTo>
                <a:lnTo>
                  <a:pt x="3501033" y="1558762"/>
                </a:lnTo>
                <a:lnTo>
                  <a:pt x="3501033" y="1310464"/>
                </a:lnTo>
                <a:close/>
                <a:moveTo>
                  <a:pt x="3768800" y="1613797"/>
                </a:moveTo>
                <a:cubicBezTo>
                  <a:pt x="3802871" y="1576326"/>
                  <a:pt x="3824007" y="1527129"/>
                  <a:pt x="3824007" y="1470903"/>
                </a:cubicBezTo>
                <a:lnTo>
                  <a:pt x="3824007" y="1397113"/>
                </a:lnTo>
                <a:cubicBezTo>
                  <a:pt x="3824007" y="1280022"/>
                  <a:pt x="3730043" y="1186325"/>
                  <a:pt x="3612609" y="1186325"/>
                </a:cubicBezTo>
                <a:lnTo>
                  <a:pt x="3412965" y="1186325"/>
                </a:lnTo>
                <a:cubicBezTo>
                  <a:pt x="3392981" y="1186325"/>
                  <a:pt x="3376560" y="1202727"/>
                  <a:pt x="3376560" y="1222634"/>
                </a:cubicBezTo>
                <a:lnTo>
                  <a:pt x="3376560" y="2017857"/>
                </a:lnTo>
                <a:cubicBezTo>
                  <a:pt x="3376560" y="2038926"/>
                  <a:pt x="3392981" y="2055319"/>
                  <a:pt x="3412965" y="2055319"/>
                </a:cubicBezTo>
                <a:lnTo>
                  <a:pt x="3625525" y="2055319"/>
                </a:lnTo>
                <a:cubicBezTo>
                  <a:pt x="3741787" y="2055319"/>
                  <a:pt x="3836913" y="1960440"/>
                  <a:pt x="3836913" y="1844521"/>
                </a:cubicBezTo>
                <a:lnTo>
                  <a:pt x="3836913" y="1769559"/>
                </a:lnTo>
                <a:cubicBezTo>
                  <a:pt x="3836913" y="1708657"/>
                  <a:pt x="3811091" y="1652440"/>
                  <a:pt x="3768800" y="1613797"/>
                </a:cubicBezTo>
                <a:lnTo>
                  <a:pt x="3768800" y="1613797"/>
                </a:lnTo>
                <a:close/>
                <a:moveTo>
                  <a:pt x="4303457" y="1856227"/>
                </a:moveTo>
                <a:cubicBezTo>
                  <a:pt x="4303457" y="1904243"/>
                  <a:pt x="4264700" y="1944057"/>
                  <a:pt x="4216551" y="1944057"/>
                </a:cubicBezTo>
                <a:lnTo>
                  <a:pt x="4178965" y="1944057"/>
                </a:lnTo>
                <a:cubicBezTo>
                  <a:pt x="4130836" y="1944057"/>
                  <a:pt x="4092059" y="1904243"/>
                  <a:pt x="4092059" y="1856227"/>
                </a:cubicBezTo>
                <a:lnTo>
                  <a:pt x="4092059" y="1384254"/>
                </a:lnTo>
                <a:cubicBezTo>
                  <a:pt x="4092059" y="1336229"/>
                  <a:pt x="4130836" y="1297577"/>
                  <a:pt x="4178965" y="1297577"/>
                </a:cubicBezTo>
                <a:lnTo>
                  <a:pt x="4216551" y="1297577"/>
                </a:lnTo>
                <a:cubicBezTo>
                  <a:pt x="4264700" y="1297577"/>
                  <a:pt x="4303457" y="1336229"/>
                  <a:pt x="4303457" y="1384254"/>
                </a:cubicBezTo>
                <a:lnTo>
                  <a:pt x="4303457" y="1856227"/>
                </a:lnTo>
                <a:close/>
                <a:moveTo>
                  <a:pt x="4216551" y="1173437"/>
                </a:moveTo>
                <a:lnTo>
                  <a:pt x="4178965" y="1173437"/>
                </a:lnTo>
                <a:cubicBezTo>
                  <a:pt x="4062713" y="1173437"/>
                  <a:pt x="3967567" y="1268306"/>
                  <a:pt x="3967567" y="1384254"/>
                </a:cubicBezTo>
                <a:lnTo>
                  <a:pt x="3967567" y="1856227"/>
                </a:lnTo>
                <a:cubicBezTo>
                  <a:pt x="3967567" y="1973337"/>
                  <a:pt x="4062713" y="2068216"/>
                  <a:pt x="4178965" y="2068216"/>
                </a:cubicBezTo>
                <a:lnTo>
                  <a:pt x="4216551" y="2068216"/>
                </a:lnTo>
                <a:cubicBezTo>
                  <a:pt x="4332813" y="2068216"/>
                  <a:pt x="4427949" y="1973337"/>
                  <a:pt x="4427949" y="1856227"/>
                </a:cubicBezTo>
                <a:lnTo>
                  <a:pt x="4427949" y="1384254"/>
                </a:lnTo>
                <a:cubicBezTo>
                  <a:pt x="4427949" y="1268306"/>
                  <a:pt x="4332813" y="1173437"/>
                  <a:pt x="4216551" y="1173437"/>
                </a:cubicBezTo>
                <a:lnTo>
                  <a:pt x="4216551" y="1173437"/>
                </a:lnTo>
                <a:close/>
                <a:moveTo>
                  <a:pt x="4894122" y="1844521"/>
                </a:moveTo>
                <a:cubicBezTo>
                  <a:pt x="4894122" y="1892527"/>
                  <a:pt x="4855364" y="1931151"/>
                  <a:pt x="4807235" y="1931151"/>
                </a:cubicBezTo>
                <a:lnTo>
                  <a:pt x="4695649" y="1931151"/>
                </a:lnTo>
                <a:lnTo>
                  <a:pt x="4695649" y="1310464"/>
                </a:lnTo>
                <a:lnTo>
                  <a:pt x="4807235" y="1310464"/>
                </a:lnTo>
                <a:cubicBezTo>
                  <a:pt x="4855364" y="1310464"/>
                  <a:pt x="4894122" y="1349116"/>
                  <a:pt x="4894122" y="1397113"/>
                </a:cubicBezTo>
                <a:lnTo>
                  <a:pt x="4894122" y="1844521"/>
                </a:lnTo>
                <a:close/>
                <a:moveTo>
                  <a:pt x="4807235" y="1186325"/>
                </a:moveTo>
                <a:lnTo>
                  <a:pt x="4607571" y="1186325"/>
                </a:lnTo>
                <a:cubicBezTo>
                  <a:pt x="4587597" y="1186325"/>
                  <a:pt x="4571176" y="1202727"/>
                  <a:pt x="4571176" y="1222634"/>
                </a:cubicBezTo>
                <a:lnTo>
                  <a:pt x="4571176" y="2017857"/>
                </a:lnTo>
                <a:cubicBezTo>
                  <a:pt x="4571176" y="2038926"/>
                  <a:pt x="4587597" y="2055319"/>
                  <a:pt x="4607571" y="2055319"/>
                </a:cubicBezTo>
                <a:lnTo>
                  <a:pt x="4807235" y="2055319"/>
                </a:lnTo>
                <a:cubicBezTo>
                  <a:pt x="4924668" y="2055319"/>
                  <a:pt x="5018613" y="1960440"/>
                  <a:pt x="5018613" y="1844521"/>
                </a:cubicBezTo>
                <a:lnTo>
                  <a:pt x="5018613" y="1397113"/>
                </a:lnTo>
                <a:cubicBezTo>
                  <a:pt x="5018613" y="1280022"/>
                  <a:pt x="4924668" y="1186325"/>
                  <a:pt x="4807235" y="1186325"/>
                </a:cubicBezTo>
                <a:lnTo>
                  <a:pt x="4807235" y="1186325"/>
                </a:lnTo>
                <a:close/>
                <a:moveTo>
                  <a:pt x="5530972" y="1186325"/>
                </a:moveTo>
                <a:lnTo>
                  <a:pt x="5478118" y="1186325"/>
                </a:lnTo>
                <a:cubicBezTo>
                  <a:pt x="5464031" y="1186325"/>
                  <a:pt x="5447581" y="1196859"/>
                  <a:pt x="5442885" y="1209747"/>
                </a:cubicBezTo>
                <a:lnTo>
                  <a:pt x="5331310" y="1518938"/>
                </a:lnTo>
                <a:lnTo>
                  <a:pt x="5219752" y="1209747"/>
                </a:lnTo>
                <a:cubicBezTo>
                  <a:pt x="5215047" y="1196859"/>
                  <a:pt x="5198607" y="1186325"/>
                  <a:pt x="5184520" y="1186325"/>
                </a:cubicBezTo>
                <a:lnTo>
                  <a:pt x="5131656" y="1186325"/>
                </a:lnTo>
                <a:cubicBezTo>
                  <a:pt x="5103481" y="1186325"/>
                  <a:pt x="5085860" y="1210918"/>
                  <a:pt x="5096433" y="1236683"/>
                </a:cubicBezTo>
                <a:lnTo>
                  <a:pt x="5269073" y="1675871"/>
                </a:lnTo>
                <a:lnTo>
                  <a:pt x="5269073" y="2017848"/>
                </a:lnTo>
                <a:cubicBezTo>
                  <a:pt x="5269073" y="2038926"/>
                  <a:pt x="5285504" y="2055319"/>
                  <a:pt x="5306649" y="2055319"/>
                </a:cubicBezTo>
                <a:lnTo>
                  <a:pt x="5355979" y="2055319"/>
                </a:lnTo>
                <a:cubicBezTo>
                  <a:pt x="5377115" y="2055319"/>
                  <a:pt x="5393565" y="2038926"/>
                  <a:pt x="5393565" y="2017848"/>
                </a:cubicBezTo>
                <a:lnTo>
                  <a:pt x="5393565" y="1675871"/>
                </a:lnTo>
                <a:lnTo>
                  <a:pt x="5566186" y="1236683"/>
                </a:lnTo>
                <a:cubicBezTo>
                  <a:pt x="5576778" y="1210918"/>
                  <a:pt x="5559157" y="1186325"/>
                  <a:pt x="5530972" y="1186325"/>
                </a:cubicBezTo>
                <a:moveTo>
                  <a:pt x="2451502" y="844469"/>
                </a:moveTo>
                <a:cubicBezTo>
                  <a:pt x="2451502" y="865549"/>
                  <a:pt x="2433881" y="881952"/>
                  <a:pt x="2413916" y="881952"/>
                </a:cubicBezTo>
                <a:lnTo>
                  <a:pt x="2364586" y="881952"/>
                </a:lnTo>
                <a:cubicBezTo>
                  <a:pt x="2344612" y="881952"/>
                  <a:pt x="2326991" y="865549"/>
                  <a:pt x="2326991" y="844469"/>
                </a:cubicBezTo>
                <a:lnTo>
                  <a:pt x="2326991" y="49176"/>
                </a:lnTo>
                <a:cubicBezTo>
                  <a:pt x="2326991" y="29263"/>
                  <a:pt x="2344612" y="12861"/>
                  <a:pt x="2364586" y="12861"/>
                </a:cubicBezTo>
                <a:lnTo>
                  <a:pt x="2413916" y="12861"/>
                </a:lnTo>
                <a:cubicBezTo>
                  <a:pt x="2433881" y="12861"/>
                  <a:pt x="2451502" y="29263"/>
                  <a:pt x="2451502" y="49176"/>
                </a:cubicBezTo>
                <a:lnTo>
                  <a:pt x="2451502" y="844469"/>
                </a:lnTo>
                <a:close/>
                <a:moveTo>
                  <a:pt x="2906101" y="1698741"/>
                </a:moveTo>
                <a:lnTo>
                  <a:pt x="3072884" y="1698741"/>
                </a:lnTo>
                <a:lnTo>
                  <a:pt x="2989502" y="1318065"/>
                </a:lnTo>
                <a:lnTo>
                  <a:pt x="2906101" y="1698741"/>
                </a:lnTo>
                <a:close/>
                <a:moveTo>
                  <a:pt x="3098716" y="1820547"/>
                </a:moveTo>
                <a:lnTo>
                  <a:pt x="2880260" y="1820547"/>
                </a:lnTo>
                <a:lnTo>
                  <a:pt x="2835626" y="2025515"/>
                </a:lnTo>
                <a:cubicBezTo>
                  <a:pt x="2829759" y="2041917"/>
                  <a:pt x="2821538" y="2054795"/>
                  <a:pt x="2799222" y="2054795"/>
                </a:cubicBezTo>
                <a:lnTo>
                  <a:pt x="2748720" y="2054795"/>
                </a:lnTo>
                <a:cubicBezTo>
                  <a:pt x="2720526" y="2054795"/>
                  <a:pt x="2705248" y="2036050"/>
                  <a:pt x="2713487" y="2011475"/>
                </a:cubicBezTo>
                <a:lnTo>
                  <a:pt x="2895529" y="1213814"/>
                </a:lnTo>
                <a:cubicBezTo>
                  <a:pt x="2900225" y="1195088"/>
                  <a:pt x="2914331" y="1185705"/>
                  <a:pt x="2935467" y="1185705"/>
                </a:cubicBezTo>
                <a:lnTo>
                  <a:pt x="3044690" y="1185705"/>
                </a:lnTo>
                <a:cubicBezTo>
                  <a:pt x="3067026" y="1185705"/>
                  <a:pt x="3078752" y="1195088"/>
                  <a:pt x="3083447" y="1213814"/>
                </a:cubicBezTo>
                <a:lnTo>
                  <a:pt x="3267861" y="2011475"/>
                </a:lnTo>
                <a:cubicBezTo>
                  <a:pt x="3276081" y="2036050"/>
                  <a:pt x="3259641" y="2054795"/>
                  <a:pt x="3231447" y="2054795"/>
                </a:cubicBezTo>
                <a:lnTo>
                  <a:pt x="3180945" y="2054795"/>
                </a:lnTo>
                <a:cubicBezTo>
                  <a:pt x="3159800" y="2054795"/>
                  <a:pt x="3149227" y="2041917"/>
                  <a:pt x="3144531" y="2025515"/>
                </a:cubicBezTo>
                <a:lnTo>
                  <a:pt x="3098716" y="1820547"/>
                </a:lnTo>
                <a:close/>
              </a:path>
            </a:pathLst>
          </a:custGeom>
          <a:solidFill>
            <a:srgbClr val="FFFFFF"/>
          </a:solidFill>
          <a:ln w="9525" cap="flat">
            <a:noFill/>
            <a:prstDash val="solid"/>
            <a:miter/>
          </a:ln>
        </p:spPr>
        <p:txBody>
          <a:bodyPr rtlCol="0" anchor="ctr">
            <a:noAutofit/>
          </a:bodyPr>
          <a:lstStyle/>
          <a:p>
            <a:endParaRPr lang="en-US"/>
          </a:p>
        </p:txBody>
      </p:sp>
      <p:sp>
        <p:nvSpPr>
          <p:cNvPr id="12" name="SmartArt Placeholder 3">
            <a:extLst>
              <a:ext uri="{FF2B5EF4-FFF2-40B4-BE49-F238E27FC236}">
                <a16:creationId xmlns:a16="http://schemas.microsoft.com/office/drawing/2014/main" id="{FEACF5D2-BA90-4F4A-8112-0B3C63914A36}"/>
              </a:ext>
            </a:extLst>
          </p:cNvPr>
          <p:cNvSpPr txBox="1">
            <a:spLocks/>
          </p:cNvSpPr>
          <p:nvPr/>
        </p:nvSpPr>
        <p:spPr>
          <a:xfrm>
            <a:off x="-328"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solidFill>
                <a:schemeClr val="accent1"/>
              </a:solidFill>
              <a:effectLst/>
              <a:uLnTx/>
              <a:uFillTx/>
              <a:latin typeface="Soleil Lt" panose="02000503000000020003" pitchFamily="2" charset="77"/>
              <a:ea typeface="+mn-ea"/>
              <a:cs typeface="+mn-cs"/>
            </a:endParaRPr>
          </a:p>
        </p:txBody>
      </p:sp>
      <p:sp>
        <p:nvSpPr>
          <p:cNvPr id="14" name="Text Placeholder 13"/>
          <p:cNvSpPr>
            <a:spLocks noGrp="1"/>
          </p:cNvSpPr>
          <p:nvPr>
            <p:ph type="body" sz="quarter" idx="13" hasCustomPrompt="1"/>
          </p:nvPr>
        </p:nvSpPr>
        <p:spPr>
          <a:xfrm>
            <a:off x="1181224" y="403912"/>
            <a:ext cx="7534151" cy="323443"/>
          </a:xfrm>
        </p:spPr>
        <p:txBody>
          <a:bodyPr anchor="ctr" anchorCtr="0">
            <a:noAutofit/>
          </a:bodyPr>
          <a:lstStyle>
            <a:lvl1pPr>
              <a:defRPr sz="1200" cap="all" baseline="0">
                <a:solidFill>
                  <a:schemeClr val="bg2"/>
                </a:solidFill>
                <a:latin typeface="Soleil Sb" panose="00000600000000000000" pitchFamily="50" charset="0"/>
                <a:ea typeface="NP Simple TT Bold" panose="020B0804020201020104" pitchFamily="34" charset="0"/>
              </a:defRPr>
            </a:lvl1pPr>
          </a:lstStyle>
          <a:p>
            <a:pPr lvl="0"/>
            <a:r>
              <a:rPr lang="en-US" dirty="0"/>
              <a:t>Dates</a:t>
            </a:r>
          </a:p>
        </p:txBody>
      </p:sp>
    </p:spTree>
    <p:extLst>
      <p:ext uri="{BB962C8B-B14F-4D97-AF65-F5344CB8AC3E}">
        <p14:creationId xmlns:p14="http://schemas.microsoft.com/office/powerpoint/2010/main" val="3975814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Key Sta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79576" y="475742"/>
            <a:ext cx="10101696" cy="576838"/>
          </a:xfrm>
        </p:spPr>
        <p:txBody>
          <a:bodyPr anchor="t" anchorCtr="0">
            <a:noAutofit/>
          </a:bodyPr>
          <a:lstStyle>
            <a:lvl1pPr>
              <a:defRPr sz="3600"/>
            </a:lvl1pPr>
          </a:lstStyle>
          <a:p>
            <a:r>
              <a:rPr lang="en-US" dirty="0"/>
              <a:t>Title</a:t>
            </a:r>
          </a:p>
        </p:txBody>
      </p:sp>
      <p:sp>
        <p:nvSpPr>
          <p:cNvPr id="5" name="Date Placeholder 4"/>
          <p:cNvSpPr>
            <a:spLocks noGrp="1"/>
          </p:cNvSpPr>
          <p:nvPr>
            <p:ph type="dt" sz="half" idx="10"/>
          </p:nvPr>
        </p:nvSpPr>
        <p:spPr>
          <a:xfrm>
            <a:off x="1423652" y="6356350"/>
            <a:ext cx="2157748" cy="365125"/>
          </a:xfrm>
        </p:spPr>
        <p:txBody>
          <a:bodyPr>
            <a:noAutofit/>
          </a:bodyPr>
          <a:lstStyle/>
          <a:p>
            <a:fld id="{B6941E7E-3E25-45A7-9EE6-3D8C805B96CD}" type="datetimeFigureOut">
              <a:rPr lang="en-US" smtClean="0"/>
              <a:t>6/11/2025</a:t>
            </a:fld>
            <a:endParaRPr lang="en-US"/>
          </a:p>
        </p:txBody>
      </p:sp>
      <p:sp>
        <p:nvSpPr>
          <p:cNvPr id="6" name="Footer Placeholder 5"/>
          <p:cNvSpPr>
            <a:spLocks noGrp="1"/>
          </p:cNvSpPr>
          <p:nvPr>
            <p:ph type="ftr" sz="quarter" idx="11"/>
          </p:nvPr>
        </p:nvSpPr>
        <p:spPr>
          <a:xfrm>
            <a:off x="3739376" y="6356350"/>
            <a:ext cx="3392944" cy="365125"/>
          </a:xfrm>
        </p:spPr>
        <p:txBody>
          <a:bodyPr>
            <a:noAutofit/>
          </a:bodyPr>
          <a:lstStyle/>
          <a:p>
            <a:endParaRPr lang="en-US" dirty="0"/>
          </a:p>
        </p:txBody>
      </p:sp>
      <p:sp>
        <p:nvSpPr>
          <p:cNvPr id="7" name="Slide Number Placeholder 6"/>
          <p:cNvSpPr>
            <a:spLocks noGrp="1"/>
          </p:cNvSpPr>
          <p:nvPr>
            <p:ph type="sldNum" sz="quarter" idx="12"/>
          </p:nvPr>
        </p:nvSpPr>
        <p:spPr>
          <a:xfrm>
            <a:off x="11722608" y="6356350"/>
            <a:ext cx="396908" cy="365125"/>
          </a:xfrm>
        </p:spPr>
        <p:txBody>
          <a:bodyPr>
            <a:noAutofit/>
          </a:bodyPr>
          <a:lstStyle/>
          <a:p>
            <a:fld id="{9FA39958-4547-491A-AB55-4DC9AA84292E}" type="slidenum">
              <a:rPr lang="en-US" smtClean="0"/>
              <a:t>‹#›</a:t>
            </a:fld>
            <a:endParaRPr lang="en-US"/>
          </a:p>
        </p:txBody>
      </p:sp>
      <p:sp>
        <p:nvSpPr>
          <p:cNvPr id="9"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10" name="Text Placeholder 9"/>
          <p:cNvSpPr>
            <a:spLocks noGrp="1"/>
          </p:cNvSpPr>
          <p:nvPr>
            <p:ph type="body" sz="quarter" idx="13" hasCustomPrompt="1"/>
          </p:nvPr>
        </p:nvSpPr>
        <p:spPr>
          <a:xfrm>
            <a:off x="1179576" y="1052580"/>
            <a:ext cx="10101696"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Text Placeholder 28">
            <a:extLst>
              <a:ext uri="{FF2B5EF4-FFF2-40B4-BE49-F238E27FC236}">
                <a16:creationId xmlns:a16="http://schemas.microsoft.com/office/drawing/2014/main" id="{4B1D453C-5E1E-E642-BC33-FDA6A16888A6}"/>
              </a:ext>
            </a:extLst>
          </p:cNvPr>
          <p:cNvSpPr>
            <a:spLocks noGrp="1"/>
          </p:cNvSpPr>
          <p:nvPr>
            <p:ph type="body" sz="quarter" idx="16"/>
          </p:nvPr>
        </p:nvSpPr>
        <p:spPr>
          <a:xfrm>
            <a:off x="1179576" y="1877854"/>
            <a:ext cx="2560320" cy="107950"/>
          </a:xfrm>
          <a:prstGeom prst="roundRect">
            <a:avLst/>
          </a:prstGeom>
          <a:solidFill>
            <a:schemeClr val="accent6"/>
          </a:solidFill>
        </p:spPr>
        <p:txBody>
          <a:bodyPr>
            <a:noAutofit/>
          </a:bodyPr>
          <a:lstStyle>
            <a:lvl1pPr>
              <a:defRPr sz="800">
                <a:noFill/>
              </a:defRPr>
            </a:lvl1pPr>
            <a:lvl2pPr>
              <a:defRPr sz="800">
                <a:noFill/>
              </a:defRPr>
            </a:lvl2pPr>
            <a:lvl3pPr>
              <a:defRPr sz="800">
                <a:noFill/>
              </a:defRPr>
            </a:lvl3pPr>
            <a:lvl4pPr>
              <a:defRPr sz="800">
                <a:noFill/>
              </a:defRPr>
            </a:lvl4pPr>
            <a:lvl5pPr>
              <a:defRPr sz="800">
                <a:noFill/>
              </a:defRPr>
            </a:lvl5pPr>
          </a:lstStyle>
          <a:p>
            <a:pPr lvl="0"/>
            <a:endParaRPr lang="en-US" dirty="0"/>
          </a:p>
        </p:txBody>
      </p:sp>
      <p:sp>
        <p:nvSpPr>
          <p:cNvPr id="17" name="Text Placeholder 28">
            <a:extLst>
              <a:ext uri="{FF2B5EF4-FFF2-40B4-BE49-F238E27FC236}">
                <a16:creationId xmlns:a16="http://schemas.microsoft.com/office/drawing/2014/main" id="{F6F9C338-C7D9-254F-B5AB-04AACC3D74F2}"/>
              </a:ext>
            </a:extLst>
          </p:cNvPr>
          <p:cNvSpPr>
            <a:spLocks noGrp="1"/>
          </p:cNvSpPr>
          <p:nvPr>
            <p:ph type="body" sz="quarter" idx="17"/>
          </p:nvPr>
        </p:nvSpPr>
        <p:spPr>
          <a:xfrm>
            <a:off x="4946996" y="1877854"/>
            <a:ext cx="2560320" cy="107950"/>
          </a:xfrm>
          <a:prstGeom prst="roundRect">
            <a:avLst/>
          </a:prstGeom>
          <a:solidFill>
            <a:schemeClr val="accent6"/>
          </a:solidFill>
        </p:spPr>
        <p:txBody>
          <a:bodyPr>
            <a:noAutofit/>
          </a:bodyPr>
          <a:lstStyle>
            <a:lvl1pPr>
              <a:defRPr sz="800">
                <a:noFill/>
              </a:defRPr>
            </a:lvl1pPr>
            <a:lvl2pPr>
              <a:defRPr sz="800">
                <a:noFill/>
              </a:defRPr>
            </a:lvl2pPr>
            <a:lvl3pPr>
              <a:defRPr sz="800">
                <a:noFill/>
              </a:defRPr>
            </a:lvl3pPr>
            <a:lvl4pPr>
              <a:defRPr sz="800">
                <a:noFill/>
              </a:defRPr>
            </a:lvl4pPr>
            <a:lvl5pPr>
              <a:defRPr sz="800">
                <a:noFill/>
              </a:defRPr>
            </a:lvl5pPr>
          </a:lstStyle>
          <a:p>
            <a:pPr lvl="0"/>
            <a:endParaRPr lang="en-US" dirty="0"/>
          </a:p>
        </p:txBody>
      </p:sp>
      <p:sp>
        <p:nvSpPr>
          <p:cNvPr id="18" name="Text Placeholder 28">
            <a:extLst>
              <a:ext uri="{FF2B5EF4-FFF2-40B4-BE49-F238E27FC236}">
                <a16:creationId xmlns:a16="http://schemas.microsoft.com/office/drawing/2014/main" id="{FCEA2522-C241-384C-AB61-E73DFEF69BFC}"/>
              </a:ext>
            </a:extLst>
          </p:cNvPr>
          <p:cNvSpPr>
            <a:spLocks noGrp="1"/>
          </p:cNvSpPr>
          <p:nvPr>
            <p:ph type="body" sz="quarter" idx="18"/>
          </p:nvPr>
        </p:nvSpPr>
        <p:spPr>
          <a:xfrm>
            <a:off x="1179576" y="3964643"/>
            <a:ext cx="2560320" cy="107950"/>
          </a:xfrm>
          <a:prstGeom prst="roundRect">
            <a:avLst/>
          </a:prstGeom>
          <a:solidFill>
            <a:schemeClr val="accent6"/>
          </a:solidFill>
        </p:spPr>
        <p:txBody>
          <a:bodyPr>
            <a:noAutofit/>
          </a:bodyPr>
          <a:lstStyle>
            <a:lvl1pPr>
              <a:defRPr sz="800">
                <a:noFill/>
              </a:defRPr>
            </a:lvl1pPr>
            <a:lvl2pPr>
              <a:defRPr sz="800">
                <a:noFill/>
              </a:defRPr>
            </a:lvl2pPr>
            <a:lvl3pPr>
              <a:defRPr sz="800">
                <a:noFill/>
              </a:defRPr>
            </a:lvl3pPr>
            <a:lvl4pPr>
              <a:defRPr sz="800">
                <a:noFill/>
              </a:defRPr>
            </a:lvl4pPr>
            <a:lvl5pPr>
              <a:defRPr sz="800">
                <a:noFill/>
              </a:defRPr>
            </a:lvl5pPr>
          </a:lstStyle>
          <a:p>
            <a:pPr lvl="0"/>
            <a:endParaRPr lang="en-US" dirty="0"/>
          </a:p>
        </p:txBody>
      </p:sp>
      <p:sp>
        <p:nvSpPr>
          <p:cNvPr id="19" name="Text Placeholder 28">
            <a:extLst>
              <a:ext uri="{FF2B5EF4-FFF2-40B4-BE49-F238E27FC236}">
                <a16:creationId xmlns:a16="http://schemas.microsoft.com/office/drawing/2014/main" id="{4BF94838-7CA7-D145-930F-93BBE65C66F0}"/>
              </a:ext>
            </a:extLst>
          </p:cNvPr>
          <p:cNvSpPr>
            <a:spLocks noGrp="1"/>
          </p:cNvSpPr>
          <p:nvPr>
            <p:ph type="body" sz="quarter" idx="19"/>
          </p:nvPr>
        </p:nvSpPr>
        <p:spPr>
          <a:xfrm>
            <a:off x="4946996" y="3964643"/>
            <a:ext cx="2560320" cy="107950"/>
          </a:xfrm>
          <a:prstGeom prst="roundRect">
            <a:avLst/>
          </a:prstGeom>
          <a:solidFill>
            <a:schemeClr val="accent6"/>
          </a:solidFill>
        </p:spPr>
        <p:txBody>
          <a:bodyPr>
            <a:noAutofit/>
          </a:bodyPr>
          <a:lstStyle>
            <a:lvl1pPr>
              <a:defRPr sz="800">
                <a:noFill/>
              </a:defRPr>
            </a:lvl1pPr>
            <a:lvl2pPr>
              <a:defRPr sz="800">
                <a:noFill/>
              </a:defRPr>
            </a:lvl2pPr>
            <a:lvl3pPr>
              <a:defRPr sz="800">
                <a:noFill/>
              </a:defRPr>
            </a:lvl3pPr>
            <a:lvl4pPr>
              <a:defRPr sz="800">
                <a:noFill/>
              </a:defRPr>
            </a:lvl4pPr>
            <a:lvl5pPr>
              <a:defRPr sz="800">
                <a:noFill/>
              </a:defRPr>
            </a:lvl5pPr>
          </a:lstStyle>
          <a:p>
            <a:pPr lvl="0"/>
            <a:endParaRPr lang="en-US" dirty="0"/>
          </a:p>
        </p:txBody>
      </p:sp>
      <p:sp>
        <p:nvSpPr>
          <p:cNvPr id="20" name="Text Placeholder 34">
            <a:extLst>
              <a:ext uri="{FF2B5EF4-FFF2-40B4-BE49-F238E27FC236}">
                <a16:creationId xmlns:a16="http://schemas.microsoft.com/office/drawing/2014/main" id="{A6787BAA-095E-4341-915F-2B97361C186F}"/>
              </a:ext>
            </a:extLst>
          </p:cNvPr>
          <p:cNvSpPr>
            <a:spLocks noGrp="1"/>
          </p:cNvSpPr>
          <p:nvPr>
            <p:ph type="body" sz="quarter" idx="20" hasCustomPrompt="1"/>
          </p:nvPr>
        </p:nvSpPr>
        <p:spPr>
          <a:xfrm>
            <a:off x="1179576" y="2137879"/>
            <a:ext cx="2560320" cy="1135183"/>
          </a:xfrm>
        </p:spPr>
        <p:txBody>
          <a:bodyPr wrap="square">
            <a:noAutofit/>
          </a:bodyPr>
          <a:lstStyle>
            <a:lvl1pPr>
              <a:lnSpc>
                <a:spcPct val="80000"/>
              </a:lnSpc>
              <a:spcBef>
                <a:spcPts val="0"/>
              </a:spcBef>
              <a:spcAft>
                <a:spcPts val="0"/>
              </a:spcAft>
              <a:defRPr sz="5400" b="0" i="0">
                <a:solidFill>
                  <a:schemeClr val="accent1"/>
                </a:solidFill>
                <a:latin typeface="Tiempos Headline Semibold" panose="02020703060303060403" pitchFamily="18" charset="0"/>
              </a:defRPr>
            </a:lvl1pPr>
            <a:lvl2pPr>
              <a:lnSpc>
                <a:spcPct val="90000"/>
              </a:lnSpc>
              <a:spcBef>
                <a:spcPts val="0"/>
              </a:spcBef>
              <a:spcAft>
                <a:spcPts val="500"/>
              </a:spcAft>
              <a:defRPr sz="1600" b="1" i="0">
                <a:solidFill>
                  <a:schemeClr val="accent1"/>
                </a:solidFill>
                <a:latin typeface="+mn-lt"/>
              </a:defRPr>
            </a:lvl2pPr>
            <a:lvl3pPr marL="0" indent="0">
              <a:lnSpc>
                <a:spcPct val="100000"/>
              </a:lnSpc>
              <a:spcBef>
                <a:spcPts val="0"/>
              </a:spcBef>
              <a:buFontTx/>
              <a:buNone/>
              <a:defRPr sz="1200" b="0" i="0">
                <a:solidFill>
                  <a:schemeClr val="tx1"/>
                </a:solidFill>
                <a:latin typeface="+mn-lt"/>
              </a:defRPr>
            </a:lvl3pPr>
          </a:lstStyle>
          <a:p>
            <a:pPr lvl="0"/>
            <a:r>
              <a:rPr lang="en-US" dirty="0"/>
              <a:t>#</a:t>
            </a:r>
          </a:p>
          <a:p>
            <a:pPr lvl="1"/>
            <a:r>
              <a:rPr lang="en-US" dirty="0"/>
              <a:t>Secondary </a:t>
            </a:r>
          </a:p>
          <a:p>
            <a:pPr lvl="2"/>
            <a:r>
              <a:rPr lang="en-US" dirty="0"/>
              <a:t>Description text</a:t>
            </a:r>
          </a:p>
        </p:txBody>
      </p:sp>
      <p:sp>
        <p:nvSpPr>
          <p:cNvPr id="21" name="Text Placeholder 34">
            <a:extLst>
              <a:ext uri="{FF2B5EF4-FFF2-40B4-BE49-F238E27FC236}">
                <a16:creationId xmlns:a16="http://schemas.microsoft.com/office/drawing/2014/main" id="{D8A9D4E5-C1C1-874C-B0E2-C1BB6D0A7B15}"/>
              </a:ext>
            </a:extLst>
          </p:cNvPr>
          <p:cNvSpPr>
            <a:spLocks noGrp="1"/>
          </p:cNvSpPr>
          <p:nvPr>
            <p:ph type="body" sz="quarter" idx="21" hasCustomPrompt="1"/>
          </p:nvPr>
        </p:nvSpPr>
        <p:spPr>
          <a:xfrm>
            <a:off x="4946996" y="2137879"/>
            <a:ext cx="2560320" cy="1135183"/>
          </a:xfrm>
        </p:spPr>
        <p:txBody>
          <a:bodyPr wrap="square">
            <a:noAutofit/>
          </a:bodyPr>
          <a:lstStyle>
            <a:lvl1pPr>
              <a:lnSpc>
                <a:spcPct val="80000"/>
              </a:lnSpc>
              <a:spcBef>
                <a:spcPts val="0"/>
              </a:spcBef>
              <a:spcAft>
                <a:spcPts val="0"/>
              </a:spcAft>
              <a:defRPr lang="en-US" sz="5400" b="0" i="0" kern="1200" dirty="0">
                <a:solidFill>
                  <a:schemeClr val="accent1"/>
                </a:solidFill>
                <a:latin typeface="Tiempos Headline Semibold" panose="02020703060303060403" pitchFamily="18" charset="0"/>
                <a:ea typeface="+mn-ea"/>
                <a:cs typeface="+mn-cs"/>
              </a:defRPr>
            </a:lvl1pPr>
            <a:lvl2pPr>
              <a:lnSpc>
                <a:spcPct val="90000"/>
              </a:lnSpc>
              <a:spcBef>
                <a:spcPts val="0"/>
              </a:spcBef>
              <a:spcAft>
                <a:spcPts val="500"/>
              </a:spcAft>
              <a:defRPr sz="1600" b="1" i="0">
                <a:solidFill>
                  <a:schemeClr val="accent1"/>
                </a:solidFill>
                <a:latin typeface="+mn-lt"/>
              </a:defRPr>
            </a:lvl2pPr>
            <a:lvl3pPr>
              <a:lnSpc>
                <a:spcPct val="100000"/>
              </a:lnSpc>
              <a:spcBef>
                <a:spcPts val="0"/>
              </a:spcBef>
              <a:defRPr lang="en-US" sz="1200" b="0" i="0" kern="1200" dirty="0">
                <a:solidFill>
                  <a:schemeClr val="tx1"/>
                </a:solidFill>
                <a:latin typeface="+mn-lt"/>
                <a:ea typeface="+mn-ea"/>
                <a:cs typeface="+mn-cs"/>
              </a:defRPr>
            </a:lvl3pPr>
          </a:lstStyle>
          <a:p>
            <a:pPr marL="0" lvl="0" indent="0" algn="l" defTabSz="914400" rtl="0" eaLnBrk="1" latinLnBrk="0" hangingPunct="1">
              <a:lnSpc>
                <a:spcPct val="80000"/>
              </a:lnSpc>
              <a:spcBef>
                <a:spcPts val="0"/>
              </a:spcBef>
              <a:spcAft>
                <a:spcPts val="0"/>
              </a:spcAft>
              <a:buFont typeface="Arial" panose="020B0604020202020204" pitchFamily="34" charset="0"/>
              <a:buNone/>
            </a:pPr>
            <a:r>
              <a:rPr lang="en-US" dirty="0"/>
              <a:t>#</a:t>
            </a:r>
          </a:p>
          <a:p>
            <a:pPr lvl="1"/>
            <a:r>
              <a:rPr lang="en-US" dirty="0"/>
              <a:t>Secondary </a:t>
            </a:r>
          </a:p>
          <a:p>
            <a:pPr marL="0" lvl="2" indent="0" algn="l" defTabSz="914400" rtl="0" eaLnBrk="1" latinLnBrk="0" hangingPunct="1">
              <a:lnSpc>
                <a:spcPct val="100000"/>
              </a:lnSpc>
              <a:spcBef>
                <a:spcPts val="0"/>
              </a:spcBef>
              <a:spcAft>
                <a:spcPts val="800"/>
              </a:spcAft>
              <a:buFontTx/>
              <a:buNone/>
            </a:pPr>
            <a:r>
              <a:rPr lang="en-US" dirty="0"/>
              <a:t>Description Text</a:t>
            </a:r>
          </a:p>
        </p:txBody>
      </p:sp>
      <p:sp>
        <p:nvSpPr>
          <p:cNvPr id="22" name="Text Placeholder 34">
            <a:extLst>
              <a:ext uri="{FF2B5EF4-FFF2-40B4-BE49-F238E27FC236}">
                <a16:creationId xmlns:a16="http://schemas.microsoft.com/office/drawing/2014/main" id="{D6DBAD9A-061D-F040-A390-D2A59DF6F2B6}"/>
              </a:ext>
            </a:extLst>
          </p:cNvPr>
          <p:cNvSpPr>
            <a:spLocks noGrp="1"/>
          </p:cNvSpPr>
          <p:nvPr>
            <p:ph type="body" sz="quarter" idx="22" hasCustomPrompt="1"/>
          </p:nvPr>
        </p:nvSpPr>
        <p:spPr>
          <a:xfrm>
            <a:off x="1179576" y="4224668"/>
            <a:ext cx="2560320" cy="1135183"/>
          </a:xfrm>
        </p:spPr>
        <p:txBody>
          <a:bodyPr wrap="square">
            <a:noAutofit/>
          </a:bodyPr>
          <a:lstStyle>
            <a:lvl1pPr>
              <a:lnSpc>
                <a:spcPct val="80000"/>
              </a:lnSpc>
              <a:spcBef>
                <a:spcPts val="0"/>
              </a:spcBef>
              <a:spcAft>
                <a:spcPts val="0"/>
              </a:spcAft>
              <a:defRPr lang="en-US" sz="5400" b="0" i="0" kern="1200" dirty="0">
                <a:solidFill>
                  <a:schemeClr val="accent1"/>
                </a:solidFill>
                <a:latin typeface="Tiempos Headline Semibold" panose="02020703060303060403" pitchFamily="18" charset="0"/>
                <a:ea typeface="+mn-ea"/>
                <a:cs typeface="+mn-cs"/>
              </a:defRPr>
            </a:lvl1pPr>
            <a:lvl2pPr>
              <a:lnSpc>
                <a:spcPct val="90000"/>
              </a:lnSpc>
              <a:spcBef>
                <a:spcPts val="0"/>
              </a:spcBef>
              <a:spcAft>
                <a:spcPts val="500"/>
              </a:spcAft>
              <a:defRPr sz="1600" b="1" i="0">
                <a:solidFill>
                  <a:schemeClr val="accent1"/>
                </a:solidFill>
                <a:latin typeface="+mn-lt"/>
              </a:defRPr>
            </a:lvl2pPr>
            <a:lvl3pPr>
              <a:lnSpc>
                <a:spcPct val="100000"/>
              </a:lnSpc>
              <a:spcBef>
                <a:spcPts val="0"/>
              </a:spcBef>
              <a:defRPr lang="en-US" sz="1200" b="0" i="0" kern="1200" dirty="0">
                <a:solidFill>
                  <a:schemeClr val="tx1"/>
                </a:solidFill>
                <a:latin typeface="+mn-lt"/>
                <a:ea typeface="+mn-ea"/>
                <a:cs typeface="+mn-cs"/>
              </a:defRPr>
            </a:lvl3pPr>
          </a:lstStyle>
          <a:p>
            <a:pPr marL="0" lvl="0" indent="0" algn="l" defTabSz="914400" rtl="0" eaLnBrk="1" latinLnBrk="0" hangingPunct="1">
              <a:lnSpc>
                <a:spcPct val="80000"/>
              </a:lnSpc>
              <a:spcBef>
                <a:spcPts val="0"/>
              </a:spcBef>
              <a:spcAft>
                <a:spcPts val="0"/>
              </a:spcAft>
              <a:buFont typeface="Arial" panose="020B0604020202020204" pitchFamily="34" charset="0"/>
              <a:buNone/>
            </a:pPr>
            <a:r>
              <a:rPr lang="en-US" dirty="0"/>
              <a:t>#</a:t>
            </a:r>
          </a:p>
          <a:p>
            <a:pPr lvl="1"/>
            <a:r>
              <a:rPr lang="en-US" dirty="0"/>
              <a:t>Secondary </a:t>
            </a:r>
          </a:p>
          <a:p>
            <a:pPr marL="0" lvl="2" indent="0" algn="l" defTabSz="914400" rtl="0" eaLnBrk="1" latinLnBrk="0" hangingPunct="1">
              <a:lnSpc>
                <a:spcPct val="100000"/>
              </a:lnSpc>
              <a:spcBef>
                <a:spcPts val="0"/>
              </a:spcBef>
              <a:spcAft>
                <a:spcPts val="800"/>
              </a:spcAft>
              <a:buFontTx/>
              <a:buNone/>
            </a:pPr>
            <a:r>
              <a:rPr lang="en-US" dirty="0"/>
              <a:t>Description Text</a:t>
            </a:r>
          </a:p>
        </p:txBody>
      </p:sp>
      <p:sp>
        <p:nvSpPr>
          <p:cNvPr id="23" name="Text Placeholder 34">
            <a:extLst>
              <a:ext uri="{FF2B5EF4-FFF2-40B4-BE49-F238E27FC236}">
                <a16:creationId xmlns:a16="http://schemas.microsoft.com/office/drawing/2014/main" id="{4E9E4307-0E2E-D246-92F5-442E5F46CF7E}"/>
              </a:ext>
            </a:extLst>
          </p:cNvPr>
          <p:cNvSpPr>
            <a:spLocks noGrp="1"/>
          </p:cNvSpPr>
          <p:nvPr>
            <p:ph type="body" sz="quarter" idx="23" hasCustomPrompt="1"/>
          </p:nvPr>
        </p:nvSpPr>
        <p:spPr>
          <a:xfrm>
            <a:off x="4946996" y="4224668"/>
            <a:ext cx="2560320" cy="1135183"/>
          </a:xfrm>
        </p:spPr>
        <p:txBody>
          <a:bodyPr wrap="square">
            <a:noAutofit/>
          </a:bodyPr>
          <a:lstStyle>
            <a:lvl1pPr>
              <a:lnSpc>
                <a:spcPct val="80000"/>
              </a:lnSpc>
              <a:spcBef>
                <a:spcPts val="0"/>
              </a:spcBef>
              <a:spcAft>
                <a:spcPts val="0"/>
              </a:spcAft>
              <a:defRPr lang="en-US" sz="5400" b="0" i="0" kern="1200" dirty="0">
                <a:solidFill>
                  <a:schemeClr val="accent1"/>
                </a:solidFill>
                <a:latin typeface="Tiempos Headline Semibold" panose="02020703060303060403" pitchFamily="18" charset="0"/>
                <a:ea typeface="+mn-ea"/>
                <a:cs typeface="+mn-cs"/>
              </a:defRPr>
            </a:lvl1pPr>
            <a:lvl2pPr>
              <a:lnSpc>
                <a:spcPct val="90000"/>
              </a:lnSpc>
              <a:spcBef>
                <a:spcPts val="0"/>
              </a:spcBef>
              <a:spcAft>
                <a:spcPts val="500"/>
              </a:spcAft>
              <a:defRPr sz="1600" b="1" i="0">
                <a:solidFill>
                  <a:schemeClr val="accent1"/>
                </a:solidFill>
                <a:latin typeface="+mn-lt"/>
              </a:defRPr>
            </a:lvl2pPr>
            <a:lvl3pPr>
              <a:lnSpc>
                <a:spcPct val="100000"/>
              </a:lnSpc>
              <a:spcBef>
                <a:spcPts val="0"/>
              </a:spcBef>
              <a:defRPr lang="en-US" sz="1200" b="0" i="0" kern="1200" dirty="0">
                <a:solidFill>
                  <a:schemeClr val="tx1"/>
                </a:solidFill>
                <a:latin typeface="+mn-lt"/>
                <a:ea typeface="+mn-ea"/>
                <a:cs typeface="+mn-cs"/>
              </a:defRPr>
            </a:lvl3pPr>
          </a:lstStyle>
          <a:p>
            <a:pPr marL="0" lvl="0" indent="0" algn="l" defTabSz="914400" rtl="0" eaLnBrk="1" latinLnBrk="0" hangingPunct="1">
              <a:lnSpc>
                <a:spcPct val="80000"/>
              </a:lnSpc>
              <a:spcBef>
                <a:spcPts val="0"/>
              </a:spcBef>
              <a:spcAft>
                <a:spcPts val="0"/>
              </a:spcAft>
              <a:buFont typeface="Arial" panose="020B0604020202020204" pitchFamily="34" charset="0"/>
              <a:buNone/>
            </a:pPr>
            <a:r>
              <a:rPr lang="en-US" dirty="0"/>
              <a:t>#</a:t>
            </a:r>
          </a:p>
          <a:p>
            <a:pPr lvl="1"/>
            <a:r>
              <a:rPr lang="en-US" dirty="0"/>
              <a:t>Secondary </a:t>
            </a:r>
          </a:p>
          <a:p>
            <a:pPr marL="0" lvl="2" indent="0" algn="l" defTabSz="914400" rtl="0" eaLnBrk="1" latinLnBrk="0" hangingPunct="1">
              <a:lnSpc>
                <a:spcPct val="100000"/>
              </a:lnSpc>
              <a:spcBef>
                <a:spcPts val="0"/>
              </a:spcBef>
              <a:spcAft>
                <a:spcPts val="800"/>
              </a:spcAft>
              <a:buFontTx/>
              <a:buNone/>
            </a:pPr>
            <a:r>
              <a:rPr lang="en-US" dirty="0"/>
              <a:t>Description Text</a:t>
            </a:r>
          </a:p>
        </p:txBody>
      </p:sp>
      <p:sp>
        <p:nvSpPr>
          <p:cNvPr id="26"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lang="en-US" sz="1100" b="1" kern="1200" cap="all" baseline="0" dirty="0">
                <a:solidFill>
                  <a:schemeClr val="accent1">
                    <a:lumMod val="40000"/>
                    <a:lumOff val="60000"/>
                  </a:schemeClr>
                </a:solidFill>
                <a:latin typeface="Soleil" panose="00000500000000000000" pitchFamily="50" charset="0"/>
                <a:ea typeface="+mn-ea"/>
                <a:cs typeface="+mn-cs"/>
              </a:defRPr>
            </a:lvl1pPr>
          </a:lstStyle>
          <a:p>
            <a:pPr marL="0" lvl="0" indent="0" algn="l" defTabSz="914400" rtl="0" eaLnBrk="1" latinLnBrk="0" hangingPunct="1">
              <a:lnSpc>
                <a:spcPct val="80000"/>
              </a:lnSpc>
              <a:spcBef>
                <a:spcPts val="0"/>
              </a:spcBef>
              <a:spcAft>
                <a:spcPts val="500"/>
              </a:spcAft>
              <a:buFont typeface="Arial" panose="020B0604020202020204" pitchFamily="34" charset="0"/>
              <a:buNone/>
            </a:pPr>
            <a:r>
              <a:rPr lang="en-US" dirty="0"/>
              <a:t>Section title optional</a:t>
            </a:r>
          </a:p>
        </p:txBody>
      </p:sp>
      <p:sp>
        <p:nvSpPr>
          <p:cNvPr id="3" name="Text Placeholder 28">
            <a:extLst>
              <a:ext uri="{FF2B5EF4-FFF2-40B4-BE49-F238E27FC236}">
                <a16:creationId xmlns:a16="http://schemas.microsoft.com/office/drawing/2014/main" id="{31419D24-3AD9-9A78-D4F7-D9BCC862A2C7}"/>
              </a:ext>
            </a:extLst>
          </p:cNvPr>
          <p:cNvSpPr>
            <a:spLocks noGrp="1"/>
          </p:cNvSpPr>
          <p:nvPr>
            <p:ph type="body" sz="quarter" idx="24"/>
          </p:nvPr>
        </p:nvSpPr>
        <p:spPr>
          <a:xfrm>
            <a:off x="8714416" y="1877854"/>
            <a:ext cx="2560320" cy="107950"/>
          </a:xfrm>
          <a:prstGeom prst="roundRect">
            <a:avLst/>
          </a:prstGeom>
          <a:solidFill>
            <a:schemeClr val="accent6"/>
          </a:solidFill>
        </p:spPr>
        <p:txBody>
          <a:bodyPr>
            <a:noAutofit/>
          </a:bodyPr>
          <a:lstStyle>
            <a:lvl1pPr>
              <a:defRPr sz="800">
                <a:noFill/>
              </a:defRPr>
            </a:lvl1pPr>
            <a:lvl2pPr>
              <a:defRPr sz="800">
                <a:noFill/>
              </a:defRPr>
            </a:lvl2pPr>
            <a:lvl3pPr>
              <a:defRPr sz="800">
                <a:noFill/>
              </a:defRPr>
            </a:lvl3pPr>
            <a:lvl4pPr>
              <a:defRPr sz="800">
                <a:noFill/>
              </a:defRPr>
            </a:lvl4pPr>
            <a:lvl5pPr>
              <a:defRPr sz="800">
                <a:noFill/>
              </a:defRPr>
            </a:lvl5pPr>
          </a:lstStyle>
          <a:p>
            <a:pPr lvl="0"/>
            <a:endParaRPr lang="en-US" dirty="0"/>
          </a:p>
        </p:txBody>
      </p:sp>
      <p:sp>
        <p:nvSpPr>
          <p:cNvPr id="8" name="Text Placeholder 28">
            <a:extLst>
              <a:ext uri="{FF2B5EF4-FFF2-40B4-BE49-F238E27FC236}">
                <a16:creationId xmlns:a16="http://schemas.microsoft.com/office/drawing/2014/main" id="{99C90453-75DF-6B2F-F974-0EE948670D07}"/>
              </a:ext>
            </a:extLst>
          </p:cNvPr>
          <p:cNvSpPr>
            <a:spLocks noGrp="1"/>
          </p:cNvSpPr>
          <p:nvPr>
            <p:ph type="body" sz="quarter" idx="25"/>
          </p:nvPr>
        </p:nvSpPr>
        <p:spPr>
          <a:xfrm>
            <a:off x="8714416" y="3964643"/>
            <a:ext cx="2560320" cy="107950"/>
          </a:xfrm>
          <a:prstGeom prst="roundRect">
            <a:avLst/>
          </a:prstGeom>
          <a:solidFill>
            <a:schemeClr val="accent6"/>
          </a:solidFill>
        </p:spPr>
        <p:txBody>
          <a:bodyPr>
            <a:noAutofit/>
          </a:bodyPr>
          <a:lstStyle>
            <a:lvl1pPr>
              <a:defRPr sz="800">
                <a:noFill/>
              </a:defRPr>
            </a:lvl1pPr>
            <a:lvl2pPr>
              <a:defRPr sz="800">
                <a:noFill/>
              </a:defRPr>
            </a:lvl2pPr>
            <a:lvl3pPr>
              <a:defRPr sz="800">
                <a:noFill/>
              </a:defRPr>
            </a:lvl3pPr>
            <a:lvl4pPr>
              <a:defRPr sz="800">
                <a:noFill/>
              </a:defRPr>
            </a:lvl4pPr>
            <a:lvl5pPr>
              <a:defRPr sz="800">
                <a:noFill/>
              </a:defRPr>
            </a:lvl5pPr>
          </a:lstStyle>
          <a:p>
            <a:pPr lvl="0"/>
            <a:endParaRPr lang="en-US" dirty="0"/>
          </a:p>
        </p:txBody>
      </p:sp>
      <p:sp>
        <p:nvSpPr>
          <p:cNvPr id="13" name="Text Placeholder 34">
            <a:extLst>
              <a:ext uri="{FF2B5EF4-FFF2-40B4-BE49-F238E27FC236}">
                <a16:creationId xmlns:a16="http://schemas.microsoft.com/office/drawing/2014/main" id="{B28F656E-D378-C4A8-20E9-4621C07550B3}"/>
              </a:ext>
            </a:extLst>
          </p:cNvPr>
          <p:cNvSpPr>
            <a:spLocks noGrp="1"/>
          </p:cNvSpPr>
          <p:nvPr>
            <p:ph type="body" sz="quarter" idx="26" hasCustomPrompt="1"/>
          </p:nvPr>
        </p:nvSpPr>
        <p:spPr>
          <a:xfrm>
            <a:off x="8714416" y="2137879"/>
            <a:ext cx="2560320" cy="1135183"/>
          </a:xfrm>
        </p:spPr>
        <p:txBody>
          <a:bodyPr wrap="square">
            <a:noAutofit/>
          </a:bodyPr>
          <a:lstStyle>
            <a:lvl1pPr>
              <a:lnSpc>
                <a:spcPct val="80000"/>
              </a:lnSpc>
              <a:spcBef>
                <a:spcPts val="0"/>
              </a:spcBef>
              <a:spcAft>
                <a:spcPts val="0"/>
              </a:spcAft>
              <a:defRPr lang="en-US" sz="5400" b="0" i="0" kern="1200" dirty="0">
                <a:solidFill>
                  <a:schemeClr val="accent1"/>
                </a:solidFill>
                <a:latin typeface="Tiempos Headline Semibold" panose="02020703060303060403" pitchFamily="18" charset="0"/>
                <a:ea typeface="+mn-ea"/>
                <a:cs typeface="+mn-cs"/>
              </a:defRPr>
            </a:lvl1pPr>
            <a:lvl2pPr>
              <a:lnSpc>
                <a:spcPct val="90000"/>
              </a:lnSpc>
              <a:spcBef>
                <a:spcPts val="0"/>
              </a:spcBef>
              <a:spcAft>
                <a:spcPts val="500"/>
              </a:spcAft>
              <a:defRPr sz="1600" b="1" i="0">
                <a:solidFill>
                  <a:schemeClr val="accent1"/>
                </a:solidFill>
                <a:latin typeface="+mn-lt"/>
              </a:defRPr>
            </a:lvl2pPr>
            <a:lvl3pPr>
              <a:lnSpc>
                <a:spcPct val="100000"/>
              </a:lnSpc>
              <a:spcBef>
                <a:spcPts val="0"/>
              </a:spcBef>
              <a:defRPr lang="en-US" sz="1200" b="0" i="0" kern="1200" dirty="0">
                <a:solidFill>
                  <a:schemeClr val="tx1"/>
                </a:solidFill>
                <a:latin typeface="+mn-lt"/>
                <a:ea typeface="+mn-ea"/>
                <a:cs typeface="+mn-cs"/>
              </a:defRPr>
            </a:lvl3pPr>
          </a:lstStyle>
          <a:p>
            <a:pPr marL="0" lvl="0" indent="0" algn="l" defTabSz="914400" rtl="0" eaLnBrk="1" latinLnBrk="0" hangingPunct="1">
              <a:lnSpc>
                <a:spcPct val="80000"/>
              </a:lnSpc>
              <a:spcBef>
                <a:spcPts val="0"/>
              </a:spcBef>
              <a:spcAft>
                <a:spcPts val="0"/>
              </a:spcAft>
              <a:buFont typeface="Arial" panose="020B0604020202020204" pitchFamily="34" charset="0"/>
              <a:buNone/>
            </a:pPr>
            <a:r>
              <a:rPr lang="en-US" dirty="0"/>
              <a:t>#</a:t>
            </a:r>
          </a:p>
          <a:p>
            <a:pPr lvl="1"/>
            <a:r>
              <a:rPr lang="en-US" dirty="0"/>
              <a:t>Secondary </a:t>
            </a:r>
          </a:p>
          <a:p>
            <a:pPr marL="0" lvl="2" indent="0" algn="l" defTabSz="914400" rtl="0" eaLnBrk="1" latinLnBrk="0" hangingPunct="1">
              <a:lnSpc>
                <a:spcPct val="100000"/>
              </a:lnSpc>
              <a:spcBef>
                <a:spcPts val="0"/>
              </a:spcBef>
              <a:spcAft>
                <a:spcPts val="800"/>
              </a:spcAft>
              <a:buFontTx/>
              <a:buNone/>
            </a:pPr>
            <a:r>
              <a:rPr lang="en-US" dirty="0"/>
              <a:t>Description Text</a:t>
            </a:r>
          </a:p>
        </p:txBody>
      </p:sp>
      <p:sp>
        <p:nvSpPr>
          <p:cNvPr id="14" name="Text Placeholder 34">
            <a:extLst>
              <a:ext uri="{FF2B5EF4-FFF2-40B4-BE49-F238E27FC236}">
                <a16:creationId xmlns:a16="http://schemas.microsoft.com/office/drawing/2014/main" id="{E8F948B2-8A4C-96BA-BF84-D0DB64C0ABA6}"/>
              </a:ext>
            </a:extLst>
          </p:cNvPr>
          <p:cNvSpPr>
            <a:spLocks noGrp="1"/>
          </p:cNvSpPr>
          <p:nvPr>
            <p:ph type="body" sz="quarter" idx="27" hasCustomPrompt="1"/>
          </p:nvPr>
        </p:nvSpPr>
        <p:spPr>
          <a:xfrm>
            <a:off x="8714416" y="4224668"/>
            <a:ext cx="2560320" cy="1135183"/>
          </a:xfrm>
        </p:spPr>
        <p:txBody>
          <a:bodyPr wrap="square">
            <a:noAutofit/>
          </a:bodyPr>
          <a:lstStyle>
            <a:lvl1pPr>
              <a:lnSpc>
                <a:spcPct val="80000"/>
              </a:lnSpc>
              <a:spcBef>
                <a:spcPts val="0"/>
              </a:spcBef>
              <a:spcAft>
                <a:spcPts val="0"/>
              </a:spcAft>
              <a:defRPr lang="en-US" sz="5400" b="0" i="0" kern="1200" dirty="0">
                <a:solidFill>
                  <a:schemeClr val="accent1"/>
                </a:solidFill>
                <a:latin typeface="Tiempos Headline Semibold" panose="02020703060303060403" pitchFamily="18" charset="0"/>
                <a:ea typeface="+mn-ea"/>
                <a:cs typeface="+mn-cs"/>
              </a:defRPr>
            </a:lvl1pPr>
            <a:lvl2pPr>
              <a:lnSpc>
                <a:spcPct val="90000"/>
              </a:lnSpc>
              <a:spcBef>
                <a:spcPts val="0"/>
              </a:spcBef>
              <a:spcAft>
                <a:spcPts val="500"/>
              </a:spcAft>
              <a:defRPr sz="1600" b="1" i="0">
                <a:solidFill>
                  <a:schemeClr val="accent1"/>
                </a:solidFill>
                <a:latin typeface="+mn-lt"/>
              </a:defRPr>
            </a:lvl2pPr>
            <a:lvl3pPr>
              <a:lnSpc>
                <a:spcPct val="100000"/>
              </a:lnSpc>
              <a:spcBef>
                <a:spcPts val="0"/>
              </a:spcBef>
              <a:defRPr lang="en-US" sz="1200" b="0" i="0" kern="1200" dirty="0">
                <a:solidFill>
                  <a:schemeClr val="tx1"/>
                </a:solidFill>
                <a:latin typeface="+mn-lt"/>
                <a:ea typeface="+mn-ea"/>
                <a:cs typeface="+mn-cs"/>
              </a:defRPr>
            </a:lvl3pPr>
          </a:lstStyle>
          <a:p>
            <a:pPr marL="0" lvl="0" indent="0" algn="l" defTabSz="914400" rtl="0" eaLnBrk="1" latinLnBrk="0" hangingPunct="1">
              <a:lnSpc>
                <a:spcPct val="80000"/>
              </a:lnSpc>
              <a:spcBef>
                <a:spcPts val="0"/>
              </a:spcBef>
              <a:spcAft>
                <a:spcPts val="0"/>
              </a:spcAft>
              <a:buFont typeface="Arial" panose="020B0604020202020204" pitchFamily="34" charset="0"/>
              <a:buNone/>
            </a:pPr>
            <a:r>
              <a:rPr lang="en-US" dirty="0"/>
              <a:t>#</a:t>
            </a:r>
          </a:p>
          <a:p>
            <a:pPr lvl="1"/>
            <a:r>
              <a:rPr lang="en-US" dirty="0"/>
              <a:t>Secondary </a:t>
            </a:r>
          </a:p>
          <a:p>
            <a:pPr marL="0" lvl="2" indent="0" algn="l" defTabSz="914400" rtl="0" eaLnBrk="1" latinLnBrk="0" hangingPunct="1">
              <a:lnSpc>
                <a:spcPct val="100000"/>
              </a:lnSpc>
              <a:spcBef>
                <a:spcPts val="0"/>
              </a:spcBef>
              <a:spcAft>
                <a:spcPts val="800"/>
              </a:spcAft>
              <a:buFontTx/>
              <a:buNone/>
            </a:pPr>
            <a:r>
              <a:rPr lang="en-US" dirty="0"/>
              <a:t>Description Text</a:t>
            </a:r>
          </a:p>
        </p:txBody>
      </p:sp>
    </p:spTree>
    <p:extLst>
      <p:ext uri="{BB962C8B-B14F-4D97-AF65-F5344CB8AC3E}">
        <p14:creationId xmlns:p14="http://schemas.microsoft.com/office/powerpoint/2010/main" val="2610185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Key Stats">
    <p:spTree>
      <p:nvGrpSpPr>
        <p:cNvPr id="1" name=""/>
        <p:cNvGrpSpPr/>
        <p:nvPr/>
      </p:nvGrpSpPr>
      <p:grpSpPr>
        <a:xfrm>
          <a:off x="0" y="0"/>
          <a:ext cx="0" cy="0"/>
          <a:chOff x="0" y="0"/>
          <a:chExt cx="0" cy="0"/>
        </a:xfrm>
      </p:grpSpPr>
      <p:sp>
        <p:nvSpPr>
          <p:cNvPr id="13" name="Text Placeholder 40">
            <a:extLst>
              <a:ext uri="{FF2B5EF4-FFF2-40B4-BE49-F238E27FC236}">
                <a16:creationId xmlns:a16="http://schemas.microsoft.com/office/drawing/2014/main" id="{F42FEB39-FCC8-3045-B328-E083589944E1}"/>
              </a:ext>
            </a:extLst>
          </p:cNvPr>
          <p:cNvSpPr txBox="1">
            <a:spLocks/>
          </p:cNvSpPr>
          <p:nvPr/>
        </p:nvSpPr>
        <p:spPr>
          <a:xfrm>
            <a:off x="7772400" y="0"/>
            <a:ext cx="3977640" cy="6858000"/>
          </a:xfrm>
          <a:prstGeom prst="rect">
            <a:avLst/>
          </a:pr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8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8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8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8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8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2" name="Title 1"/>
          <p:cNvSpPr>
            <a:spLocks noGrp="1"/>
          </p:cNvSpPr>
          <p:nvPr>
            <p:ph type="title" hasCustomPrompt="1"/>
          </p:nvPr>
        </p:nvSpPr>
        <p:spPr>
          <a:xfrm>
            <a:off x="1179576" y="475742"/>
            <a:ext cx="5759811" cy="576838"/>
          </a:xfrm>
        </p:spPr>
        <p:txBody>
          <a:bodyPr anchor="t" anchorCtr="0">
            <a:noAutofit/>
          </a:bodyPr>
          <a:lstStyle>
            <a:lvl1pPr>
              <a:defRPr sz="3600"/>
            </a:lvl1pPr>
          </a:lstStyle>
          <a:p>
            <a:r>
              <a:rPr lang="en-US" dirty="0"/>
              <a:t>Title</a:t>
            </a:r>
          </a:p>
        </p:txBody>
      </p:sp>
      <p:sp>
        <p:nvSpPr>
          <p:cNvPr id="5" name="Date Placeholder 4"/>
          <p:cNvSpPr>
            <a:spLocks noGrp="1"/>
          </p:cNvSpPr>
          <p:nvPr>
            <p:ph type="dt" sz="half" idx="10"/>
          </p:nvPr>
        </p:nvSpPr>
        <p:spPr>
          <a:xfrm>
            <a:off x="1433464" y="6356350"/>
            <a:ext cx="1938454" cy="365125"/>
          </a:xfrm>
        </p:spPr>
        <p:txBody>
          <a:bodyPr>
            <a:noAutofit/>
          </a:bodyPr>
          <a:lstStyle/>
          <a:p>
            <a:fld id="{B6941E7E-3E25-45A7-9EE6-3D8C805B96CD}" type="datetimeFigureOut">
              <a:rPr lang="en-US" smtClean="0"/>
              <a:t>6/11/2025</a:t>
            </a:fld>
            <a:endParaRPr lang="en-US"/>
          </a:p>
        </p:txBody>
      </p:sp>
      <p:sp>
        <p:nvSpPr>
          <p:cNvPr id="6" name="Footer Placeholder 5"/>
          <p:cNvSpPr>
            <a:spLocks noGrp="1"/>
          </p:cNvSpPr>
          <p:nvPr>
            <p:ph type="ftr" sz="quarter" idx="11"/>
          </p:nvPr>
        </p:nvSpPr>
        <p:spPr>
          <a:xfrm>
            <a:off x="3529894" y="6356350"/>
            <a:ext cx="3653570" cy="365125"/>
          </a:xfrm>
        </p:spPr>
        <p:txBody>
          <a:bodyPr>
            <a:noAutofit/>
          </a:bodyPr>
          <a:lstStyle/>
          <a:p>
            <a:endParaRPr lang="en-US" dirty="0"/>
          </a:p>
        </p:txBody>
      </p:sp>
      <p:sp>
        <p:nvSpPr>
          <p:cNvPr id="7" name="Slide Number Placeholder 6"/>
          <p:cNvSpPr>
            <a:spLocks noGrp="1"/>
          </p:cNvSpPr>
          <p:nvPr>
            <p:ph type="sldNum" sz="quarter" idx="12"/>
          </p:nvPr>
        </p:nvSpPr>
        <p:spPr/>
        <p:txBody>
          <a:bodyPr>
            <a:noAutofit/>
          </a:bodyPr>
          <a:lstStyle/>
          <a:p>
            <a:fld id="{9FA39958-4547-491A-AB55-4DC9AA84292E}" type="slidenum">
              <a:rPr lang="en-US" smtClean="0"/>
              <a:t>‹#›</a:t>
            </a:fld>
            <a:endParaRPr lang="en-US"/>
          </a:p>
        </p:txBody>
      </p:sp>
      <p:sp>
        <p:nvSpPr>
          <p:cNvPr id="9"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10" name="Text Placeholder 9"/>
          <p:cNvSpPr>
            <a:spLocks noGrp="1"/>
          </p:cNvSpPr>
          <p:nvPr>
            <p:ph type="body" sz="quarter" idx="13" hasCustomPrompt="1"/>
          </p:nvPr>
        </p:nvSpPr>
        <p:spPr>
          <a:xfrm>
            <a:off x="1179576" y="1052580"/>
            <a:ext cx="5774905"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Text Placeholder 28">
            <a:extLst>
              <a:ext uri="{FF2B5EF4-FFF2-40B4-BE49-F238E27FC236}">
                <a16:creationId xmlns:a16="http://schemas.microsoft.com/office/drawing/2014/main" id="{4B1D453C-5E1E-E642-BC33-FDA6A16888A6}"/>
              </a:ext>
            </a:extLst>
          </p:cNvPr>
          <p:cNvSpPr>
            <a:spLocks noGrp="1"/>
          </p:cNvSpPr>
          <p:nvPr>
            <p:ph type="body" sz="quarter" idx="16"/>
          </p:nvPr>
        </p:nvSpPr>
        <p:spPr>
          <a:xfrm>
            <a:off x="1179576" y="1877854"/>
            <a:ext cx="2560320" cy="107950"/>
          </a:xfrm>
          <a:prstGeom prst="roundRect">
            <a:avLst/>
          </a:prstGeom>
          <a:solidFill>
            <a:schemeClr val="accent6"/>
          </a:solidFill>
        </p:spPr>
        <p:txBody>
          <a:bodyPr>
            <a:noAutofit/>
          </a:bodyPr>
          <a:lstStyle>
            <a:lvl1pPr>
              <a:defRPr sz="800">
                <a:noFill/>
              </a:defRPr>
            </a:lvl1pPr>
            <a:lvl2pPr>
              <a:defRPr sz="800">
                <a:noFill/>
              </a:defRPr>
            </a:lvl2pPr>
            <a:lvl3pPr>
              <a:defRPr sz="800">
                <a:noFill/>
              </a:defRPr>
            </a:lvl3pPr>
            <a:lvl4pPr>
              <a:defRPr sz="800">
                <a:noFill/>
              </a:defRPr>
            </a:lvl4pPr>
            <a:lvl5pPr>
              <a:defRPr sz="800">
                <a:noFill/>
              </a:defRPr>
            </a:lvl5pPr>
          </a:lstStyle>
          <a:p>
            <a:pPr lvl="0"/>
            <a:endParaRPr lang="en-US" dirty="0"/>
          </a:p>
        </p:txBody>
      </p:sp>
      <p:sp>
        <p:nvSpPr>
          <p:cNvPr id="17" name="Text Placeholder 28">
            <a:extLst>
              <a:ext uri="{FF2B5EF4-FFF2-40B4-BE49-F238E27FC236}">
                <a16:creationId xmlns:a16="http://schemas.microsoft.com/office/drawing/2014/main" id="{F6F9C338-C7D9-254F-B5AB-04AACC3D74F2}"/>
              </a:ext>
            </a:extLst>
          </p:cNvPr>
          <p:cNvSpPr>
            <a:spLocks noGrp="1"/>
          </p:cNvSpPr>
          <p:nvPr>
            <p:ph type="body" sz="quarter" idx="17"/>
          </p:nvPr>
        </p:nvSpPr>
        <p:spPr>
          <a:xfrm>
            <a:off x="4571373" y="1877854"/>
            <a:ext cx="2560320" cy="107950"/>
          </a:xfrm>
          <a:prstGeom prst="roundRect">
            <a:avLst/>
          </a:prstGeom>
          <a:solidFill>
            <a:schemeClr val="accent6"/>
          </a:solidFill>
        </p:spPr>
        <p:txBody>
          <a:bodyPr>
            <a:noAutofit/>
          </a:bodyPr>
          <a:lstStyle>
            <a:lvl1pPr>
              <a:defRPr sz="800">
                <a:noFill/>
              </a:defRPr>
            </a:lvl1pPr>
            <a:lvl2pPr>
              <a:defRPr sz="800">
                <a:noFill/>
              </a:defRPr>
            </a:lvl2pPr>
            <a:lvl3pPr>
              <a:defRPr sz="800">
                <a:noFill/>
              </a:defRPr>
            </a:lvl3pPr>
            <a:lvl4pPr>
              <a:defRPr sz="800">
                <a:noFill/>
              </a:defRPr>
            </a:lvl4pPr>
            <a:lvl5pPr>
              <a:defRPr sz="800">
                <a:noFill/>
              </a:defRPr>
            </a:lvl5pPr>
          </a:lstStyle>
          <a:p>
            <a:pPr lvl="0"/>
            <a:endParaRPr lang="en-US" dirty="0"/>
          </a:p>
        </p:txBody>
      </p:sp>
      <p:sp>
        <p:nvSpPr>
          <p:cNvPr id="18" name="Text Placeholder 28">
            <a:extLst>
              <a:ext uri="{FF2B5EF4-FFF2-40B4-BE49-F238E27FC236}">
                <a16:creationId xmlns:a16="http://schemas.microsoft.com/office/drawing/2014/main" id="{FCEA2522-C241-384C-AB61-E73DFEF69BFC}"/>
              </a:ext>
            </a:extLst>
          </p:cNvPr>
          <p:cNvSpPr>
            <a:spLocks noGrp="1"/>
          </p:cNvSpPr>
          <p:nvPr>
            <p:ph type="body" sz="quarter" idx="18"/>
          </p:nvPr>
        </p:nvSpPr>
        <p:spPr>
          <a:xfrm>
            <a:off x="1179576" y="3964643"/>
            <a:ext cx="2560320" cy="107950"/>
          </a:xfrm>
          <a:prstGeom prst="roundRect">
            <a:avLst/>
          </a:prstGeom>
          <a:solidFill>
            <a:schemeClr val="accent6"/>
          </a:solidFill>
        </p:spPr>
        <p:txBody>
          <a:bodyPr>
            <a:noAutofit/>
          </a:bodyPr>
          <a:lstStyle>
            <a:lvl1pPr>
              <a:defRPr sz="800">
                <a:noFill/>
              </a:defRPr>
            </a:lvl1pPr>
            <a:lvl2pPr>
              <a:defRPr sz="800">
                <a:noFill/>
              </a:defRPr>
            </a:lvl2pPr>
            <a:lvl3pPr>
              <a:defRPr sz="800">
                <a:noFill/>
              </a:defRPr>
            </a:lvl3pPr>
            <a:lvl4pPr>
              <a:defRPr sz="800">
                <a:noFill/>
              </a:defRPr>
            </a:lvl4pPr>
            <a:lvl5pPr>
              <a:defRPr sz="800">
                <a:noFill/>
              </a:defRPr>
            </a:lvl5pPr>
          </a:lstStyle>
          <a:p>
            <a:pPr lvl="0"/>
            <a:endParaRPr lang="en-US" dirty="0"/>
          </a:p>
        </p:txBody>
      </p:sp>
      <p:sp>
        <p:nvSpPr>
          <p:cNvPr id="19" name="Text Placeholder 28">
            <a:extLst>
              <a:ext uri="{FF2B5EF4-FFF2-40B4-BE49-F238E27FC236}">
                <a16:creationId xmlns:a16="http://schemas.microsoft.com/office/drawing/2014/main" id="{4BF94838-7CA7-D145-930F-93BBE65C66F0}"/>
              </a:ext>
            </a:extLst>
          </p:cNvPr>
          <p:cNvSpPr>
            <a:spLocks noGrp="1"/>
          </p:cNvSpPr>
          <p:nvPr>
            <p:ph type="body" sz="quarter" idx="19"/>
          </p:nvPr>
        </p:nvSpPr>
        <p:spPr>
          <a:xfrm>
            <a:off x="4571373" y="3964643"/>
            <a:ext cx="2560320" cy="107950"/>
          </a:xfrm>
          <a:prstGeom prst="roundRect">
            <a:avLst/>
          </a:prstGeom>
          <a:solidFill>
            <a:schemeClr val="accent6"/>
          </a:solidFill>
        </p:spPr>
        <p:txBody>
          <a:bodyPr>
            <a:noAutofit/>
          </a:bodyPr>
          <a:lstStyle>
            <a:lvl1pPr>
              <a:defRPr sz="800">
                <a:noFill/>
              </a:defRPr>
            </a:lvl1pPr>
            <a:lvl2pPr>
              <a:defRPr sz="800">
                <a:noFill/>
              </a:defRPr>
            </a:lvl2pPr>
            <a:lvl3pPr>
              <a:defRPr sz="800">
                <a:noFill/>
              </a:defRPr>
            </a:lvl3pPr>
            <a:lvl4pPr>
              <a:defRPr sz="800">
                <a:noFill/>
              </a:defRPr>
            </a:lvl4pPr>
            <a:lvl5pPr>
              <a:defRPr sz="800">
                <a:noFill/>
              </a:defRPr>
            </a:lvl5pPr>
          </a:lstStyle>
          <a:p>
            <a:pPr lvl="0"/>
            <a:endParaRPr lang="en-US" dirty="0"/>
          </a:p>
        </p:txBody>
      </p:sp>
      <p:sp>
        <p:nvSpPr>
          <p:cNvPr id="20" name="Text Placeholder 34">
            <a:extLst>
              <a:ext uri="{FF2B5EF4-FFF2-40B4-BE49-F238E27FC236}">
                <a16:creationId xmlns:a16="http://schemas.microsoft.com/office/drawing/2014/main" id="{A6787BAA-095E-4341-915F-2B97361C186F}"/>
              </a:ext>
            </a:extLst>
          </p:cNvPr>
          <p:cNvSpPr>
            <a:spLocks noGrp="1"/>
          </p:cNvSpPr>
          <p:nvPr>
            <p:ph type="body" sz="quarter" idx="20" hasCustomPrompt="1"/>
          </p:nvPr>
        </p:nvSpPr>
        <p:spPr>
          <a:xfrm>
            <a:off x="1179576" y="2137879"/>
            <a:ext cx="2560320" cy="1135183"/>
          </a:xfrm>
        </p:spPr>
        <p:txBody>
          <a:bodyPr wrap="square">
            <a:noAutofit/>
          </a:bodyPr>
          <a:lstStyle>
            <a:lvl1pPr>
              <a:lnSpc>
                <a:spcPct val="80000"/>
              </a:lnSpc>
              <a:spcBef>
                <a:spcPts val="0"/>
              </a:spcBef>
              <a:spcAft>
                <a:spcPts val="0"/>
              </a:spcAft>
              <a:defRPr sz="5400" b="0" i="0">
                <a:solidFill>
                  <a:schemeClr val="accent1"/>
                </a:solidFill>
                <a:latin typeface="Tiempos Headline Semibold" panose="02020703060303060403" pitchFamily="18" charset="0"/>
              </a:defRPr>
            </a:lvl1pPr>
            <a:lvl2pPr>
              <a:lnSpc>
                <a:spcPct val="90000"/>
              </a:lnSpc>
              <a:spcBef>
                <a:spcPts val="0"/>
              </a:spcBef>
              <a:spcAft>
                <a:spcPts val="500"/>
              </a:spcAft>
              <a:defRPr sz="1600" b="1" i="0">
                <a:solidFill>
                  <a:schemeClr val="accent1"/>
                </a:solidFill>
                <a:latin typeface="+mn-lt"/>
              </a:defRPr>
            </a:lvl2pPr>
            <a:lvl3pPr marL="0" indent="0">
              <a:lnSpc>
                <a:spcPct val="100000"/>
              </a:lnSpc>
              <a:spcBef>
                <a:spcPts val="0"/>
              </a:spcBef>
              <a:buFontTx/>
              <a:buNone/>
              <a:defRPr sz="1200" b="0" i="0">
                <a:solidFill>
                  <a:schemeClr val="tx1"/>
                </a:solidFill>
                <a:latin typeface="+mn-lt"/>
              </a:defRPr>
            </a:lvl3pPr>
          </a:lstStyle>
          <a:p>
            <a:pPr lvl="0"/>
            <a:r>
              <a:rPr lang="en-US" dirty="0"/>
              <a:t>#</a:t>
            </a:r>
          </a:p>
          <a:p>
            <a:pPr lvl="1"/>
            <a:r>
              <a:rPr lang="en-US" dirty="0"/>
              <a:t>Secondary </a:t>
            </a:r>
          </a:p>
          <a:p>
            <a:pPr lvl="2"/>
            <a:r>
              <a:rPr lang="en-US" dirty="0"/>
              <a:t>Description text</a:t>
            </a:r>
          </a:p>
        </p:txBody>
      </p:sp>
      <p:sp>
        <p:nvSpPr>
          <p:cNvPr id="21" name="Text Placeholder 34">
            <a:extLst>
              <a:ext uri="{FF2B5EF4-FFF2-40B4-BE49-F238E27FC236}">
                <a16:creationId xmlns:a16="http://schemas.microsoft.com/office/drawing/2014/main" id="{D8A9D4E5-C1C1-874C-B0E2-C1BB6D0A7B15}"/>
              </a:ext>
            </a:extLst>
          </p:cNvPr>
          <p:cNvSpPr>
            <a:spLocks noGrp="1"/>
          </p:cNvSpPr>
          <p:nvPr>
            <p:ph type="body" sz="quarter" idx="21" hasCustomPrompt="1"/>
          </p:nvPr>
        </p:nvSpPr>
        <p:spPr>
          <a:xfrm>
            <a:off x="4571373" y="2137879"/>
            <a:ext cx="2560320" cy="1135183"/>
          </a:xfrm>
        </p:spPr>
        <p:txBody>
          <a:bodyPr wrap="square">
            <a:noAutofit/>
          </a:bodyPr>
          <a:lstStyle>
            <a:lvl1pPr>
              <a:lnSpc>
                <a:spcPct val="80000"/>
              </a:lnSpc>
              <a:spcBef>
                <a:spcPts val="0"/>
              </a:spcBef>
              <a:spcAft>
                <a:spcPts val="0"/>
              </a:spcAft>
              <a:defRPr lang="en-US" sz="5400" b="0" i="0" kern="1200" dirty="0">
                <a:solidFill>
                  <a:schemeClr val="accent1"/>
                </a:solidFill>
                <a:latin typeface="Tiempos Headline Semibold" panose="02020703060303060403" pitchFamily="18" charset="0"/>
                <a:ea typeface="+mn-ea"/>
                <a:cs typeface="+mn-cs"/>
              </a:defRPr>
            </a:lvl1pPr>
            <a:lvl2pPr>
              <a:lnSpc>
                <a:spcPct val="90000"/>
              </a:lnSpc>
              <a:spcBef>
                <a:spcPts val="0"/>
              </a:spcBef>
              <a:spcAft>
                <a:spcPts val="500"/>
              </a:spcAft>
              <a:defRPr sz="1600" b="1" i="0">
                <a:solidFill>
                  <a:schemeClr val="accent1"/>
                </a:solidFill>
                <a:latin typeface="+mn-lt"/>
              </a:defRPr>
            </a:lvl2pPr>
            <a:lvl3pPr>
              <a:lnSpc>
                <a:spcPct val="100000"/>
              </a:lnSpc>
              <a:spcBef>
                <a:spcPts val="0"/>
              </a:spcBef>
              <a:defRPr lang="en-US" sz="1200" b="0" i="0" kern="1200" dirty="0">
                <a:solidFill>
                  <a:schemeClr val="tx1"/>
                </a:solidFill>
                <a:latin typeface="+mn-lt"/>
                <a:ea typeface="+mn-ea"/>
                <a:cs typeface="+mn-cs"/>
              </a:defRPr>
            </a:lvl3pPr>
          </a:lstStyle>
          <a:p>
            <a:pPr marL="0" lvl="0" indent="0" algn="l" defTabSz="914400" rtl="0" eaLnBrk="1" latinLnBrk="0" hangingPunct="1">
              <a:lnSpc>
                <a:spcPct val="80000"/>
              </a:lnSpc>
              <a:spcBef>
                <a:spcPts val="0"/>
              </a:spcBef>
              <a:spcAft>
                <a:spcPts val="0"/>
              </a:spcAft>
              <a:buFont typeface="Arial" panose="020B0604020202020204" pitchFamily="34" charset="0"/>
              <a:buNone/>
            </a:pPr>
            <a:r>
              <a:rPr lang="en-US" dirty="0"/>
              <a:t>#</a:t>
            </a:r>
          </a:p>
          <a:p>
            <a:pPr lvl="1"/>
            <a:r>
              <a:rPr lang="en-US" dirty="0"/>
              <a:t>Secondary </a:t>
            </a:r>
          </a:p>
          <a:p>
            <a:pPr marL="0" lvl="2" indent="0" algn="l" defTabSz="914400" rtl="0" eaLnBrk="1" latinLnBrk="0" hangingPunct="1">
              <a:lnSpc>
                <a:spcPct val="100000"/>
              </a:lnSpc>
              <a:spcBef>
                <a:spcPts val="0"/>
              </a:spcBef>
              <a:spcAft>
                <a:spcPts val="800"/>
              </a:spcAft>
              <a:buFontTx/>
              <a:buNone/>
            </a:pPr>
            <a:r>
              <a:rPr lang="en-US" dirty="0"/>
              <a:t>Description Text</a:t>
            </a:r>
          </a:p>
        </p:txBody>
      </p:sp>
      <p:sp>
        <p:nvSpPr>
          <p:cNvPr id="22" name="Text Placeholder 34">
            <a:extLst>
              <a:ext uri="{FF2B5EF4-FFF2-40B4-BE49-F238E27FC236}">
                <a16:creationId xmlns:a16="http://schemas.microsoft.com/office/drawing/2014/main" id="{D6DBAD9A-061D-F040-A390-D2A59DF6F2B6}"/>
              </a:ext>
            </a:extLst>
          </p:cNvPr>
          <p:cNvSpPr>
            <a:spLocks noGrp="1"/>
          </p:cNvSpPr>
          <p:nvPr>
            <p:ph type="body" sz="quarter" idx="22" hasCustomPrompt="1"/>
          </p:nvPr>
        </p:nvSpPr>
        <p:spPr>
          <a:xfrm>
            <a:off x="1179576" y="4224668"/>
            <a:ext cx="2560320" cy="1135183"/>
          </a:xfrm>
        </p:spPr>
        <p:txBody>
          <a:bodyPr wrap="square">
            <a:noAutofit/>
          </a:bodyPr>
          <a:lstStyle>
            <a:lvl1pPr>
              <a:lnSpc>
                <a:spcPct val="80000"/>
              </a:lnSpc>
              <a:spcBef>
                <a:spcPts val="0"/>
              </a:spcBef>
              <a:spcAft>
                <a:spcPts val="0"/>
              </a:spcAft>
              <a:defRPr lang="en-US" sz="5400" b="0" i="0" kern="1200" dirty="0">
                <a:solidFill>
                  <a:schemeClr val="accent1"/>
                </a:solidFill>
                <a:latin typeface="Tiempos Headline Semibold" panose="02020703060303060403" pitchFamily="18" charset="0"/>
                <a:ea typeface="+mn-ea"/>
                <a:cs typeface="+mn-cs"/>
              </a:defRPr>
            </a:lvl1pPr>
            <a:lvl2pPr>
              <a:lnSpc>
                <a:spcPct val="90000"/>
              </a:lnSpc>
              <a:spcBef>
                <a:spcPts val="0"/>
              </a:spcBef>
              <a:spcAft>
                <a:spcPts val="500"/>
              </a:spcAft>
              <a:defRPr sz="1600" b="1" i="0">
                <a:solidFill>
                  <a:schemeClr val="accent1"/>
                </a:solidFill>
                <a:latin typeface="+mn-lt"/>
              </a:defRPr>
            </a:lvl2pPr>
            <a:lvl3pPr>
              <a:lnSpc>
                <a:spcPct val="100000"/>
              </a:lnSpc>
              <a:spcBef>
                <a:spcPts val="0"/>
              </a:spcBef>
              <a:defRPr lang="en-US" sz="1200" b="0" i="0" kern="1200" dirty="0">
                <a:solidFill>
                  <a:schemeClr val="tx1"/>
                </a:solidFill>
                <a:latin typeface="+mn-lt"/>
                <a:ea typeface="+mn-ea"/>
                <a:cs typeface="+mn-cs"/>
              </a:defRPr>
            </a:lvl3pPr>
          </a:lstStyle>
          <a:p>
            <a:pPr marL="0" lvl="0" indent="0" algn="l" defTabSz="914400" rtl="0" eaLnBrk="1" latinLnBrk="0" hangingPunct="1">
              <a:lnSpc>
                <a:spcPct val="80000"/>
              </a:lnSpc>
              <a:spcBef>
                <a:spcPts val="0"/>
              </a:spcBef>
              <a:spcAft>
                <a:spcPts val="0"/>
              </a:spcAft>
              <a:buFont typeface="Arial" panose="020B0604020202020204" pitchFamily="34" charset="0"/>
              <a:buNone/>
            </a:pPr>
            <a:r>
              <a:rPr lang="en-US" dirty="0"/>
              <a:t>#</a:t>
            </a:r>
          </a:p>
          <a:p>
            <a:pPr lvl="1"/>
            <a:r>
              <a:rPr lang="en-US" dirty="0"/>
              <a:t>Secondary </a:t>
            </a:r>
          </a:p>
          <a:p>
            <a:pPr marL="0" lvl="2" indent="0" algn="l" defTabSz="914400" rtl="0" eaLnBrk="1" latinLnBrk="0" hangingPunct="1">
              <a:lnSpc>
                <a:spcPct val="100000"/>
              </a:lnSpc>
              <a:spcBef>
                <a:spcPts val="0"/>
              </a:spcBef>
              <a:spcAft>
                <a:spcPts val="800"/>
              </a:spcAft>
              <a:buFontTx/>
              <a:buNone/>
            </a:pPr>
            <a:r>
              <a:rPr lang="en-US" dirty="0"/>
              <a:t>Description Text</a:t>
            </a:r>
          </a:p>
        </p:txBody>
      </p:sp>
      <p:sp>
        <p:nvSpPr>
          <p:cNvPr id="23" name="Text Placeholder 34">
            <a:extLst>
              <a:ext uri="{FF2B5EF4-FFF2-40B4-BE49-F238E27FC236}">
                <a16:creationId xmlns:a16="http://schemas.microsoft.com/office/drawing/2014/main" id="{4E9E4307-0E2E-D246-92F5-442E5F46CF7E}"/>
              </a:ext>
            </a:extLst>
          </p:cNvPr>
          <p:cNvSpPr>
            <a:spLocks noGrp="1"/>
          </p:cNvSpPr>
          <p:nvPr>
            <p:ph type="body" sz="quarter" idx="23" hasCustomPrompt="1"/>
          </p:nvPr>
        </p:nvSpPr>
        <p:spPr>
          <a:xfrm>
            <a:off x="4571373" y="4224668"/>
            <a:ext cx="2560320" cy="1135183"/>
          </a:xfrm>
        </p:spPr>
        <p:txBody>
          <a:bodyPr wrap="square">
            <a:noAutofit/>
          </a:bodyPr>
          <a:lstStyle>
            <a:lvl1pPr>
              <a:lnSpc>
                <a:spcPct val="80000"/>
              </a:lnSpc>
              <a:spcBef>
                <a:spcPts val="0"/>
              </a:spcBef>
              <a:spcAft>
                <a:spcPts val="0"/>
              </a:spcAft>
              <a:defRPr lang="en-US" sz="5400" b="0" i="0" kern="1200" dirty="0">
                <a:solidFill>
                  <a:schemeClr val="accent1"/>
                </a:solidFill>
                <a:latin typeface="Tiempos Headline Semibold" panose="02020703060303060403" pitchFamily="18" charset="0"/>
                <a:ea typeface="+mn-ea"/>
                <a:cs typeface="+mn-cs"/>
              </a:defRPr>
            </a:lvl1pPr>
            <a:lvl2pPr>
              <a:lnSpc>
                <a:spcPct val="90000"/>
              </a:lnSpc>
              <a:spcBef>
                <a:spcPts val="0"/>
              </a:spcBef>
              <a:spcAft>
                <a:spcPts val="500"/>
              </a:spcAft>
              <a:defRPr sz="1600" b="1" i="0">
                <a:solidFill>
                  <a:schemeClr val="accent1"/>
                </a:solidFill>
                <a:latin typeface="+mn-lt"/>
              </a:defRPr>
            </a:lvl2pPr>
            <a:lvl3pPr>
              <a:lnSpc>
                <a:spcPct val="100000"/>
              </a:lnSpc>
              <a:spcBef>
                <a:spcPts val="0"/>
              </a:spcBef>
              <a:defRPr lang="en-US" sz="1200" b="0" i="0" kern="1200" dirty="0">
                <a:solidFill>
                  <a:schemeClr val="tx1"/>
                </a:solidFill>
                <a:latin typeface="+mn-lt"/>
                <a:ea typeface="+mn-ea"/>
                <a:cs typeface="+mn-cs"/>
              </a:defRPr>
            </a:lvl3pPr>
          </a:lstStyle>
          <a:p>
            <a:pPr marL="0" lvl="0" indent="0" algn="l" defTabSz="914400" rtl="0" eaLnBrk="1" latinLnBrk="0" hangingPunct="1">
              <a:lnSpc>
                <a:spcPct val="80000"/>
              </a:lnSpc>
              <a:spcBef>
                <a:spcPts val="0"/>
              </a:spcBef>
              <a:spcAft>
                <a:spcPts val="0"/>
              </a:spcAft>
              <a:buFont typeface="Arial" panose="020B0604020202020204" pitchFamily="34" charset="0"/>
              <a:buNone/>
            </a:pPr>
            <a:r>
              <a:rPr lang="en-US" dirty="0"/>
              <a:t>#</a:t>
            </a:r>
          </a:p>
          <a:p>
            <a:pPr lvl="1"/>
            <a:r>
              <a:rPr lang="en-US" dirty="0"/>
              <a:t>Secondary </a:t>
            </a:r>
          </a:p>
          <a:p>
            <a:pPr marL="0" lvl="2" indent="0" algn="l" defTabSz="914400" rtl="0" eaLnBrk="1" latinLnBrk="0" hangingPunct="1">
              <a:lnSpc>
                <a:spcPct val="100000"/>
              </a:lnSpc>
              <a:spcBef>
                <a:spcPts val="0"/>
              </a:spcBef>
              <a:spcAft>
                <a:spcPts val="800"/>
              </a:spcAft>
              <a:buFontTx/>
              <a:buNone/>
            </a:pPr>
            <a:r>
              <a:rPr lang="en-US" dirty="0"/>
              <a:t>Description Text</a:t>
            </a:r>
          </a:p>
        </p:txBody>
      </p:sp>
      <p:sp>
        <p:nvSpPr>
          <p:cNvPr id="24" name="Text Placeholder 3"/>
          <p:cNvSpPr>
            <a:spLocks noGrp="1"/>
          </p:cNvSpPr>
          <p:nvPr>
            <p:ph type="body" sz="half" idx="2" hasCustomPrompt="1"/>
          </p:nvPr>
        </p:nvSpPr>
        <p:spPr>
          <a:xfrm>
            <a:off x="8125461" y="1052581"/>
            <a:ext cx="3250110" cy="595864"/>
          </a:xfrm>
        </p:spPr>
        <p:txBody>
          <a:bodyPr>
            <a:noAutofit/>
          </a:bodyPr>
          <a:lstStyle>
            <a:lvl1pPr marL="0" indent="0">
              <a:lnSpc>
                <a:spcPct val="80000"/>
              </a:lnSpc>
              <a:spcBef>
                <a:spcPts val="1800"/>
              </a:spcBef>
              <a:spcAft>
                <a:spcPts val="1200"/>
              </a:spcAft>
              <a:buNone/>
              <a:defRPr sz="3000" b="0" cap="none" baseline="0">
                <a:solidFill>
                  <a:schemeClr val="bg1"/>
                </a:solidFill>
                <a:latin typeface="+mj-lt"/>
              </a:defRPr>
            </a:lvl1pPr>
            <a:lvl2pPr marL="0" indent="0">
              <a:buNone/>
              <a:defRPr sz="1800" b="1">
                <a:solidFill>
                  <a:schemeClr val="bg2"/>
                </a:solidFill>
                <a:latin typeface="Soleil Sb" panose="00000600000000000000" pitchFamily="50" charset="0"/>
              </a:defRPr>
            </a:lvl2pPr>
            <a:lvl3pPr marL="0" indent="0">
              <a:buNone/>
              <a:defRPr sz="1600">
                <a:solidFill>
                  <a:schemeClr val="bg2"/>
                </a:solidFill>
              </a:defRPr>
            </a:lvl3pPr>
            <a:lvl4pPr marL="0" indent="0">
              <a:buNone/>
              <a:defRPr sz="1600">
                <a:solidFill>
                  <a:schemeClr val="bg2"/>
                </a:solidFill>
              </a:defRPr>
            </a:lvl4pPr>
            <a:lvl5pPr marL="0" indent="0">
              <a:buNone/>
              <a:defRPr sz="1600">
                <a:solidFill>
                  <a:schemeClr val="bg2"/>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Sidebar title</a:t>
            </a:r>
          </a:p>
        </p:txBody>
      </p:sp>
      <p:sp>
        <p:nvSpPr>
          <p:cNvPr id="25" name="Text Placeholder 17"/>
          <p:cNvSpPr>
            <a:spLocks noGrp="1"/>
          </p:cNvSpPr>
          <p:nvPr>
            <p:ph type="body" sz="quarter" idx="24"/>
          </p:nvPr>
        </p:nvSpPr>
        <p:spPr>
          <a:xfrm>
            <a:off x="8124825" y="1866901"/>
            <a:ext cx="3251200" cy="4349750"/>
          </a:xfrm>
        </p:spPr>
        <p:txBody>
          <a:bodyPr/>
          <a:lstStyle>
            <a:lvl1pPr>
              <a:defRPr sz="2000">
                <a:solidFill>
                  <a:schemeClr val="bg1"/>
                </a:solidFill>
              </a:defRPr>
            </a:lvl1pPr>
            <a:lvl2pPr>
              <a:defRPr sz="1800">
                <a:solidFill>
                  <a:schemeClr val="bg1"/>
                </a:solidFill>
              </a:defRPr>
            </a:lvl2pPr>
            <a:lvl3pPr>
              <a:buClr>
                <a:schemeClr val="accent6"/>
              </a:buClr>
              <a:defRPr sz="1600">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lang="en-US" sz="1100" b="1" kern="1200" cap="all" baseline="0" dirty="0">
                <a:solidFill>
                  <a:schemeClr val="accent1">
                    <a:lumMod val="40000"/>
                    <a:lumOff val="60000"/>
                  </a:schemeClr>
                </a:solidFill>
                <a:latin typeface="Soleil" panose="00000500000000000000" pitchFamily="50" charset="0"/>
                <a:ea typeface="+mn-ea"/>
                <a:cs typeface="+mn-cs"/>
              </a:defRPr>
            </a:lvl1pPr>
          </a:lstStyle>
          <a:p>
            <a:pPr lvl="0"/>
            <a:r>
              <a:rPr lang="en-US" dirty="0"/>
              <a:t>Section title optional</a:t>
            </a:r>
          </a:p>
        </p:txBody>
      </p:sp>
    </p:spTree>
    <p:extLst>
      <p:ext uri="{BB962C8B-B14F-4D97-AF65-F5344CB8AC3E}">
        <p14:creationId xmlns:p14="http://schemas.microsoft.com/office/powerpoint/2010/main" val="13627053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Key Sta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79576" y="475742"/>
            <a:ext cx="5956720" cy="576838"/>
          </a:xfrm>
        </p:spPr>
        <p:txBody>
          <a:bodyPr anchor="t" anchorCtr="0">
            <a:noAutofit/>
          </a:bodyPr>
          <a:lstStyle>
            <a:lvl1pPr>
              <a:defRPr sz="3600"/>
            </a:lvl1pPr>
          </a:lstStyle>
          <a:p>
            <a:r>
              <a:rPr lang="en-US" dirty="0"/>
              <a:t>Title</a:t>
            </a:r>
          </a:p>
        </p:txBody>
      </p:sp>
      <p:sp>
        <p:nvSpPr>
          <p:cNvPr id="5" name="Date Placeholder 4"/>
          <p:cNvSpPr>
            <a:spLocks noGrp="1"/>
          </p:cNvSpPr>
          <p:nvPr>
            <p:ph type="dt" sz="half" idx="10"/>
          </p:nvPr>
        </p:nvSpPr>
        <p:spPr>
          <a:xfrm>
            <a:off x="1423652" y="6356350"/>
            <a:ext cx="2157748" cy="365125"/>
          </a:xfrm>
        </p:spPr>
        <p:txBody>
          <a:bodyPr>
            <a:noAutofit/>
          </a:bodyPr>
          <a:lstStyle/>
          <a:p>
            <a:fld id="{B6941E7E-3E25-45A7-9EE6-3D8C805B96CD}" type="datetimeFigureOut">
              <a:rPr lang="en-US" smtClean="0"/>
              <a:t>6/11/2025</a:t>
            </a:fld>
            <a:endParaRPr lang="en-US"/>
          </a:p>
        </p:txBody>
      </p:sp>
      <p:sp>
        <p:nvSpPr>
          <p:cNvPr id="6" name="Footer Placeholder 5"/>
          <p:cNvSpPr>
            <a:spLocks noGrp="1"/>
          </p:cNvSpPr>
          <p:nvPr>
            <p:ph type="ftr" sz="quarter" idx="11"/>
          </p:nvPr>
        </p:nvSpPr>
        <p:spPr>
          <a:xfrm>
            <a:off x="3739376" y="6356350"/>
            <a:ext cx="3392944" cy="365125"/>
          </a:xfrm>
        </p:spPr>
        <p:txBody>
          <a:bodyPr>
            <a:noAutofit/>
          </a:bodyPr>
          <a:lstStyle/>
          <a:p>
            <a:endParaRPr lang="en-US" dirty="0"/>
          </a:p>
        </p:txBody>
      </p:sp>
      <p:sp>
        <p:nvSpPr>
          <p:cNvPr id="7" name="Slide Number Placeholder 6"/>
          <p:cNvSpPr>
            <a:spLocks noGrp="1"/>
          </p:cNvSpPr>
          <p:nvPr>
            <p:ph type="sldNum" sz="quarter" idx="12"/>
          </p:nvPr>
        </p:nvSpPr>
        <p:spPr>
          <a:xfrm>
            <a:off x="11722608" y="6356350"/>
            <a:ext cx="396908" cy="365125"/>
          </a:xfrm>
        </p:spPr>
        <p:txBody>
          <a:bodyPr>
            <a:noAutofit/>
          </a:bodyPr>
          <a:lstStyle/>
          <a:p>
            <a:fld id="{9FA39958-4547-491A-AB55-4DC9AA84292E}" type="slidenum">
              <a:rPr lang="en-US" smtClean="0"/>
              <a:t>‹#›</a:t>
            </a:fld>
            <a:endParaRPr lang="en-US"/>
          </a:p>
        </p:txBody>
      </p:sp>
      <p:sp>
        <p:nvSpPr>
          <p:cNvPr id="9"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10" name="Text Placeholder 9"/>
          <p:cNvSpPr>
            <a:spLocks noGrp="1"/>
          </p:cNvSpPr>
          <p:nvPr>
            <p:ph type="body" sz="quarter" idx="13" hasCustomPrompt="1"/>
          </p:nvPr>
        </p:nvSpPr>
        <p:spPr>
          <a:xfrm>
            <a:off x="1179576" y="1052580"/>
            <a:ext cx="5956720"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Text Placeholder 28">
            <a:extLst>
              <a:ext uri="{FF2B5EF4-FFF2-40B4-BE49-F238E27FC236}">
                <a16:creationId xmlns:a16="http://schemas.microsoft.com/office/drawing/2014/main" id="{4B1D453C-5E1E-E642-BC33-FDA6A16888A6}"/>
              </a:ext>
            </a:extLst>
          </p:cNvPr>
          <p:cNvSpPr>
            <a:spLocks noGrp="1"/>
          </p:cNvSpPr>
          <p:nvPr>
            <p:ph type="body" sz="quarter" idx="16"/>
          </p:nvPr>
        </p:nvSpPr>
        <p:spPr>
          <a:xfrm>
            <a:off x="1179576" y="1877854"/>
            <a:ext cx="2560320" cy="107950"/>
          </a:xfrm>
          <a:prstGeom prst="roundRect">
            <a:avLst/>
          </a:prstGeom>
          <a:solidFill>
            <a:schemeClr val="accent6"/>
          </a:solidFill>
        </p:spPr>
        <p:txBody>
          <a:bodyPr>
            <a:noAutofit/>
          </a:bodyPr>
          <a:lstStyle>
            <a:lvl1pPr>
              <a:defRPr sz="800">
                <a:noFill/>
              </a:defRPr>
            </a:lvl1pPr>
            <a:lvl2pPr>
              <a:defRPr sz="800">
                <a:noFill/>
              </a:defRPr>
            </a:lvl2pPr>
            <a:lvl3pPr>
              <a:defRPr sz="800">
                <a:noFill/>
              </a:defRPr>
            </a:lvl3pPr>
            <a:lvl4pPr>
              <a:defRPr sz="800">
                <a:noFill/>
              </a:defRPr>
            </a:lvl4pPr>
            <a:lvl5pPr>
              <a:defRPr sz="800">
                <a:noFill/>
              </a:defRPr>
            </a:lvl5pPr>
          </a:lstStyle>
          <a:p>
            <a:pPr lvl="0"/>
            <a:endParaRPr lang="en-US" dirty="0"/>
          </a:p>
        </p:txBody>
      </p:sp>
      <p:sp>
        <p:nvSpPr>
          <p:cNvPr id="17" name="Text Placeholder 28">
            <a:extLst>
              <a:ext uri="{FF2B5EF4-FFF2-40B4-BE49-F238E27FC236}">
                <a16:creationId xmlns:a16="http://schemas.microsoft.com/office/drawing/2014/main" id="{F6F9C338-C7D9-254F-B5AB-04AACC3D74F2}"/>
              </a:ext>
            </a:extLst>
          </p:cNvPr>
          <p:cNvSpPr>
            <a:spLocks noGrp="1"/>
          </p:cNvSpPr>
          <p:nvPr>
            <p:ph type="body" sz="quarter" idx="17"/>
          </p:nvPr>
        </p:nvSpPr>
        <p:spPr>
          <a:xfrm>
            <a:off x="4572000" y="1877854"/>
            <a:ext cx="2560320" cy="107950"/>
          </a:xfrm>
          <a:prstGeom prst="roundRect">
            <a:avLst/>
          </a:prstGeom>
          <a:solidFill>
            <a:schemeClr val="accent6"/>
          </a:solidFill>
        </p:spPr>
        <p:txBody>
          <a:bodyPr>
            <a:noAutofit/>
          </a:bodyPr>
          <a:lstStyle>
            <a:lvl1pPr>
              <a:defRPr sz="800">
                <a:noFill/>
              </a:defRPr>
            </a:lvl1pPr>
            <a:lvl2pPr>
              <a:defRPr sz="800">
                <a:noFill/>
              </a:defRPr>
            </a:lvl2pPr>
            <a:lvl3pPr>
              <a:defRPr sz="800">
                <a:noFill/>
              </a:defRPr>
            </a:lvl3pPr>
            <a:lvl4pPr>
              <a:defRPr sz="800">
                <a:noFill/>
              </a:defRPr>
            </a:lvl4pPr>
            <a:lvl5pPr>
              <a:defRPr sz="800">
                <a:noFill/>
              </a:defRPr>
            </a:lvl5pPr>
          </a:lstStyle>
          <a:p>
            <a:pPr lvl="0"/>
            <a:endParaRPr lang="en-US" dirty="0"/>
          </a:p>
        </p:txBody>
      </p:sp>
      <p:sp>
        <p:nvSpPr>
          <p:cNvPr id="18" name="Text Placeholder 28">
            <a:extLst>
              <a:ext uri="{FF2B5EF4-FFF2-40B4-BE49-F238E27FC236}">
                <a16:creationId xmlns:a16="http://schemas.microsoft.com/office/drawing/2014/main" id="{FCEA2522-C241-384C-AB61-E73DFEF69BFC}"/>
              </a:ext>
            </a:extLst>
          </p:cNvPr>
          <p:cNvSpPr>
            <a:spLocks noGrp="1"/>
          </p:cNvSpPr>
          <p:nvPr>
            <p:ph type="body" sz="quarter" idx="18"/>
          </p:nvPr>
        </p:nvSpPr>
        <p:spPr>
          <a:xfrm>
            <a:off x="1179576" y="3964643"/>
            <a:ext cx="2560320" cy="107950"/>
          </a:xfrm>
          <a:prstGeom prst="roundRect">
            <a:avLst/>
          </a:prstGeom>
          <a:solidFill>
            <a:schemeClr val="accent6"/>
          </a:solidFill>
        </p:spPr>
        <p:txBody>
          <a:bodyPr>
            <a:noAutofit/>
          </a:bodyPr>
          <a:lstStyle>
            <a:lvl1pPr>
              <a:defRPr sz="800">
                <a:noFill/>
              </a:defRPr>
            </a:lvl1pPr>
            <a:lvl2pPr>
              <a:defRPr sz="800">
                <a:noFill/>
              </a:defRPr>
            </a:lvl2pPr>
            <a:lvl3pPr>
              <a:defRPr sz="800">
                <a:noFill/>
              </a:defRPr>
            </a:lvl3pPr>
            <a:lvl4pPr>
              <a:defRPr sz="800">
                <a:noFill/>
              </a:defRPr>
            </a:lvl4pPr>
            <a:lvl5pPr>
              <a:defRPr sz="800">
                <a:noFill/>
              </a:defRPr>
            </a:lvl5pPr>
          </a:lstStyle>
          <a:p>
            <a:pPr lvl="0"/>
            <a:endParaRPr lang="en-US" dirty="0"/>
          </a:p>
        </p:txBody>
      </p:sp>
      <p:sp>
        <p:nvSpPr>
          <p:cNvPr id="19" name="Text Placeholder 28">
            <a:extLst>
              <a:ext uri="{FF2B5EF4-FFF2-40B4-BE49-F238E27FC236}">
                <a16:creationId xmlns:a16="http://schemas.microsoft.com/office/drawing/2014/main" id="{4BF94838-7CA7-D145-930F-93BBE65C66F0}"/>
              </a:ext>
            </a:extLst>
          </p:cNvPr>
          <p:cNvSpPr>
            <a:spLocks noGrp="1"/>
          </p:cNvSpPr>
          <p:nvPr>
            <p:ph type="body" sz="quarter" idx="19"/>
          </p:nvPr>
        </p:nvSpPr>
        <p:spPr>
          <a:xfrm>
            <a:off x="4572000" y="3964643"/>
            <a:ext cx="2560320" cy="107950"/>
          </a:xfrm>
          <a:prstGeom prst="roundRect">
            <a:avLst/>
          </a:prstGeom>
          <a:solidFill>
            <a:schemeClr val="accent6"/>
          </a:solidFill>
        </p:spPr>
        <p:txBody>
          <a:bodyPr>
            <a:noAutofit/>
          </a:bodyPr>
          <a:lstStyle>
            <a:lvl1pPr>
              <a:defRPr sz="800">
                <a:noFill/>
              </a:defRPr>
            </a:lvl1pPr>
            <a:lvl2pPr>
              <a:defRPr sz="800">
                <a:noFill/>
              </a:defRPr>
            </a:lvl2pPr>
            <a:lvl3pPr>
              <a:defRPr sz="800">
                <a:noFill/>
              </a:defRPr>
            </a:lvl3pPr>
            <a:lvl4pPr>
              <a:defRPr sz="800">
                <a:noFill/>
              </a:defRPr>
            </a:lvl4pPr>
            <a:lvl5pPr>
              <a:defRPr sz="800">
                <a:noFill/>
              </a:defRPr>
            </a:lvl5pPr>
          </a:lstStyle>
          <a:p>
            <a:pPr lvl="0"/>
            <a:endParaRPr lang="en-US" dirty="0"/>
          </a:p>
        </p:txBody>
      </p:sp>
      <p:sp>
        <p:nvSpPr>
          <p:cNvPr id="20" name="Text Placeholder 34">
            <a:extLst>
              <a:ext uri="{FF2B5EF4-FFF2-40B4-BE49-F238E27FC236}">
                <a16:creationId xmlns:a16="http://schemas.microsoft.com/office/drawing/2014/main" id="{A6787BAA-095E-4341-915F-2B97361C186F}"/>
              </a:ext>
            </a:extLst>
          </p:cNvPr>
          <p:cNvSpPr>
            <a:spLocks noGrp="1"/>
          </p:cNvSpPr>
          <p:nvPr>
            <p:ph type="body" sz="quarter" idx="20" hasCustomPrompt="1"/>
          </p:nvPr>
        </p:nvSpPr>
        <p:spPr>
          <a:xfrm>
            <a:off x="1179576" y="2137879"/>
            <a:ext cx="2560320" cy="1135183"/>
          </a:xfrm>
        </p:spPr>
        <p:txBody>
          <a:bodyPr wrap="square">
            <a:noAutofit/>
          </a:bodyPr>
          <a:lstStyle>
            <a:lvl1pPr>
              <a:lnSpc>
                <a:spcPct val="80000"/>
              </a:lnSpc>
              <a:spcBef>
                <a:spcPts val="0"/>
              </a:spcBef>
              <a:spcAft>
                <a:spcPts val="0"/>
              </a:spcAft>
              <a:defRPr sz="5400" b="0" i="0">
                <a:solidFill>
                  <a:schemeClr val="accent1"/>
                </a:solidFill>
                <a:latin typeface="Tiempos Headline Semibold" panose="02020703060303060403" pitchFamily="18" charset="0"/>
              </a:defRPr>
            </a:lvl1pPr>
            <a:lvl2pPr>
              <a:lnSpc>
                <a:spcPct val="90000"/>
              </a:lnSpc>
              <a:spcBef>
                <a:spcPts val="0"/>
              </a:spcBef>
              <a:spcAft>
                <a:spcPts val="500"/>
              </a:spcAft>
              <a:defRPr sz="1600" b="1" i="0">
                <a:solidFill>
                  <a:schemeClr val="accent1"/>
                </a:solidFill>
                <a:latin typeface="+mn-lt"/>
              </a:defRPr>
            </a:lvl2pPr>
            <a:lvl3pPr marL="0" indent="0">
              <a:lnSpc>
                <a:spcPct val="100000"/>
              </a:lnSpc>
              <a:spcBef>
                <a:spcPts val="0"/>
              </a:spcBef>
              <a:buFontTx/>
              <a:buNone/>
              <a:defRPr sz="1200" b="0" i="0">
                <a:solidFill>
                  <a:schemeClr val="tx1"/>
                </a:solidFill>
                <a:latin typeface="+mn-lt"/>
              </a:defRPr>
            </a:lvl3pPr>
          </a:lstStyle>
          <a:p>
            <a:pPr lvl="0"/>
            <a:r>
              <a:rPr lang="en-US" dirty="0"/>
              <a:t>#</a:t>
            </a:r>
          </a:p>
          <a:p>
            <a:pPr lvl="1"/>
            <a:r>
              <a:rPr lang="en-US" dirty="0"/>
              <a:t>Secondary </a:t>
            </a:r>
          </a:p>
          <a:p>
            <a:pPr lvl="2"/>
            <a:r>
              <a:rPr lang="en-US" dirty="0"/>
              <a:t>Description text</a:t>
            </a:r>
          </a:p>
        </p:txBody>
      </p:sp>
      <p:sp>
        <p:nvSpPr>
          <p:cNvPr id="21" name="Text Placeholder 34">
            <a:extLst>
              <a:ext uri="{FF2B5EF4-FFF2-40B4-BE49-F238E27FC236}">
                <a16:creationId xmlns:a16="http://schemas.microsoft.com/office/drawing/2014/main" id="{D8A9D4E5-C1C1-874C-B0E2-C1BB6D0A7B15}"/>
              </a:ext>
            </a:extLst>
          </p:cNvPr>
          <p:cNvSpPr>
            <a:spLocks noGrp="1"/>
          </p:cNvSpPr>
          <p:nvPr>
            <p:ph type="body" sz="quarter" idx="21" hasCustomPrompt="1"/>
          </p:nvPr>
        </p:nvSpPr>
        <p:spPr>
          <a:xfrm>
            <a:off x="4572000" y="2137879"/>
            <a:ext cx="2560320" cy="1135183"/>
          </a:xfrm>
        </p:spPr>
        <p:txBody>
          <a:bodyPr wrap="square">
            <a:noAutofit/>
          </a:bodyPr>
          <a:lstStyle>
            <a:lvl1pPr>
              <a:lnSpc>
                <a:spcPct val="80000"/>
              </a:lnSpc>
              <a:spcBef>
                <a:spcPts val="0"/>
              </a:spcBef>
              <a:spcAft>
                <a:spcPts val="0"/>
              </a:spcAft>
              <a:defRPr lang="en-US" sz="5400" b="0" i="0" kern="1200" dirty="0">
                <a:solidFill>
                  <a:schemeClr val="accent1"/>
                </a:solidFill>
                <a:latin typeface="Tiempos Headline Semibold" panose="02020703060303060403" pitchFamily="18" charset="0"/>
                <a:ea typeface="+mn-ea"/>
                <a:cs typeface="+mn-cs"/>
              </a:defRPr>
            </a:lvl1pPr>
            <a:lvl2pPr>
              <a:lnSpc>
                <a:spcPct val="90000"/>
              </a:lnSpc>
              <a:spcBef>
                <a:spcPts val="0"/>
              </a:spcBef>
              <a:spcAft>
                <a:spcPts val="500"/>
              </a:spcAft>
              <a:defRPr sz="1600" b="1" i="0">
                <a:solidFill>
                  <a:schemeClr val="accent1"/>
                </a:solidFill>
                <a:latin typeface="+mn-lt"/>
              </a:defRPr>
            </a:lvl2pPr>
            <a:lvl3pPr>
              <a:lnSpc>
                <a:spcPct val="100000"/>
              </a:lnSpc>
              <a:spcBef>
                <a:spcPts val="0"/>
              </a:spcBef>
              <a:defRPr lang="en-US" sz="1200" b="0" i="0" kern="1200" dirty="0">
                <a:solidFill>
                  <a:schemeClr val="tx1"/>
                </a:solidFill>
                <a:latin typeface="+mn-lt"/>
                <a:ea typeface="+mn-ea"/>
                <a:cs typeface="+mn-cs"/>
              </a:defRPr>
            </a:lvl3pPr>
          </a:lstStyle>
          <a:p>
            <a:pPr marL="0" lvl="0" indent="0" algn="l" defTabSz="914400" rtl="0" eaLnBrk="1" latinLnBrk="0" hangingPunct="1">
              <a:lnSpc>
                <a:spcPct val="80000"/>
              </a:lnSpc>
              <a:spcBef>
                <a:spcPts val="0"/>
              </a:spcBef>
              <a:spcAft>
                <a:spcPts val="0"/>
              </a:spcAft>
              <a:buFont typeface="Arial" panose="020B0604020202020204" pitchFamily="34" charset="0"/>
              <a:buNone/>
            </a:pPr>
            <a:r>
              <a:rPr lang="en-US" dirty="0"/>
              <a:t>#</a:t>
            </a:r>
          </a:p>
          <a:p>
            <a:pPr lvl="1"/>
            <a:r>
              <a:rPr lang="en-US" dirty="0"/>
              <a:t>Secondary </a:t>
            </a:r>
          </a:p>
          <a:p>
            <a:pPr marL="0" lvl="2" indent="0" algn="l" defTabSz="914400" rtl="0" eaLnBrk="1" latinLnBrk="0" hangingPunct="1">
              <a:lnSpc>
                <a:spcPct val="100000"/>
              </a:lnSpc>
              <a:spcBef>
                <a:spcPts val="0"/>
              </a:spcBef>
              <a:spcAft>
                <a:spcPts val="800"/>
              </a:spcAft>
              <a:buFontTx/>
              <a:buNone/>
            </a:pPr>
            <a:r>
              <a:rPr lang="en-US" dirty="0"/>
              <a:t>Description Text</a:t>
            </a:r>
          </a:p>
        </p:txBody>
      </p:sp>
      <p:sp>
        <p:nvSpPr>
          <p:cNvPr id="22" name="Text Placeholder 34">
            <a:extLst>
              <a:ext uri="{FF2B5EF4-FFF2-40B4-BE49-F238E27FC236}">
                <a16:creationId xmlns:a16="http://schemas.microsoft.com/office/drawing/2014/main" id="{D6DBAD9A-061D-F040-A390-D2A59DF6F2B6}"/>
              </a:ext>
            </a:extLst>
          </p:cNvPr>
          <p:cNvSpPr>
            <a:spLocks noGrp="1"/>
          </p:cNvSpPr>
          <p:nvPr>
            <p:ph type="body" sz="quarter" idx="22" hasCustomPrompt="1"/>
          </p:nvPr>
        </p:nvSpPr>
        <p:spPr>
          <a:xfrm>
            <a:off x="1179576" y="4224668"/>
            <a:ext cx="2560320" cy="1135183"/>
          </a:xfrm>
        </p:spPr>
        <p:txBody>
          <a:bodyPr wrap="square">
            <a:noAutofit/>
          </a:bodyPr>
          <a:lstStyle>
            <a:lvl1pPr>
              <a:lnSpc>
                <a:spcPct val="80000"/>
              </a:lnSpc>
              <a:spcBef>
                <a:spcPts val="0"/>
              </a:spcBef>
              <a:spcAft>
                <a:spcPts val="0"/>
              </a:spcAft>
              <a:defRPr lang="en-US" sz="5400" b="0" i="0" kern="1200" dirty="0">
                <a:solidFill>
                  <a:schemeClr val="accent1"/>
                </a:solidFill>
                <a:latin typeface="Tiempos Headline Semibold" panose="02020703060303060403" pitchFamily="18" charset="0"/>
                <a:ea typeface="+mn-ea"/>
                <a:cs typeface="+mn-cs"/>
              </a:defRPr>
            </a:lvl1pPr>
            <a:lvl2pPr>
              <a:lnSpc>
                <a:spcPct val="90000"/>
              </a:lnSpc>
              <a:spcBef>
                <a:spcPts val="0"/>
              </a:spcBef>
              <a:spcAft>
                <a:spcPts val="500"/>
              </a:spcAft>
              <a:defRPr sz="1600" b="1" i="0">
                <a:solidFill>
                  <a:schemeClr val="accent1"/>
                </a:solidFill>
                <a:latin typeface="+mn-lt"/>
              </a:defRPr>
            </a:lvl2pPr>
            <a:lvl3pPr>
              <a:lnSpc>
                <a:spcPct val="100000"/>
              </a:lnSpc>
              <a:spcBef>
                <a:spcPts val="0"/>
              </a:spcBef>
              <a:defRPr lang="en-US" sz="1200" b="0" i="0" kern="1200" dirty="0">
                <a:solidFill>
                  <a:schemeClr val="tx1"/>
                </a:solidFill>
                <a:latin typeface="+mn-lt"/>
                <a:ea typeface="+mn-ea"/>
                <a:cs typeface="+mn-cs"/>
              </a:defRPr>
            </a:lvl3pPr>
          </a:lstStyle>
          <a:p>
            <a:pPr marL="0" lvl="0" indent="0" algn="l" defTabSz="914400" rtl="0" eaLnBrk="1" latinLnBrk="0" hangingPunct="1">
              <a:lnSpc>
                <a:spcPct val="80000"/>
              </a:lnSpc>
              <a:spcBef>
                <a:spcPts val="0"/>
              </a:spcBef>
              <a:spcAft>
                <a:spcPts val="0"/>
              </a:spcAft>
              <a:buFont typeface="Arial" panose="020B0604020202020204" pitchFamily="34" charset="0"/>
              <a:buNone/>
            </a:pPr>
            <a:r>
              <a:rPr lang="en-US" dirty="0"/>
              <a:t>#</a:t>
            </a:r>
          </a:p>
          <a:p>
            <a:pPr lvl="1"/>
            <a:r>
              <a:rPr lang="en-US" dirty="0"/>
              <a:t>Secondary </a:t>
            </a:r>
          </a:p>
          <a:p>
            <a:pPr marL="0" lvl="2" indent="0" algn="l" defTabSz="914400" rtl="0" eaLnBrk="1" latinLnBrk="0" hangingPunct="1">
              <a:lnSpc>
                <a:spcPct val="100000"/>
              </a:lnSpc>
              <a:spcBef>
                <a:spcPts val="0"/>
              </a:spcBef>
              <a:spcAft>
                <a:spcPts val="800"/>
              </a:spcAft>
              <a:buFontTx/>
              <a:buNone/>
            </a:pPr>
            <a:r>
              <a:rPr lang="en-US" dirty="0"/>
              <a:t>Description Text</a:t>
            </a:r>
          </a:p>
        </p:txBody>
      </p:sp>
      <p:sp>
        <p:nvSpPr>
          <p:cNvPr id="23" name="Text Placeholder 34">
            <a:extLst>
              <a:ext uri="{FF2B5EF4-FFF2-40B4-BE49-F238E27FC236}">
                <a16:creationId xmlns:a16="http://schemas.microsoft.com/office/drawing/2014/main" id="{4E9E4307-0E2E-D246-92F5-442E5F46CF7E}"/>
              </a:ext>
            </a:extLst>
          </p:cNvPr>
          <p:cNvSpPr>
            <a:spLocks noGrp="1"/>
          </p:cNvSpPr>
          <p:nvPr>
            <p:ph type="body" sz="quarter" idx="23" hasCustomPrompt="1"/>
          </p:nvPr>
        </p:nvSpPr>
        <p:spPr>
          <a:xfrm>
            <a:off x="4572000" y="4224668"/>
            <a:ext cx="2560320" cy="1135183"/>
          </a:xfrm>
        </p:spPr>
        <p:txBody>
          <a:bodyPr wrap="square">
            <a:noAutofit/>
          </a:bodyPr>
          <a:lstStyle>
            <a:lvl1pPr>
              <a:lnSpc>
                <a:spcPct val="80000"/>
              </a:lnSpc>
              <a:spcBef>
                <a:spcPts val="0"/>
              </a:spcBef>
              <a:spcAft>
                <a:spcPts val="0"/>
              </a:spcAft>
              <a:defRPr lang="en-US" sz="5400" b="0" i="0" kern="1200" dirty="0">
                <a:solidFill>
                  <a:schemeClr val="accent1"/>
                </a:solidFill>
                <a:latin typeface="Tiempos Headline Semibold" panose="02020703060303060403" pitchFamily="18" charset="0"/>
                <a:ea typeface="+mn-ea"/>
                <a:cs typeface="+mn-cs"/>
              </a:defRPr>
            </a:lvl1pPr>
            <a:lvl2pPr>
              <a:lnSpc>
                <a:spcPct val="90000"/>
              </a:lnSpc>
              <a:spcBef>
                <a:spcPts val="0"/>
              </a:spcBef>
              <a:spcAft>
                <a:spcPts val="500"/>
              </a:spcAft>
              <a:defRPr sz="1600" b="1" i="0">
                <a:solidFill>
                  <a:schemeClr val="accent1"/>
                </a:solidFill>
                <a:latin typeface="+mn-lt"/>
              </a:defRPr>
            </a:lvl2pPr>
            <a:lvl3pPr>
              <a:lnSpc>
                <a:spcPct val="100000"/>
              </a:lnSpc>
              <a:spcBef>
                <a:spcPts val="0"/>
              </a:spcBef>
              <a:defRPr lang="en-US" sz="1200" b="0" i="0" kern="1200" dirty="0">
                <a:solidFill>
                  <a:schemeClr val="tx1"/>
                </a:solidFill>
                <a:latin typeface="+mn-lt"/>
                <a:ea typeface="+mn-ea"/>
                <a:cs typeface="+mn-cs"/>
              </a:defRPr>
            </a:lvl3pPr>
          </a:lstStyle>
          <a:p>
            <a:pPr marL="0" lvl="0" indent="0" algn="l" defTabSz="914400" rtl="0" eaLnBrk="1" latinLnBrk="0" hangingPunct="1">
              <a:lnSpc>
                <a:spcPct val="80000"/>
              </a:lnSpc>
              <a:spcBef>
                <a:spcPts val="0"/>
              </a:spcBef>
              <a:spcAft>
                <a:spcPts val="0"/>
              </a:spcAft>
              <a:buFont typeface="Arial" panose="020B0604020202020204" pitchFamily="34" charset="0"/>
              <a:buNone/>
            </a:pPr>
            <a:r>
              <a:rPr lang="en-US" dirty="0"/>
              <a:t>#</a:t>
            </a:r>
          </a:p>
          <a:p>
            <a:pPr lvl="1"/>
            <a:r>
              <a:rPr lang="en-US" dirty="0"/>
              <a:t>Secondary </a:t>
            </a:r>
          </a:p>
          <a:p>
            <a:pPr marL="0" lvl="2" indent="0" algn="l" defTabSz="914400" rtl="0" eaLnBrk="1" latinLnBrk="0" hangingPunct="1">
              <a:lnSpc>
                <a:spcPct val="100000"/>
              </a:lnSpc>
              <a:spcBef>
                <a:spcPts val="0"/>
              </a:spcBef>
              <a:spcAft>
                <a:spcPts val="800"/>
              </a:spcAft>
              <a:buFontTx/>
              <a:buNone/>
            </a:pPr>
            <a:r>
              <a:rPr lang="en-US" dirty="0"/>
              <a:t>Description Text</a:t>
            </a:r>
          </a:p>
        </p:txBody>
      </p:sp>
      <p:sp>
        <p:nvSpPr>
          <p:cNvPr id="26"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lang="en-US" sz="1100" b="1" kern="1200" cap="all" baseline="0" dirty="0">
                <a:solidFill>
                  <a:schemeClr val="accent1">
                    <a:lumMod val="40000"/>
                    <a:lumOff val="60000"/>
                  </a:schemeClr>
                </a:solidFill>
                <a:latin typeface="Soleil" panose="00000500000000000000" pitchFamily="50" charset="0"/>
                <a:ea typeface="+mn-ea"/>
                <a:cs typeface="+mn-cs"/>
              </a:defRPr>
            </a:lvl1pPr>
          </a:lstStyle>
          <a:p>
            <a:pPr marL="0" lvl="0" indent="0" algn="l" defTabSz="914400" rtl="0" eaLnBrk="1" latinLnBrk="0" hangingPunct="1">
              <a:lnSpc>
                <a:spcPct val="80000"/>
              </a:lnSpc>
              <a:spcBef>
                <a:spcPts val="0"/>
              </a:spcBef>
              <a:spcAft>
                <a:spcPts val="500"/>
              </a:spcAft>
              <a:buFont typeface="Arial" panose="020B0604020202020204" pitchFamily="34" charset="0"/>
              <a:buNone/>
            </a:pPr>
            <a:r>
              <a:rPr lang="en-US" dirty="0"/>
              <a:t>Section title optional</a:t>
            </a:r>
          </a:p>
        </p:txBody>
      </p:sp>
      <p:sp>
        <p:nvSpPr>
          <p:cNvPr id="8" name="Picture Placeholder 7">
            <a:extLst>
              <a:ext uri="{FF2B5EF4-FFF2-40B4-BE49-F238E27FC236}">
                <a16:creationId xmlns:a16="http://schemas.microsoft.com/office/drawing/2014/main" id="{9591D8D9-B13C-A05A-402B-0FD7EB942068}"/>
              </a:ext>
            </a:extLst>
          </p:cNvPr>
          <p:cNvSpPr>
            <a:spLocks noGrp="1"/>
          </p:cNvSpPr>
          <p:nvPr>
            <p:ph type="pic" sz="quarter" idx="26"/>
          </p:nvPr>
        </p:nvSpPr>
        <p:spPr>
          <a:xfrm>
            <a:off x="7790687" y="0"/>
            <a:ext cx="3959352" cy="2607556"/>
          </a:xfrm>
          <a:solidFill>
            <a:schemeClr val="bg2"/>
          </a:solidFill>
        </p:spPr>
        <p:txBody>
          <a:bodyPr lIns="91440" tIns="45720" rIns="45720" bIns="91440" anchor="b" anchorCtr="0">
            <a:noAutofit/>
          </a:bodyPr>
          <a:lstStyle>
            <a:lvl1pPr>
              <a:defRPr sz="1400">
                <a:noFill/>
              </a:defRPr>
            </a:lvl1pPr>
          </a:lstStyle>
          <a:p>
            <a:endParaRPr lang="en-US"/>
          </a:p>
        </p:txBody>
      </p:sp>
      <p:sp>
        <p:nvSpPr>
          <p:cNvPr id="13" name="Picture Placeholder 7">
            <a:extLst>
              <a:ext uri="{FF2B5EF4-FFF2-40B4-BE49-F238E27FC236}">
                <a16:creationId xmlns:a16="http://schemas.microsoft.com/office/drawing/2014/main" id="{35C33542-DD6B-1508-D6E6-DA96593B292F}"/>
              </a:ext>
            </a:extLst>
          </p:cNvPr>
          <p:cNvSpPr>
            <a:spLocks noGrp="1"/>
          </p:cNvSpPr>
          <p:nvPr>
            <p:ph type="pic" sz="quarter" idx="29"/>
          </p:nvPr>
        </p:nvSpPr>
        <p:spPr>
          <a:xfrm>
            <a:off x="7790687" y="2700112"/>
            <a:ext cx="3959352" cy="4157887"/>
          </a:xfrm>
          <a:solidFill>
            <a:schemeClr val="bg1">
              <a:lumMod val="85000"/>
            </a:schemeClr>
          </a:solidFill>
        </p:spPr>
        <p:txBody>
          <a:bodyPr lIns="91440" tIns="45720" rIns="45720" bIns="91440" anchor="b" anchorCtr="0">
            <a:noAutofit/>
          </a:bodyPr>
          <a:lstStyle>
            <a:lvl1pPr>
              <a:defRPr sz="1400">
                <a:noFill/>
              </a:defRPr>
            </a:lvl1pPr>
          </a:lstStyle>
          <a:p>
            <a:endParaRPr lang="en-US"/>
          </a:p>
        </p:txBody>
      </p:sp>
      <p:sp>
        <p:nvSpPr>
          <p:cNvPr id="14" name="Text Placeholder 5">
            <a:extLst>
              <a:ext uri="{FF2B5EF4-FFF2-40B4-BE49-F238E27FC236}">
                <a16:creationId xmlns:a16="http://schemas.microsoft.com/office/drawing/2014/main" id="{D676D914-1F7A-070F-3132-0246A94A5781}"/>
              </a:ext>
            </a:extLst>
          </p:cNvPr>
          <p:cNvSpPr>
            <a:spLocks noGrp="1"/>
          </p:cNvSpPr>
          <p:nvPr>
            <p:ph type="body" sz="quarter" idx="41"/>
          </p:nvPr>
        </p:nvSpPr>
        <p:spPr>
          <a:xfrm rot="16200000">
            <a:off x="9730633" y="633547"/>
            <a:ext cx="101600" cy="4038813"/>
          </a:xfrm>
          <a:solidFill>
            <a:schemeClr val="bg1"/>
          </a:solidFill>
          <a:ln>
            <a:noFill/>
          </a:ln>
        </p:spPr>
        <p:txBody>
          <a:bodyPr/>
          <a:lstStyle>
            <a:lvl1pPr>
              <a:defRPr sz="100">
                <a:solidFill>
                  <a:schemeClr val="bg1"/>
                </a:solidFill>
              </a:defRPr>
            </a:lvl1pPr>
            <a:lvl2pPr>
              <a:defRPr sz="100"/>
            </a:lvl2pPr>
            <a:lvl3pPr>
              <a:defRPr sz="100"/>
            </a:lvl3pPr>
            <a:lvl4pPr>
              <a:defRPr sz="100"/>
            </a:lvl4pPr>
            <a:lvl5pPr>
              <a:defRPr sz="100"/>
            </a:lvl5pPr>
          </a:lstStyle>
          <a:p>
            <a:pPr lvl="0"/>
            <a:endParaRPr lang="en-US" dirty="0"/>
          </a:p>
        </p:txBody>
      </p:sp>
    </p:spTree>
    <p:extLst>
      <p:ext uri="{BB962C8B-B14F-4D97-AF65-F5344CB8AC3E}">
        <p14:creationId xmlns:p14="http://schemas.microsoft.com/office/powerpoint/2010/main" val="2283024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tep up - 5 item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0519E45-3D8B-8541-B05B-25FD86A5EEB1}"/>
              </a:ext>
            </a:extLst>
          </p:cNvPr>
          <p:cNvSpPr/>
          <p:nvPr/>
        </p:nvSpPr>
        <p:spPr>
          <a:xfrm flipV="1">
            <a:off x="-2113" y="-1"/>
            <a:ext cx="12192328" cy="60881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p:cNvSpPr>
            <a:spLocks noGrp="1"/>
          </p:cNvSpPr>
          <p:nvPr>
            <p:ph type="title" hasCustomPrompt="1"/>
          </p:nvPr>
        </p:nvSpPr>
        <p:spPr>
          <a:xfrm>
            <a:off x="1181100" y="475742"/>
            <a:ext cx="6201007" cy="576838"/>
          </a:xfrm>
        </p:spPr>
        <p:txBody>
          <a:bodyPr anchor="t" anchorCtr="0">
            <a:noAutofit/>
          </a:bodyPr>
          <a:lstStyle>
            <a:lvl1pPr>
              <a:defRPr sz="3600"/>
            </a:lvl1pPr>
          </a:lstStyle>
          <a:p>
            <a:r>
              <a:rPr lang="en-US" dirty="0"/>
              <a:t>Title</a:t>
            </a:r>
          </a:p>
        </p:txBody>
      </p:sp>
      <p:sp>
        <p:nvSpPr>
          <p:cNvPr id="5" name="Date Placeholder 4"/>
          <p:cNvSpPr>
            <a:spLocks noGrp="1"/>
          </p:cNvSpPr>
          <p:nvPr>
            <p:ph type="dt" sz="half" idx="10"/>
          </p:nvPr>
        </p:nvSpPr>
        <p:spPr/>
        <p:txBody>
          <a:bodyPr>
            <a:noAutofit/>
          </a:bodyPr>
          <a:lstStyle/>
          <a:p>
            <a:fld id="{B6941E7E-3E25-45A7-9EE6-3D8C805B96CD}" type="datetimeFigureOut">
              <a:rPr lang="en-US" smtClean="0"/>
              <a:t>6/11/2025</a:t>
            </a:fld>
            <a:endParaRPr lang="en-US"/>
          </a:p>
        </p:txBody>
      </p:sp>
      <p:sp>
        <p:nvSpPr>
          <p:cNvPr id="6" name="Footer Placeholder 5"/>
          <p:cNvSpPr>
            <a:spLocks noGrp="1"/>
          </p:cNvSpPr>
          <p:nvPr>
            <p:ph type="ftr" sz="quarter" idx="11"/>
          </p:nvPr>
        </p:nvSpPr>
        <p:spPr>
          <a:xfrm>
            <a:off x="3739376" y="6356350"/>
            <a:ext cx="4346430" cy="365125"/>
          </a:xfrm>
        </p:spPr>
        <p:txBody>
          <a:bodyPr>
            <a:noAutofit/>
          </a:bodyPr>
          <a:lstStyle/>
          <a:p>
            <a:endParaRPr lang="en-US" dirty="0"/>
          </a:p>
        </p:txBody>
      </p:sp>
      <p:sp>
        <p:nvSpPr>
          <p:cNvPr id="7" name="Slide Number Placeholder 6"/>
          <p:cNvSpPr>
            <a:spLocks noGrp="1"/>
          </p:cNvSpPr>
          <p:nvPr>
            <p:ph type="sldNum" sz="quarter" idx="12"/>
          </p:nvPr>
        </p:nvSpPr>
        <p:spPr/>
        <p:txBody>
          <a:bodyPr>
            <a:noAutofit/>
          </a:bodyPr>
          <a:lstStyle/>
          <a:p>
            <a:fld id="{9FA39958-4547-491A-AB55-4DC9AA84292E}" type="slidenum">
              <a:rPr lang="en-US" smtClean="0"/>
              <a:t>‹#›</a:t>
            </a:fld>
            <a:endParaRPr lang="en-US"/>
          </a:p>
        </p:txBody>
      </p:sp>
      <p:sp>
        <p:nvSpPr>
          <p:cNvPr id="10" name="Text Placeholder 9"/>
          <p:cNvSpPr>
            <a:spLocks noGrp="1"/>
          </p:cNvSpPr>
          <p:nvPr>
            <p:ph type="body" sz="quarter" idx="13" hasCustomPrompt="1"/>
          </p:nvPr>
        </p:nvSpPr>
        <p:spPr>
          <a:xfrm>
            <a:off x="1180930" y="1052580"/>
            <a:ext cx="6189060"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Graphic 102">
            <a:extLst>
              <a:ext uri="{FF2B5EF4-FFF2-40B4-BE49-F238E27FC236}">
                <a16:creationId xmlns:a16="http://schemas.microsoft.com/office/drawing/2014/main" id="{A855285B-35E3-1749-8191-8F789F9FA9ED}"/>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25" name="Text Placeholder 9">
            <a:extLst>
              <a:ext uri="{FF2B5EF4-FFF2-40B4-BE49-F238E27FC236}">
                <a16:creationId xmlns:a16="http://schemas.microsoft.com/office/drawing/2014/main" id="{E3AA1E44-4A89-A441-BCFB-F4FD54CFEABE}"/>
              </a:ext>
            </a:extLst>
          </p:cNvPr>
          <p:cNvSpPr>
            <a:spLocks noGrp="1"/>
          </p:cNvSpPr>
          <p:nvPr>
            <p:ph type="body" sz="quarter" idx="33" hasCustomPrompt="1"/>
          </p:nvPr>
        </p:nvSpPr>
        <p:spPr>
          <a:xfrm>
            <a:off x="886046" y="4374652"/>
            <a:ext cx="2020549" cy="995804"/>
          </a:xfrm>
        </p:spPr>
        <p:txBody>
          <a:bodyPr>
            <a:noAutofit/>
          </a:bodyPr>
          <a:lstStyle>
            <a:lvl1pPr algn="ctr">
              <a:lnSpc>
                <a:spcPct val="90000"/>
              </a:lnSpc>
              <a:spcBef>
                <a:spcPts val="500"/>
              </a:spcBef>
              <a:spcAft>
                <a:spcPts val="0"/>
              </a:spcAft>
              <a:defRPr sz="1400" b="1" i="0">
                <a:solidFill>
                  <a:schemeClr val="tx1"/>
                </a:solidFill>
                <a:latin typeface="Soleil Xb" panose="02000503030000020004" pitchFamily="2" charset="77"/>
              </a:defRPr>
            </a:lvl1pPr>
            <a:lvl2pPr marL="0" indent="0" algn="ctr">
              <a:lnSpc>
                <a:spcPct val="90000"/>
              </a:lnSpc>
              <a:spcBef>
                <a:spcPts val="500"/>
              </a:spcBef>
              <a:spcAft>
                <a:spcPts val="0"/>
              </a:spcAft>
              <a:buClr>
                <a:schemeClr val="accent1"/>
              </a:buClr>
              <a:buFont typeface="Arial" panose="020B0604020202020204" pitchFamily="34" charset="0"/>
              <a:buNone/>
              <a:defRPr sz="1200" b="0" i="0">
                <a:solidFill>
                  <a:schemeClr val="tx1"/>
                </a:solidFill>
                <a:latin typeface="Soleil Lt" panose="02000503000000020003" pitchFamily="2" charset="77"/>
              </a:defRPr>
            </a:lvl2pPr>
            <a:lvl3pPr marL="274320" indent="274320">
              <a:lnSpc>
                <a:spcPct val="100000"/>
              </a:lnSpc>
              <a:spcBef>
                <a:spcPts val="0"/>
              </a:spcBef>
              <a:spcAft>
                <a:spcPts val="500"/>
              </a:spcAft>
              <a:buFont typeface="Arial" panose="020B0604020202020204" pitchFamily="34" charset="0"/>
              <a:buChar char="•"/>
              <a:defRPr sz="1600" b="0" i="0">
                <a:latin typeface="Soleil Lt" panose="02000503000000020003" pitchFamily="2" charset="77"/>
              </a:defRPr>
            </a:lvl3pPr>
            <a:lvl4pPr marL="548640" indent="-228600">
              <a:lnSpc>
                <a:spcPct val="90000"/>
              </a:lnSpc>
              <a:spcBef>
                <a:spcPts val="0"/>
              </a:spcBef>
              <a:spcAft>
                <a:spcPts val="500"/>
              </a:spcAft>
              <a:defRPr sz="1400"/>
            </a:lvl4pPr>
            <a:lvl5pPr>
              <a:lnSpc>
                <a:spcPct val="120000"/>
              </a:lnSpc>
              <a:spcAft>
                <a:spcPts val="1000"/>
              </a:spcAft>
              <a:defRPr/>
            </a:lvl5pPr>
          </a:lstStyle>
          <a:p>
            <a:pPr lvl="0"/>
            <a:r>
              <a:rPr lang="en-US" dirty="0"/>
              <a:t>Step name</a:t>
            </a:r>
          </a:p>
          <a:p>
            <a:pPr lvl="1"/>
            <a:r>
              <a:rPr lang="en-US" dirty="0"/>
              <a:t>Second level</a:t>
            </a:r>
          </a:p>
        </p:txBody>
      </p:sp>
      <p:sp>
        <p:nvSpPr>
          <p:cNvPr id="26" name="Text Placeholder 57">
            <a:extLst>
              <a:ext uri="{FF2B5EF4-FFF2-40B4-BE49-F238E27FC236}">
                <a16:creationId xmlns:a16="http://schemas.microsoft.com/office/drawing/2014/main" id="{A9063353-3C5D-5044-B3C2-E1BA5490B1A7}"/>
              </a:ext>
            </a:extLst>
          </p:cNvPr>
          <p:cNvSpPr>
            <a:spLocks noGrp="1"/>
          </p:cNvSpPr>
          <p:nvPr>
            <p:ph type="body" sz="quarter" idx="36" hasCustomPrompt="1"/>
          </p:nvPr>
        </p:nvSpPr>
        <p:spPr>
          <a:xfrm>
            <a:off x="1470621" y="3171643"/>
            <a:ext cx="851398" cy="1050402"/>
          </a:xfrm>
          <a:custGeom>
            <a:avLst/>
            <a:gdLst>
              <a:gd name="connsiteX0" fmla="*/ 425143 w 851398"/>
              <a:gd name="connsiteY0" fmla="*/ 0 h 1050402"/>
              <a:gd name="connsiteX1" fmla="*/ 851398 w 851398"/>
              <a:gd name="connsiteY1" fmla="*/ 425057 h 1050402"/>
              <a:gd name="connsiteX2" fmla="*/ 552018 w 851398"/>
              <a:gd name="connsiteY2" fmla="*/ 832310 h 1050402"/>
              <a:gd name="connsiteX3" fmla="*/ 425143 w 851398"/>
              <a:gd name="connsiteY3" fmla="*/ 1050402 h 1050402"/>
              <a:gd name="connsiteX4" fmla="*/ 299381 w 851398"/>
              <a:gd name="connsiteY4" fmla="*/ 832310 h 1050402"/>
              <a:gd name="connsiteX5" fmla="*/ 0 w 851398"/>
              <a:gd name="connsiteY5" fmla="*/ 425057 h 1050402"/>
              <a:gd name="connsiteX6" fmla="*/ 425143 w 851398"/>
              <a:gd name="connsiteY6" fmla="*/ 0 h 105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398" h="1050402">
                <a:moveTo>
                  <a:pt x="425143" y="0"/>
                </a:moveTo>
                <a:cubicBezTo>
                  <a:pt x="659973" y="0"/>
                  <a:pt x="851398" y="190274"/>
                  <a:pt x="851398" y="425057"/>
                </a:cubicBezTo>
                <a:cubicBezTo>
                  <a:pt x="851398" y="616444"/>
                  <a:pt x="724523" y="777787"/>
                  <a:pt x="552018" y="832310"/>
                </a:cubicBezTo>
                <a:cubicBezTo>
                  <a:pt x="425143" y="1050402"/>
                  <a:pt x="425143" y="1050402"/>
                  <a:pt x="425143" y="1050402"/>
                </a:cubicBezTo>
                <a:cubicBezTo>
                  <a:pt x="299381" y="832310"/>
                  <a:pt x="299381" y="832310"/>
                  <a:pt x="299381" y="832310"/>
                </a:cubicBezTo>
                <a:cubicBezTo>
                  <a:pt x="126875" y="777787"/>
                  <a:pt x="0" y="616444"/>
                  <a:pt x="0" y="425057"/>
                </a:cubicBezTo>
                <a:cubicBezTo>
                  <a:pt x="0" y="190274"/>
                  <a:pt x="190312" y="0"/>
                  <a:pt x="425143" y="0"/>
                </a:cubicBezTo>
                <a:close/>
              </a:path>
            </a:pathLst>
          </a:custGeom>
          <a:solidFill>
            <a:schemeClr val="accent1"/>
          </a:solidFill>
        </p:spPr>
        <p:txBody>
          <a:bodyPr wrap="square" bIns="228600" anchor="ctr">
            <a:noAutofit/>
          </a:bodyPr>
          <a:lstStyle>
            <a:lvl1pPr algn="ctr">
              <a:defRPr sz="2800">
                <a:solidFill>
                  <a:schemeClr val="bg1"/>
                </a:solidFill>
              </a:defRPr>
            </a:lvl1pPr>
            <a:lvl2pPr>
              <a:defRPr sz="800"/>
            </a:lvl2pPr>
            <a:lvl3pPr>
              <a:defRPr sz="800"/>
            </a:lvl3pPr>
            <a:lvl4pPr>
              <a:defRPr sz="800"/>
            </a:lvl4pPr>
            <a:lvl5pPr>
              <a:defRPr sz="800"/>
            </a:lvl5pPr>
          </a:lstStyle>
          <a:p>
            <a:pPr lvl="0"/>
            <a:r>
              <a:rPr lang="en-US" dirty="0"/>
              <a:t>#</a:t>
            </a:r>
          </a:p>
        </p:txBody>
      </p:sp>
      <p:sp>
        <p:nvSpPr>
          <p:cNvPr id="27" name="Text Placeholder 63">
            <a:extLst>
              <a:ext uri="{FF2B5EF4-FFF2-40B4-BE49-F238E27FC236}">
                <a16:creationId xmlns:a16="http://schemas.microsoft.com/office/drawing/2014/main" id="{655EEC35-15CB-A941-965B-DC2760DBB0EB}"/>
              </a:ext>
            </a:extLst>
          </p:cNvPr>
          <p:cNvSpPr>
            <a:spLocks noGrp="1"/>
          </p:cNvSpPr>
          <p:nvPr>
            <p:ph type="body" sz="quarter" idx="39" hasCustomPrompt="1"/>
          </p:nvPr>
        </p:nvSpPr>
        <p:spPr>
          <a:xfrm>
            <a:off x="3536823" y="2645334"/>
            <a:ext cx="851398" cy="1050402"/>
          </a:xfrm>
          <a:custGeom>
            <a:avLst/>
            <a:gdLst>
              <a:gd name="connsiteX0" fmla="*/ 425143 w 851398"/>
              <a:gd name="connsiteY0" fmla="*/ 0 h 1050402"/>
              <a:gd name="connsiteX1" fmla="*/ 851398 w 851398"/>
              <a:gd name="connsiteY1" fmla="*/ 425057 h 1050402"/>
              <a:gd name="connsiteX2" fmla="*/ 552018 w 851398"/>
              <a:gd name="connsiteY2" fmla="*/ 832310 h 1050402"/>
              <a:gd name="connsiteX3" fmla="*/ 425143 w 851398"/>
              <a:gd name="connsiteY3" fmla="*/ 1050402 h 1050402"/>
              <a:gd name="connsiteX4" fmla="*/ 299381 w 851398"/>
              <a:gd name="connsiteY4" fmla="*/ 832310 h 1050402"/>
              <a:gd name="connsiteX5" fmla="*/ 0 w 851398"/>
              <a:gd name="connsiteY5" fmla="*/ 425057 h 1050402"/>
              <a:gd name="connsiteX6" fmla="*/ 425143 w 851398"/>
              <a:gd name="connsiteY6" fmla="*/ 0 h 105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398" h="1050402">
                <a:moveTo>
                  <a:pt x="425143" y="0"/>
                </a:moveTo>
                <a:cubicBezTo>
                  <a:pt x="659973" y="0"/>
                  <a:pt x="851398" y="190274"/>
                  <a:pt x="851398" y="425057"/>
                </a:cubicBezTo>
                <a:cubicBezTo>
                  <a:pt x="851398" y="616444"/>
                  <a:pt x="724523" y="777787"/>
                  <a:pt x="552018" y="832310"/>
                </a:cubicBezTo>
                <a:cubicBezTo>
                  <a:pt x="425143" y="1050402"/>
                  <a:pt x="425143" y="1050402"/>
                  <a:pt x="425143" y="1050402"/>
                </a:cubicBezTo>
                <a:cubicBezTo>
                  <a:pt x="299381" y="832310"/>
                  <a:pt x="299381" y="832310"/>
                  <a:pt x="299381" y="832310"/>
                </a:cubicBezTo>
                <a:cubicBezTo>
                  <a:pt x="126875" y="777787"/>
                  <a:pt x="0" y="616444"/>
                  <a:pt x="0" y="425057"/>
                </a:cubicBezTo>
                <a:cubicBezTo>
                  <a:pt x="0" y="190274"/>
                  <a:pt x="190312" y="0"/>
                  <a:pt x="425143" y="0"/>
                </a:cubicBezTo>
                <a:close/>
              </a:path>
            </a:pathLst>
          </a:custGeom>
          <a:solidFill>
            <a:schemeClr val="accent2"/>
          </a:solidFill>
        </p:spPr>
        <p:txBody>
          <a:bodyPr wrap="square" bIns="228600" anchor="ctr">
            <a:noAutofit/>
          </a:bodyPr>
          <a:lstStyle>
            <a:lvl1pPr algn="ctr">
              <a:defRPr sz="2800">
                <a:solidFill>
                  <a:schemeClr val="bg1"/>
                </a:solidFill>
              </a:defRPr>
            </a:lvl1pPr>
            <a:lvl2pPr>
              <a:defRPr sz="800"/>
            </a:lvl2pPr>
            <a:lvl3pPr>
              <a:defRPr sz="800"/>
            </a:lvl3pPr>
            <a:lvl4pPr>
              <a:defRPr sz="800"/>
            </a:lvl4pPr>
            <a:lvl5pPr>
              <a:defRPr sz="800"/>
            </a:lvl5pPr>
          </a:lstStyle>
          <a:p>
            <a:pPr lvl="0"/>
            <a:r>
              <a:rPr lang="en-US" dirty="0"/>
              <a:t>#</a:t>
            </a:r>
          </a:p>
        </p:txBody>
      </p:sp>
      <p:sp>
        <p:nvSpPr>
          <p:cNvPr id="37" name="Text Placeholder 72">
            <a:extLst>
              <a:ext uri="{FF2B5EF4-FFF2-40B4-BE49-F238E27FC236}">
                <a16:creationId xmlns:a16="http://schemas.microsoft.com/office/drawing/2014/main" id="{6C351F21-41E1-E44D-937B-B32FAC5FD722}"/>
              </a:ext>
            </a:extLst>
          </p:cNvPr>
          <p:cNvSpPr>
            <a:spLocks noGrp="1"/>
          </p:cNvSpPr>
          <p:nvPr>
            <p:ph type="body" sz="quarter" idx="45" hasCustomPrompt="1"/>
          </p:nvPr>
        </p:nvSpPr>
        <p:spPr>
          <a:xfrm>
            <a:off x="7669227" y="1561282"/>
            <a:ext cx="851398" cy="1050402"/>
          </a:xfrm>
          <a:custGeom>
            <a:avLst/>
            <a:gdLst>
              <a:gd name="connsiteX0" fmla="*/ 425143 w 851398"/>
              <a:gd name="connsiteY0" fmla="*/ 0 h 1050402"/>
              <a:gd name="connsiteX1" fmla="*/ 851398 w 851398"/>
              <a:gd name="connsiteY1" fmla="*/ 425057 h 1050402"/>
              <a:gd name="connsiteX2" fmla="*/ 552018 w 851398"/>
              <a:gd name="connsiteY2" fmla="*/ 832310 h 1050402"/>
              <a:gd name="connsiteX3" fmla="*/ 425143 w 851398"/>
              <a:gd name="connsiteY3" fmla="*/ 1050402 h 1050402"/>
              <a:gd name="connsiteX4" fmla="*/ 299381 w 851398"/>
              <a:gd name="connsiteY4" fmla="*/ 832310 h 1050402"/>
              <a:gd name="connsiteX5" fmla="*/ 0 w 851398"/>
              <a:gd name="connsiteY5" fmla="*/ 425057 h 1050402"/>
              <a:gd name="connsiteX6" fmla="*/ 425143 w 851398"/>
              <a:gd name="connsiteY6" fmla="*/ 0 h 105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398" h="1050402">
                <a:moveTo>
                  <a:pt x="425143" y="0"/>
                </a:moveTo>
                <a:cubicBezTo>
                  <a:pt x="659973" y="0"/>
                  <a:pt x="851398" y="190274"/>
                  <a:pt x="851398" y="425057"/>
                </a:cubicBezTo>
                <a:cubicBezTo>
                  <a:pt x="851398" y="616444"/>
                  <a:pt x="724523" y="777787"/>
                  <a:pt x="552018" y="832310"/>
                </a:cubicBezTo>
                <a:cubicBezTo>
                  <a:pt x="425143" y="1050402"/>
                  <a:pt x="425143" y="1050402"/>
                  <a:pt x="425143" y="1050402"/>
                </a:cubicBezTo>
                <a:cubicBezTo>
                  <a:pt x="299381" y="832310"/>
                  <a:pt x="299381" y="832310"/>
                  <a:pt x="299381" y="832310"/>
                </a:cubicBezTo>
                <a:cubicBezTo>
                  <a:pt x="126875" y="777787"/>
                  <a:pt x="0" y="616444"/>
                  <a:pt x="0" y="425057"/>
                </a:cubicBezTo>
                <a:cubicBezTo>
                  <a:pt x="0" y="190274"/>
                  <a:pt x="190312" y="0"/>
                  <a:pt x="425143" y="0"/>
                </a:cubicBezTo>
                <a:close/>
              </a:path>
            </a:pathLst>
          </a:custGeom>
          <a:solidFill>
            <a:schemeClr val="accent4"/>
          </a:solidFill>
        </p:spPr>
        <p:txBody>
          <a:bodyPr wrap="square" bIns="228600" anchor="ctr">
            <a:noAutofit/>
          </a:bodyPr>
          <a:lstStyle>
            <a:lvl1pPr algn="ctr">
              <a:defRPr sz="2800">
                <a:solidFill>
                  <a:schemeClr val="bg1"/>
                </a:solidFill>
              </a:defRPr>
            </a:lvl1pPr>
            <a:lvl2pPr>
              <a:defRPr sz="800"/>
            </a:lvl2pPr>
            <a:lvl3pPr>
              <a:defRPr sz="800"/>
            </a:lvl3pPr>
            <a:lvl4pPr>
              <a:defRPr sz="800"/>
            </a:lvl4pPr>
            <a:lvl5pPr>
              <a:defRPr sz="800"/>
            </a:lvl5pPr>
          </a:lstStyle>
          <a:p>
            <a:pPr lvl="0"/>
            <a:r>
              <a:rPr lang="en-US" dirty="0"/>
              <a:t>#</a:t>
            </a:r>
          </a:p>
        </p:txBody>
      </p:sp>
      <p:sp>
        <p:nvSpPr>
          <p:cNvPr id="38" name="Text Placeholder 78">
            <a:extLst>
              <a:ext uri="{FF2B5EF4-FFF2-40B4-BE49-F238E27FC236}">
                <a16:creationId xmlns:a16="http://schemas.microsoft.com/office/drawing/2014/main" id="{C184F9F2-4ABB-4345-9D67-6DFADFE59F2D}"/>
              </a:ext>
            </a:extLst>
          </p:cNvPr>
          <p:cNvSpPr>
            <a:spLocks noGrp="1"/>
          </p:cNvSpPr>
          <p:nvPr>
            <p:ph type="body" sz="quarter" idx="48" hasCustomPrompt="1"/>
          </p:nvPr>
        </p:nvSpPr>
        <p:spPr>
          <a:xfrm>
            <a:off x="9735429" y="918082"/>
            <a:ext cx="851398" cy="1050402"/>
          </a:xfrm>
          <a:custGeom>
            <a:avLst/>
            <a:gdLst>
              <a:gd name="connsiteX0" fmla="*/ 425143 w 851398"/>
              <a:gd name="connsiteY0" fmla="*/ 0 h 1050402"/>
              <a:gd name="connsiteX1" fmla="*/ 851398 w 851398"/>
              <a:gd name="connsiteY1" fmla="*/ 425057 h 1050402"/>
              <a:gd name="connsiteX2" fmla="*/ 552018 w 851398"/>
              <a:gd name="connsiteY2" fmla="*/ 832310 h 1050402"/>
              <a:gd name="connsiteX3" fmla="*/ 425143 w 851398"/>
              <a:gd name="connsiteY3" fmla="*/ 1050402 h 1050402"/>
              <a:gd name="connsiteX4" fmla="*/ 299381 w 851398"/>
              <a:gd name="connsiteY4" fmla="*/ 832310 h 1050402"/>
              <a:gd name="connsiteX5" fmla="*/ 0 w 851398"/>
              <a:gd name="connsiteY5" fmla="*/ 425057 h 1050402"/>
              <a:gd name="connsiteX6" fmla="*/ 425143 w 851398"/>
              <a:gd name="connsiteY6" fmla="*/ 0 h 105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398" h="1050402">
                <a:moveTo>
                  <a:pt x="425143" y="0"/>
                </a:moveTo>
                <a:cubicBezTo>
                  <a:pt x="659973" y="0"/>
                  <a:pt x="851398" y="190274"/>
                  <a:pt x="851398" y="425057"/>
                </a:cubicBezTo>
                <a:cubicBezTo>
                  <a:pt x="851398" y="616444"/>
                  <a:pt x="724523" y="777787"/>
                  <a:pt x="552018" y="832310"/>
                </a:cubicBezTo>
                <a:cubicBezTo>
                  <a:pt x="425143" y="1050402"/>
                  <a:pt x="425143" y="1050402"/>
                  <a:pt x="425143" y="1050402"/>
                </a:cubicBezTo>
                <a:cubicBezTo>
                  <a:pt x="299381" y="832310"/>
                  <a:pt x="299381" y="832310"/>
                  <a:pt x="299381" y="832310"/>
                </a:cubicBezTo>
                <a:cubicBezTo>
                  <a:pt x="126875" y="777787"/>
                  <a:pt x="0" y="616444"/>
                  <a:pt x="0" y="425057"/>
                </a:cubicBezTo>
                <a:cubicBezTo>
                  <a:pt x="0" y="190274"/>
                  <a:pt x="190312" y="0"/>
                  <a:pt x="425143" y="0"/>
                </a:cubicBezTo>
                <a:close/>
              </a:path>
            </a:pathLst>
          </a:custGeom>
          <a:solidFill>
            <a:schemeClr val="tx2"/>
          </a:solidFill>
        </p:spPr>
        <p:txBody>
          <a:bodyPr wrap="square" bIns="228600" anchor="ctr">
            <a:noAutofit/>
          </a:bodyPr>
          <a:lstStyle>
            <a:lvl1pPr algn="ctr">
              <a:defRPr sz="2800">
                <a:solidFill>
                  <a:schemeClr val="bg1"/>
                </a:solidFill>
              </a:defRPr>
            </a:lvl1pPr>
            <a:lvl2pPr>
              <a:defRPr sz="800"/>
            </a:lvl2pPr>
            <a:lvl3pPr>
              <a:defRPr sz="800"/>
            </a:lvl3pPr>
            <a:lvl4pPr>
              <a:defRPr sz="800"/>
            </a:lvl4pPr>
            <a:lvl5pPr>
              <a:defRPr sz="800"/>
            </a:lvl5pPr>
          </a:lstStyle>
          <a:p>
            <a:pPr lvl="0"/>
            <a:r>
              <a:rPr lang="en-US" dirty="0"/>
              <a:t>#</a:t>
            </a:r>
          </a:p>
        </p:txBody>
      </p:sp>
      <p:sp>
        <p:nvSpPr>
          <p:cNvPr id="39" name="Text Placeholder 81">
            <a:extLst>
              <a:ext uri="{FF2B5EF4-FFF2-40B4-BE49-F238E27FC236}">
                <a16:creationId xmlns:a16="http://schemas.microsoft.com/office/drawing/2014/main" id="{40502337-58B8-1144-8F58-4EB1CBE86CA7}"/>
              </a:ext>
            </a:extLst>
          </p:cNvPr>
          <p:cNvSpPr>
            <a:spLocks noGrp="1"/>
          </p:cNvSpPr>
          <p:nvPr>
            <p:ph type="body" sz="quarter" idx="42" hasCustomPrompt="1"/>
          </p:nvPr>
        </p:nvSpPr>
        <p:spPr>
          <a:xfrm>
            <a:off x="5603025" y="2071591"/>
            <a:ext cx="851398" cy="1050402"/>
          </a:xfrm>
          <a:custGeom>
            <a:avLst/>
            <a:gdLst>
              <a:gd name="connsiteX0" fmla="*/ 425143 w 851398"/>
              <a:gd name="connsiteY0" fmla="*/ 0 h 1050402"/>
              <a:gd name="connsiteX1" fmla="*/ 851398 w 851398"/>
              <a:gd name="connsiteY1" fmla="*/ 425057 h 1050402"/>
              <a:gd name="connsiteX2" fmla="*/ 552018 w 851398"/>
              <a:gd name="connsiteY2" fmla="*/ 832310 h 1050402"/>
              <a:gd name="connsiteX3" fmla="*/ 425143 w 851398"/>
              <a:gd name="connsiteY3" fmla="*/ 1050402 h 1050402"/>
              <a:gd name="connsiteX4" fmla="*/ 299381 w 851398"/>
              <a:gd name="connsiteY4" fmla="*/ 832310 h 1050402"/>
              <a:gd name="connsiteX5" fmla="*/ 0 w 851398"/>
              <a:gd name="connsiteY5" fmla="*/ 425057 h 1050402"/>
              <a:gd name="connsiteX6" fmla="*/ 425143 w 851398"/>
              <a:gd name="connsiteY6" fmla="*/ 0 h 105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398" h="1050402">
                <a:moveTo>
                  <a:pt x="425143" y="0"/>
                </a:moveTo>
                <a:cubicBezTo>
                  <a:pt x="659973" y="0"/>
                  <a:pt x="851398" y="190274"/>
                  <a:pt x="851398" y="425057"/>
                </a:cubicBezTo>
                <a:cubicBezTo>
                  <a:pt x="851398" y="616444"/>
                  <a:pt x="724523" y="777787"/>
                  <a:pt x="552018" y="832310"/>
                </a:cubicBezTo>
                <a:cubicBezTo>
                  <a:pt x="425143" y="1050402"/>
                  <a:pt x="425143" y="1050402"/>
                  <a:pt x="425143" y="1050402"/>
                </a:cubicBezTo>
                <a:cubicBezTo>
                  <a:pt x="299381" y="832310"/>
                  <a:pt x="299381" y="832310"/>
                  <a:pt x="299381" y="832310"/>
                </a:cubicBezTo>
                <a:cubicBezTo>
                  <a:pt x="126875" y="777787"/>
                  <a:pt x="0" y="616444"/>
                  <a:pt x="0" y="425057"/>
                </a:cubicBezTo>
                <a:cubicBezTo>
                  <a:pt x="0" y="190274"/>
                  <a:pt x="190312" y="0"/>
                  <a:pt x="425143" y="0"/>
                </a:cubicBezTo>
                <a:close/>
              </a:path>
            </a:pathLst>
          </a:custGeom>
          <a:solidFill>
            <a:schemeClr val="accent3"/>
          </a:solidFill>
        </p:spPr>
        <p:txBody>
          <a:bodyPr wrap="square" bIns="228600" anchor="ctr">
            <a:noAutofit/>
          </a:bodyPr>
          <a:lstStyle>
            <a:lvl1pPr algn="ctr">
              <a:defRPr sz="2800">
                <a:solidFill>
                  <a:schemeClr val="bg1"/>
                </a:solidFill>
              </a:defRPr>
            </a:lvl1pPr>
            <a:lvl2pPr>
              <a:defRPr sz="800"/>
            </a:lvl2pPr>
            <a:lvl3pPr>
              <a:defRPr sz="800"/>
            </a:lvl3pPr>
            <a:lvl4pPr>
              <a:defRPr sz="800"/>
            </a:lvl4pPr>
            <a:lvl5pPr>
              <a:defRPr sz="800"/>
            </a:lvl5pPr>
          </a:lstStyle>
          <a:p>
            <a:pPr lvl="0"/>
            <a:r>
              <a:rPr lang="en-US" dirty="0"/>
              <a:t>#</a:t>
            </a:r>
          </a:p>
        </p:txBody>
      </p:sp>
      <p:sp>
        <p:nvSpPr>
          <p:cNvPr id="40" name="Text Placeholder 9">
            <a:extLst>
              <a:ext uri="{FF2B5EF4-FFF2-40B4-BE49-F238E27FC236}">
                <a16:creationId xmlns:a16="http://schemas.microsoft.com/office/drawing/2014/main" id="{8C47F7B9-641A-9B4D-8C76-06EA41E5FDB9}"/>
              </a:ext>
            </a:extLst>
          </p:cNvPr>
          <p:cNvSpPr>
            <a:spLocks noGrp="1"/>
          </p:cNvSpPr>
          <p:nvPr>
            <p:ph type="body" sz="quarter" idx="49" hasCustomPrompt="1"/>
          </p:nvPr>
        </p:nvSpPr>
        <p:spPr>
          <a:xfrm>
            <a:off x="2952248" y="3849451"/>
            <a:ext cx="2020549" cy="995804"/>
          </a:xfrm>
        </p:spPr>
        <p:txBody>
          <a:bodyPr>
            <a:noAutofit/>
          </a:bodyPr>
          <a:lstStyle>
            <a:lvl1pPr algn="ctr">
              <a:lnSpc>
                <a:spcPct val="90000"/>
              </a:lnSpc>
              <a:spcBef>
                <a:spcPts val="500"/>
              </a:spcBef>
              <a:spcAft>
                <a:spcPts val="0"/>
              </a:spcAft>
              <a:defRPr sz="1400" b="1" i="0">
                <a:solidFill>
                  <a:schemeClr val="tx1"/>
                </a:solidFill>
                <a:latin typeface="Soleil Xb" panose="02000503030000020004" pitchFamily="2" charset="77"/>
              </a:defRPr>
            </a:lvl1pPr>
            <a:lvl2pPr marL="0" indent="0" algn="ctr">
              <a:lnSpc>
                <a:spcPct val="90000"/>
              </a:lnSpc>
              <a:spcBef>
                <a:spcPts val="500"/>
              </a:spcBef>
              <a:spcAft>
                <a:spcPts val="0"/>
              </a:spcAft>
              <a:buClr>
                <a:schemeClr val="accent1"/>
              </a:buClr>
              <a:buFont typeface="Arial" panose="020B0604020202020204" pitchFamily="34" charset="0"/>
              <a:buNone/>
              <a:defRPr sz="1200" b="0" i="0">
                <a:solidFill>
                  <a:schemeClr val="tx1"/>
                </a:solidFill>
                <a:latin typeface="Soleil Lt" panose="02000503000000020003" pitchFamily="2" charset="77"/>
              </a:defRPr>
            </a:lvl2pPr>
            <a:lvl3pPr marL="274320" indent="274320">
              <a:lnSpc>
                <a:spcPct val="100000"/>
              </a:lnSpc>
              <a:spcBef>
                <a:spcPts val="0"/>
              </a:spcBef>
              <a:spcAft>
                <a:spcPts val="500"/>
              </a:spcAft>
              <a:buFont typeface="Arial" panose="020B0604020202020204" pitchFamily="34" charset="0"/>
              <a:buChar char="•"/>
              <a:defRPr sz="1600" b="0" i="0">
                <a:latin typeface="Soleil Lt" panose="02000503000000020003" pitchFamily="2" charset="77"/>
              </a:defRPr>
            </a:lvl3pPr>
            <a:lvl4pPr marL="548640" indent="-228600">
              <a:lnSpc>
                <a:spcPct val="90000"/>
              </a:lnSpc>
              <a:spcBef>
                <a:spcPts val="0"/>
              </a:spcBef>
              <a:spcAft>
                <a:spcPts val="500"/>
              </a:spcAft>
              <a:defRPr sz="1400"/>
            </a:lvl4pPr>
            <a:lvl5pPr>
              <a:lnSpc>
                <a:spcPct val="120000"/>
              </a:lnSpc>
              <a:spcAft>
                <a:spcPts val="1000"/>
              </a:spcAft>
              <a:defRPr/>
            </a:lvl5pPr>
          </a:lstStyle>
          <a:p>
            <a:pPr marL="0" marR="0" lvl="0"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Step name</a:t>
            </a:r>
          </a:p>
          <a:p>
            <a:pPr lvl="1"/>
            <a:r>
              <a:rPr lang="en-US" dirty="0"/>
              <a:t>Second level</a:t>
            </a:r>
          </a:p>
        </p:txBody>
      </p:sp>
      <p:sp>
        <p:nvSpPr>
          <p:cNvPr id="41" name="Text Placeholder 9">
            <a:extLst>
              <a:ext uri="{FF2B5EF4-FFF2-40B4-BE49-F238E27FC236}">
                <a16:creationId xmlns:a16="http://schemas.microsoft.com/office/drawing/2014/main" id="{658B3B64-57A3-9D46-9DC4-320AB53D6FEE}"/>
              </a:ext>
            </a:extLst>
          </p:cNvPr>
          <p:cNvSpPr>
            <a:spLocks noGrp="1"/>
          </p:cNvSpPr>
          <p:nvPr>
            <p:ph type="body" sz="quarter" idx="50" hasCustomPrompt="1"/>
          </p:nvPr>
        </p:nvSpPr>
        <p:spPr>
          <a:xfrm>
            <a:off x="5018450" y="3282045"/>
            <a:ext cx="2020549" cy="995804"/>
          </a:xfrm>
        </p:spPr>
        <p:txBody>
          <a:bodyPr>
            <a:noAutofit/>
          </a:bodyPr>
          <a:lstStyle>
            <a:lvl1pPr algn="ctr">
              <a:lnSpc>
                <a:spcPct val="90000"/>
              </a:lnSpc>
              <a:spcBef>
                <a:spcPts val="500"/>
              </a:spcBef>
              <a:spcAft>
                <a:spcPts val="0"/>
              </a:spcAft>
              <a:defRPr sz="1400" b="1" i="0">
                <a:solidFill>
                  <a:schemeClr val="tx1"/>
                </a:solidFill>
                <a:latin typeface="Soleil Xb" panose="02000503030000020004" pitchFamily="2" charset="77"/>
              </a:defRPr>
            </a:lvl1pPr>
            <a:lvl2pPr marL="0" indent="0" algn="ctr">
              <a:lnSpc>
                <a:spcPct val="90000"/>
              </a:lnSpc>
              <a:spcBef>
                <a:spcPts val="500"/>
              </a:spcBef>
              <a:spcAft>
                <a:spcPts val="0"/>
              </a:spcAft>
              <a:buClr>
                <a:schemeClr val="accent1"/>
              </a:buClr>
              <a:buFont typeface="Arial" panose="020B0604020202020204" pitchFamily="34" charset="0"/>
              <a:buNone/>
              <a:defRPr sz="1200" b="0" i="0">
                <a:solidFill>
                  <a:schemeClr val="tx1"/>
                </a:solidFill>
                <a:latin typeface="Soleil Lt" panose="02000503000000020003" pitchFamily="2" charset="77"/>
              </a:defRPr>
            </a:lvl2pPr>
            <a:lvl3pPr marL="274320" indent="274320">
              <a:lnSpc>
                <a:spcPct val="100000"/>
              </a:lnSpc>
              <a:spcBef>
                <a:spcPts val="0"/>
              </a:spcBef>
              <a:spcAft>
                <a:spcPts val="500"/>
              </a:spcAft>
              <a:buFont typeface="Arial" panose="020B0604020202020204" pitchFamily="34" charset="0"/>
              <a:buChar char="•"/>
              <a:defRPr sz="1600" b="0" i="0">
                <a:latin typeface="Soleil Lt" panose="02000503000000020003" pitchFamily="2" charset="77"/>
              </a:defRPr>
            </a:lvl3pPr>
            <a:lvl4pPr marL="548640" indent="-228600">
              <a:lnSpc>
                <a:spcPct val="90000"/>
              </a:lnSpc>
              <a:spcBef>
                <a:spcPts val="0"/>
              </a:spcBef>
              <a:spcAft>
                <a:spcPts val="500"/>
              </a:spcAft>
              <a:defRPr sz="1400"/>
            </a:lvl4pPr>
            <a:lvl5pPr>
              <a:lnSpc>
                <a:spcPct val="120000"/>
              </a:lnSpc>
              <a:spcAft>
                <a:spcPts val="1000"/>
              </a:spcAft>
              <a:defRPr/>
            </a:lvl5pPr>
          </a:lstStyle>
          <a:p>
            <a:pPr marL="0" marR="0" lvl="0"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Step name</a:t>
            </a:r>
          </a:p>
          <a:p>
            <a:pPr lvl="1"/>
            <a:r>
              <a:rPr lang="en-US" dirty="0"/>
              <a:t>Second level</a:t>
            </a:r>
          </a:p>
        </p:txBody>
      </p:sp>
      <p:sp>
        <p:nvSpPr>
          <p:cNvPr id="42" name="Text Placeholder 9">
            <a:extLst>
              <a:ext uri="{FF2B5EF4-FFF2-40B4-BE49-F238E27FC236}">
                <a16:creationId xmlns:a16="http://schemas.microsoft.com/office/drawing/2014/main" id="{AFC39637-B163-9140-AB28-56CFD92B69B7}"/>
              </a:ext>
            </a:extLst>
          </p:cNvPr>
          <p:cNvSpPr>
            <a:spLocks noGrp="1"/>
          </p:cNvSpPr>
          <p:nvPr>
            <p:ph type="body" sz="quarter" idx="51" hasCustomPrompt="1"/>
          </p:nvPr>
        </p:nvSpPr>
        <p:spPr>
          <a:xfrm>
            <a:off x="7084652" y="2756844"/>
            <a:ext cx="2020549" cy="995804"/>
          </a:xfrm>
        </p:spPr>
        <p:txBody>
          <a:bodyPr>
            <a:noAutofit/>
          </a:bodyPr>
          <a:lstStyle>
            <a:lvl1pPr algn="ctr">
              <a:lnSpc>
                <a:spcPct val="90000"/>
              </a:lnSpc>
              <a:spcBef>
                <a:spcPts val="500"/>
              </a:spcBef>
              <a:spcAft>
                <a:spcPts val="0"/>
              </a:spcAft>
              <a:defRPr sz="1400" b="1" i="0">
                <a:solidFill>
                  <a:schemeClr val="tx1"/>
                </a:solidFill>
                <a:latin typeface="Soleil Xb" panose="02000503030000020004" pitchFamily="2" charset="77"/>
              </a:defRPr>
            </a:lvl1pPr>
            <a:lvl2pPr marL="0" indent="0" algn="ctr">
              <a:lnSpc>
                <a:spcPct val="90000"/>
              </a:lnSpc>
              <a:spcBef>
                <a:spcPts val="500"/>
              </a:spcBef>
              <a:spcAft>
                <a:spcPts val="0"/>
              </a:spcAft>
              <a:buClr>
                <a:schemeClr val="accent1"/>
              </a:buClr>
              <a:buFont typeface="Arial" panose="020B0604020202020204" pitchFamily="34" charset="0"/>
              <a:buNone/>
              <a:defRPr sz="1200" b="0" i="0">
                <a:solidFill>
                  <a:schemeClr val="tx1"/>
                </a:solidFill>
                <a:latin typeface="Soleil Lt" panose="02000503000000020003" pitchFamily="2" charset="77"/>
              </a:defRPr>
            </a:lvl2pPr>
            <a:lvl3pPr marL="274320" indent="274320">
              <a:lnSpc>
                <a:spcPct val="100000"/>
              </a:lnSpc>
              <a:spcBef>
                <a:spcPts val="0"/>
              </a:spcBef>
              <a:spcAft>
                <a:spcPts val="500"/>
              </a:spcAft>
              <a:buFont typeface="Arial" panose="020B0604020202020204" pitchFamily="34" charset="0"/>
              <a:buChar char="•"/>
              <a:defRPr sz="1600" b="0" i="0">
                <a:latin typeface="Soleil Lt" panose="02000503000000020003" pitchFamily="2" charset="77"/>
              </a:defRPr>
            </a:lvl3pPr>
            <a:lvl4pPr marL="548640" indent="-228600">
              <a:lnSpc>
                <a:spcPct val="90000"/>
              </a:lnSpc>
              <a:spcBef>
                <a:spcPts val="0"/>
              </a:spcBef>
              <a:spcAft>
                <a:spcPts val="500"/>
              </a:spcAft>
              <a:defRPr sz="1400"/>
            </a:lvl4pPr>
            <a:lvl5pPr>
              <a:lnSpc>
                <a:spcPct val="120000"/>
              </a:lnSpc>
              <a:spcAft>
                <a:spcPts val="1000"/>
              </a:spcAft>
              <a:defRPr/>
            </a:lvl5pPr>
          </a:lstStyle>
          <a:p>
            <a:pPr lvl="0"/>
            <a:r>
              <a:rPr lang="en-US" dirty="0"/>
              <a:t>Step name</a:t>
            </a:r>
          </a:p>
          <a:p>
            <a:pPr lvl="1"/>
            <a:r>
              <a:rPr lang="en-US" dirty="0"/>
              <a:t>Second level</a:t>
            </a:r>
          </a:p>
        </p:txBody>
      </p:sp>
      <p:sp>
        <p:nvSpPr>
          <p:cNvPr id="43" name="Text Placeholder 9">
            <a:extLst>
              <a:ext uri="{FF2B5EF4-FFF2-40B4-BE49-F238E27FC236}">
                <a16:creationId xmlns:a16="http://schemas.microsoft.com/office/drawing/2014/main" id="{185B0BE4-F95D-8142-9E9B-9A6BBCF62E1C}"/>
              </a:ext>
            </a:extLst>
          </p:cNvPr>
          <p:cNvSpPr>
            <a:spLocks noGrp="1"/>
          </p:cNvSpPr>
          <p:nvPr>
            <p:ph type="body" sz="quarter" idx="52" hasCustomPrompt="1"/>
          </p:nvPr>
        </p:nvSpPr>
        <p:spPr>
          <a:xfrm>
            <a:off x="9150854" y="2130053"/>
            <a:ext cx="2020549" cy="995804"/>
          </a:xfrm>
        </p:spPr>
        <p:txBody>
          <a:bodyPr>
            <a:noAutofit/>
          </a:bodyPr>
          <a:lstStyle>
            <a:lvl1pPr algn="ctr">
              <a:lnSpc>
                <a:spcPct val="90000"/>
              </a:lnSpc>
              <a:spcBef>
                <a:spcPts val="500"/>
              </a:spcBef>
              <a:spcAft>
                <a:spcPts val="0"/>
              </a:spcAft>
              <a:defRPr sz="1400" b="1" i="0">
                <a:solidFill>
                  <a:schemeClr val="tx1"/>
                </a:solidFill>
                <a:latin typeface="Soleil Xb" panose="02000503030000020004" pitchFamily="2" charset="77"/>
              </a:defRPr>
            </a:lvl1pPr>
            <a:lvl2pPr marL="0" indent="0" algn="ctr">
              <a:lnSpc>
                <a:spcPct val="90000"/>
              </a:lnSpc>
              <a:spcBef>
                <a:spcPts val="500"/>
              </a:spcBef>
              <a:spcAft>
                <a:spcPts val="0"/>
              </a:spcAft>
              <a:buClr>
                <a:schemeClr val="accent1"/>
              </a:buClr>
              <a:buFont typeface="Arial" panose="020B0604020202020204" pitchFamily="34" charset="0"/>
              <a:buNone/>
              <a:defRPr sz="1200" b="0" i="0">
                <a:solidFill>
                  <a:schemeClr val="tx1"/>
                </a:solidFill>
                <a:latin typeface="Soleil Lt" panose="02000503000000020003" pitchFamily="2" charset="77"/>
              </a:defRPr>
            </a:lvl2pPr>
            <a:lvl3pPr marL="274320" indent="274320">
              <a:lnSpc>
                <a:spcPct val="100000"/>
              </a:lnSpc>
              <a:spcBef>
                <a:spcPts val="0"/>
              </a:spcBef>
              <a:spcAft>
                <a:spcPts val="500"/>
              </a:spcAft>
              <a:buFont typeface="Arial" panose="020B0604020202020204" pitchFamily="34" charset="0"/>
              <a:buChar char="•"/>
              <a:defRPr sz="1600" b="0" i="0">
                <a:latin typeface="Soleil Lt" panose="02000503000000020003" pitchFamily="2" charset="77"/>
              </a:defRPr>
            </a:lvl3pPr>
            <a:lvl4pPr marL="548640" indent="-228600">
              <a:lnSpc>
                <a:spcPct val="90000"/>
              </a:lnSpc>
              <a:spcBef>
                <a:spcPts val="0"/>
              </a:spcBef>
              <a:spcAft>
                <a:spcPts val="500"/>
              </a:spcAft>
              <a:defRPr sz="1400"/>
            </a:lvl4pPr>
            <a:lvl5pPr>
              <a:lnSpc>
                <a:spcPct val="120000"/>
              </a:lnSpc>
              <a:spcAft>
                <a:spcPts val="1000"/>
              </a:spcAft>
              <a:defRPr/>
            </a:lvl5pPr>
          </a:lstStyle>
          <a:p>
            <a:pPr marL="0" marR="0" lvl="0"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Step name</a:t>
            </a:r>
          </a:p>
          <a:p>
            <a:pPr lvl="1"/>
            <a:r>
              <a:rPr lang="en-US" dirty="0"/>
              <a:t>Second level</a:t>
            </a:r>
          </a:p>
        </p:txBody>
      </p:sp>
      <p:sp>
        <p:nvSpPr>
          <p:cNvPr id="44" name="SmartArt Placeholder 103">
            <a:extLst>
              <a:ext uri="{FF2B5EF4-FFF2-40B4-BE49-F238E27FC236}">
                <a16:creationId xmlns:a16="http://schemas.microsoft.com/office/drawing/2014/main" id="{DD3216FB-A654-DE4C-952E-1D7F6CACBF9D}"/>
              </a:ext>
            </a:extLst>
          </p:cNvPr>
          <p:cNvSpPr>
            <a:spLocks noGrp="1"/>
          </p:cNvSpPr>
          <p:nvPr>
            <p:ph type="dgm" sz="quarter" idx="35"/>
          </p:nvPr>
        </p:nvSpPr>
        <p:spPr>
          <a:xfrm>
            <a:off x="1790314" y="5393881"/>
            <a:ext cx="212012" cy="690315"/>
          </a:xfrm>
          <a:custGeom>
            <a:avLst/>
            <a:gdLst>
              <a:gd name="connsiteX0" fmla="*/ 96862 w 212012"/>
              <a:gd name="connsiteY0" fmla="*/ 212012 h 690315"/>
              <a:gd name="connsiteX1" fmla="*/ 106006 w 212012"/>
              <a:gd name="connsiteY1" fmla="*/ 212012 h 690315"/>
              <a:gd name="connsiteX2" fmla="*/ 115150 w 212012"/>
              <a:gd name="connsiteY2" fmla="*/ 212012 h 690315"/>
              <a:gd name="connsiteX3" fmla="*/ 115150 w 212012"/>
              <a:gd name="connsiteY3" fmla="*/ 690315 h 690315"/>
              <a:gd name="connsiteX4" fmla="*/ 96862 w 212012"/>
              <a:gd name="connsiteY4" fmla="*/ 690315 h 690315"/>
              <a:gd name="connsiteX5" fmla="*/ 106006 w 212012"/>
              <a:gd name="connsiteY5" fmla="*/ 33273 h 690315"/>
              <a:gd name="connsiteX6" fmla="*/ 33273 w 212012"/>
              <a:gd name="connsiteY6" fmla="*/ 106006 h 690315"/>
              <a:gd name="connsiteX7" fmla="*/ 106006 w 212012"/>
              <a:gd name="connsiteY7" fmla="*/ 178739 h 690315"/>
              <a:gd name="connsiteX8" fmla="*/ 178739 w 212012"/>
              <a:gd name="connsiteY8" fmla="*/ 106006 h 690315"/>
              <a:gd name="connsiteX9" fmla="*/ 106006 w 212012"/>
              <a:gd name="connsiteY9" fmla="*/ 33273 h 690315"/>
              <a:gd name="connsiteX10" fmla="*/ 106006 w 212012"/>
              <a:gd name="connsiteY10" fmla="*/ 0 h 690315"/>
              <a:gd name="connsiteX11" fmla="*/ 212012 w 212012"/>
              <a:gd name="connsiteY11" fmla="*/ 106006 h 690315"/>
              <a:gd name="connsiteX12" fmla="*/ 106006 w 212012"/>
              <a:gd name="connsiteY12" fmla="*/ 212012 h 690315"/>
              <a:gd name="connsiteX13" fmla="*/ 0 w 212012"/>
              <a:gd name="connsiteY13" fmla="*/ 106006 h 690315"/>
              <a:gd name="connsiteX14" fmla="*/ 106006 w 212012"/>
              <a:gd name="connsiteY14" fmla="*/ 0 h 69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012" h="690315">
                <a:moveTo>
                  <a:pt x="96862" y="212012"/>
                </a:moveTo>
                <a:lnTo>
                  <a:pt x="106006" y="212012"/>
                </a:lnTo>
                <a:lnTo>
                  <a:pt x="115150" y="212012"/>
                </a:lnTo>
                <a:lnTo>
                  <a:pt x="115150" y="690315"/>
                </a:lnTo>
                <a:lnTo>
                  <a:pt x="96862" y="690315"/>
                </a:lnTo>
                <a:close/>
                <a:moveTo>
                  <a:pt x="106006" y="33273"/>
                </a:moveTo>
                <a:cubicBezTo>
                  <a:pt x="65837" y="33273"/>
                  <a:pt x="33273" y="65837"/>
                  <a:pt x="33273" y="106006"/>
                </a:cubicBezTo>
                <a:cubicBezTo>
                  <a:pt x="33273" y="146175"/>
                  <a:pt x="65837" y="178739"/>
                  <a:pt x="106006" y="178739"/>
                </a:cubicBezTo>
                <a:cubicBezTo>
                  <a:pt x="146175" y="178739"/>
                  <a:pt x="178739" y="146175"/>
                  <a:pt x="178739" y="106006"/>
                </a:cubicBezTo>
                <a:cubicBezTo>
                  <a:pt x="178739" y="65837"/>
                  <a:pt x="146175" y="33273"/>
                  <a:pt x="106006" y="33273"/>
                </a:cubicBezTo>
                <a:close/>
                <a:moveTo>
                  <a:pt x="106006" y="0"/>
                </a:moveTo>
                <a:cubicBezTo>
                  <a:pt x="164551" y="0"/>
                  <a:pt x="212012" y="47461"/>
                  <a:pt x="212012" y="106006"/>
                </a:cubicBezTo>
                <a:cubicBezTo>
                  <a:pt x="212012" y="164551"/>
                  <a:pt x="164551" y="212012"/>
                  <a:pt x="106006" y="212012"/>
                </a:cubicBezTo>
                <a:cubicBezTo>
                  <a:pt x="47461" y="212012"/>
                  <a:pt x="0" y="164551"/>
                  <a:pt x="0" y="106006"/>
                </a:cubicBezTo>
                <a:cubicBezTo>
                  <a:pt x="0" y="47461"/>
                  <a:pt x="47461" y="0"/>
                  <a:pt x="106006" y="0"/>
                </a:cubicBezTo>
                <a:close/>
              </a:path>
            </a:pathLst>
          </a:custGeom>
          <a:solidFill>
            <a:schemeClr val="accent1"/>
          </a:solidFill>
        </p:spPr>
        <p:txBody>
          <a:bodyPr wrap="square">
            <a:noAutofit/>
          </a:bodyPr>
          <a:lstStyle>
            <a:lvl1pPr>
              <a:defRPr sz="800">
                <a:noFill/>
              </a:defRPr>
            </a:lvl1pPr>
          </a:lstStyle>
          <a:p>
            <a:endParaRPr lang="en-US" dirty="0"/>
          </a:p>
        </p:txBody>
      </p:sp>
      <p:sp>
        <p:nvSpPr>
          <p:cNvPr id="45" name="SmartArt Placeholder 105">
            <a:extLst>
              <a:ext uri="{FF2B5EF4-FFF2-40B4-BE49-F238E27FC236}">
                <a16:creationId xmlns:a16="http://schemas.microsoft.com/office/drawing/2014/main" id="{22AC4AE3-1528-DE41-9D31-4F84072678C7}"/>
              </a:ext>
            </a:extLst>
          </p:cNvPr>
          <p:cNvSpPr>
            <a:spLocks noGrp="1"/>
          </p:cNvSpPr>
          <p:nvPr>
            <p:ph type="dgm" sz="quarter" idx="38"/>
          </p:nvPr>
        </p:nvSpPr>
        <p:spPr>
          <a:xfrm>
            <a:off x="3856516" y="4867571"/>
            <a:ext cx="212012" cy="1216624"/>
          </a:xfrm>
          <a:custGeom>
            <a:avLst/>
            <a:gdLst>
              <a:gd name="connsiteX0" fmla="*/ 96862 w 212012"/>
              <a:gd name="connsiteY0" fmla="*/ 212012 h 1216624"/>
              <a:gd name="connsiteX1" fmla="*/ 106006 w 212012"/>
              <a:gd name="connsiteY1" fmla="*/ 212012 h 1216624"/>
              <a:gd name="connsiteX2" fmla="*/ 115150 w 212012"/>
              <a:gd name="connsiteY2" fmla="*/ 212012 h 1216624"/>
              <a:gd name="connsiteX3" fmla="*/ 115150 w 212012"/>
              <a:gd name="connsiteY3" fmla="*/ 1216624 h 1216624"/>
              <a:gd name="connsiteX4" fmla="*/ 96862 w 212012"/>
              <a:gd name="connsiteY4" fmla="*/ 1216624 h 1216624"/>
              <a:gd name="connsiteX5" fmla="*/ 106006 w 212012"/>
              <a:gd name="connsiteY5" fmla="*/ 33273 h 1216624"/>
              <a:gd name="connsiteX6" fmla="*/ 33273 w 212012"/>
              <a:gd name="connsiteY6" fmla="*/ 106006 h 1216624"/>
              <a:gd name="connsiteX7" fmla="*/ 106006 w 212012"/>
              <a:gd name="connsiteY7" fmla="*/ 178739 h 1216624"/>
              <a:gd name="connsiteX8" fmla="*/ 178739 w 212012"/>
              <a:gd name="connsiteY8" fmla="*/ 106006 h 1216624"/>
              <a:gd name="connsiteX9" fmla="*/ 106006 w 212012"/>
              <a:gd name="connsiteY9" fmla="*/ 33273 h 1216624"/>
              <a:gd name="connsiteX10" fmla="*/ 106006 w 212012"/>
              <a:gd name="connsiteY10" fmla="*/ 0 h 1216624"/>
              <a:gd name="connsiteX11" fmla="*/ 212012 w 212012"/>
              <a:gd name="connsiteY11" fmla="*/ 106006 h 1216624"/>
              <a:gd name="connsiteX12" fmla="*/ 106006 w 212012"/>
              <a:gd name="connsiteY12" fmla="*/ 212012 h 1216624"/>
              <a:gd name="connsiteX13" fmla="*/ 0 w 212012"/>
              <a:gd name="connsiteY13" fmla="*/ 106006 h 1216624"/>
              <a:gd name="connsiteX14" fmla="*/ 106006 w 212012"/>
              <a:gd name="connsiteY14" fmla="*/ 0 h 121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012" h="1216624">
                <a:moveTo>
                  <a:pt x="96862" y="212012"/>
                </a:moveTo>
                <a:lnTo>
                  <a:pt x="106006" y="212012"/>
                </a:lnTo>
                <a:lnTo>
                  <a:pt x="115150" y="212012"/>
                </a:lnTo>
                <a:lnTo>
                  <a:pt x="115150" y="1216624"/>
                </a:lnTo>
                <a:lnTo>
                  <a:pt x="96862" y="1216624"/>
                </a:lnTo>
                <a:close/>
                <a:moveTo>
                  <a:pt x="106006" y="33273"/>
                </a:moveTo>
                <a:cubicBezTo>
                  <a:pt x="65837" y="33273"/>
                  <a:pt x="33273" y="65837"/>
                  <a:pt x="33273" y="106006"/>
                </a:cubicBezTo>
                <a:cubicBezTo>
                  <a:pt x="33273" y="146175"/>
                  <a:pt x="65837" y="178739"/>
                  <a:pt x="106006" y="178739"/>
                </a:cubicBezTo>
                <a:cubicBezTo>
                  <a:pt x="146175" y="178739"/>
                  <a:pt x="178739" y="146175"/>
                  <a:pt x="178739" y="106006"/>
                </a:cubicBezTo>
                <a:cubicBezTo>
                  <a:pt x="178739" y="65837"/>
                  <a:pt x="146175" y="33273"/>
                  <a:pt x="106006" y="33273"/>
                </a:cubicBezTo>
                <a:close/>
                <a:moveTo>
                  <a:pt x="106006" y="0"/>
                </a:moveTo>
                <a:cubicBezTo>
                  <a:pt x="164551" y="0"/>
                  <a:pt x="212012" y="47461"/>
                  <a:pt x="212012" y="106006"/>
                </a:cubicBezTo>
                <a:cubicBezTo>
                  <a:pt x="212012" y="164551"/>
                  <a:pt x="164551" y="212012"/>
                  <a:pt x="106006" y="212012"/>
                </a:cubicBezTo>
                <a:cubicBezTo>
                  <a:pt x="47461" y="212012"/>
                  <a:pt x="0" y="164551"/>
                  <a:pt x="0" y="106006"/>
                </a:cubicBezTo>
                <a:cubicBezTo>
                  <a:pt x="0" y="47461"/>
                  <a:pt x="47461" y="0"/>
                  <a:pt x="106006" y="0"/>
                </a:cubicBezTo>
                <a:close/>
              </a:path>
            </a:pathLst>
          </a:custGeom>
          <a:solidFill>
            <a:schemeClr val="accent2"/>
          </a:solidFill>
        </p:spPr>
        <p:txBody>
          <a:bodyPr wrap="square">
            <a:noAutofit/>
          </a:bodyPr>
          <a:lstStyle>
            <a:lvl1pPr>
              <a:defRPr sz="800">
                <a:noFill/>
              </a:defRPr>
            </a:lvl1pPr>
          </a:lstStyle>
          <a:p>
            <a:endParaRPr lang="en-US" dirty="0"/>
          </a:p>
        </p:txBody>
      </p:sp>
      <p:sp>
        <p:nvSpPr>
          <p:cNvPr id="46" name="SmartArt Placeholder 107">
            <a:extLst>
              <a:ext uri="{FF2B5EF4-FFF2-40B4-BE49-F238E27FC236}">
                <a16:creationId xmlns:a16="http://schemas.microsoft.com/office/drawing/2014/main" id="{11E7F05A-BA8E-0C47-B70C-0E312BC2D937}"/>
              </a:ext>
            </a:extLst>
          </p:cNvPr>
          <p:cNvSpPr>
            <a:spLocks noGrp="1"/>
          </p:cNvSpPr>
          <p:nvPr>
            <p:ph type="dgm" sz="quarter" idx="41"/>
          </p:nvPr>
        </p:nvSpPr>
        <p:spPr>
          <a:xfrm>
            <a:off x="5922718" y="4293829"/>
            <a:ext cx="212012" cy="1790367"/>
          </a:xfrm>
          <a:custGeom>
            <a:avLst/>
            <a:gdLst>
              <a:gd name="connsiteX0" fmla="*/ 96862 w 212012"/>
              <a:gd name="connsiteY0" fmla="*/ 212012 h 1790367"/>
              <a:gd name="connsiteX1" fmla="*/ 106007 w 212012"/>
              <a:gd name="connsiteY1" fmla="*/ 212012 h 1790367"/>
              <a:gd name="connsiteX2" fmla="*/ 115150 w 212012"/>
              <a:gd name="connsiteY2" fmla="*/ 212012 h 1790367"/>
              <a:gd name="connsiteX3" fmla="*/ 115150 w 212012"/>
              <a:gd name="connsiteY3" fmla="*/ 1790367 h 1790367"/>
              <a:gd name="connsiteX4" fmla="*/ 96862 w 212012"/>
              <a:gd name="connsiteY4" fmla="*/ 1790367 h 1790367"/>
              <a:gd name="connsiteX5" fmla="*/ 106007 w 212012"/>
              <a:gd name="connsiteY5" fmla="*/ 33273 h 1790367"/>
              <a:gd name="connsiteX6" fmla="*/ 33273 w 212012"/>
              <a:gd name="connsiteY6" fmla="*/ 106006 h 1790367"/>
              <a:gd name="connsiteX7" fmla="*/ 106007 w 212012"/>
              <a:gd name="connsiteY7" fmla="*/ 178739 h 1790367"/>
              <a:gd name="connsiteX8" fmla="*/ 178739 w 212012"/>
              <a:gd name="connsiteY8" fmla="*/ 106006 h 1790367"/>
              <a:gd name="connsiteX9" fmla="*/ 106007 w 212012"/>
              <a:gd name="connsiteY9" fmla="*/ 33273 h 1790367"/>
              <a:gd name="connsiteX10" fmla="*/ 106007 w 212012"/>
              <a:gd name="connsiteY10" fmla="*/ 0 h 1790367"/>
              <a:gd name="connsiteX11" fmla="*/ 212012 w 212012"/>
              <a:gd name="connsiteY11" fmla="*/ 106006 h 1790367"/>
              <a:gd name="connsiteX12" fmla="*/ 106007 w 212012"/>
              <a:gd name="connsiteY12" fmla="*/ 212012 h 1790367"/>
              <a:gd name="connsiteX13" fmla="*/ 0 w 212012"/>
              <a:gd name="connsiteY13" fmla="*/ 106006 h 1790367"/>
              <a:gd name="connsiteX14" fmla="*/ 106007 w 212012"/>
              <a:gd name="connsiteY14" fmla="*/ 0 h 179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012" h="1790367">
                <a:moveTo>
                  <a:pt x="96862" y="212012"/>
                </a:moveTo>
                <a:lnTo>
                  <a:pt x="106007" y="212012"/>
                </a:lnTo>
                <a:lnTo>
                  <a:pt x="115150" y="212012"/>
                </a:lnTo>
                <a:lnTo>
                  <a:pt x="115150" y="1790367"/>
                </a:lnTo>
                <a:lnTo>
                  <a:pt x="96862" y="1790367"/>
                </a:lnTo>
                <a:close/>
                <a:moveTo>
                  <a:pt x="106007" y="33273"/>
                </a:moveTo>
                <a:cubicBezTo>
                  <a:pt x="65837" y="33273"/>
                  <a:pt x="33273" y="65837"/>
                  <a:pt x="33273" y="106006"/>
                </a:cubicBezTo>
                <a:cubicBezTo>
                  <a:pt x="33273" y="146175"/>
                  <a:pt x="65837" y="178739"/>
                  <a:pt x="106007" y="178739"/>
                </a:cubicBezTo>
                <a:cubicBezTo>
                  <a:pt x="146175" y="178739"/>
                  <a:pt x="178739" y="146175"/>
                  <a:pt x="178739" y="106006"/>
                </a:cubicBezTo>
                <a:cubicBezTo>
                  <a:pt x="178739" y="65837"/>
                  <a:pt x="146175" y="33273"/>
                  <a:pt x="106007" y="33273"/>
                </a:cubicBezTo>
                <a:close/>
                <a:moveTo>
                  <a:pt x="106007" y="0"/>
                </a:moveTo>
                <a:cubicBezTo>
                  <a:pt x="164551" y="0"/>
                  <a:pt x="212012" y="47461"/>
                  <a:pt x="212012" y="106006"/>
                </a:cubicBezTo>
                <a:cubicBezTo>
                  <a:pt x="212012" y="164551"/>
                  <a:pt x="164551" y="212012"/>
                  <a:pt x="106007" y="212012"/>
                </a:cubicBezTo>
                <a:cubicBezTo>
                  <a:pt x="47461" y="212012"/>
                  <a:pt x="0" y="164551"/>
                  <a:pt x="0" y="106006"/>
                </a:cubicBezTo>
                <a:cubicBezTo>
                  <a:pt x="0" y="47461"/>
                  <a:pt x="47461" y="0"/>
                  <a:pt x="106007" y="0"/>
                </a:cubicBezTo>
                <a:close/>
              </a:path>
            </a:pathLst>
          </a:custGeom>
          <a:solidFill>
            <a:schemeClr val="accent3"/>
          </a:solidFill>
        </p:spPr>
        <p:txBody>
          <a:bodyPr wrap="square">
            <a:noAutofit/>
          </a:bodyPr>
          <a:lstStyle>
            <a:lvl1pPr>
              <a:defRPr sz="800">
                <a:noFill/>
              </a:defRPr>
            </a:lvl1pPr>
          </a:lstStyle>
          <a:p>
            <a:endParaRPr lang="en-US" dirty="0"/>
          </a:p>
        </p:txBody>
      </p:sp>
      <p:sp>
        <p:nvSpPr>
          <p:cNvPr id="47" name="SmartArt Placeholder 109">
            <a:extLst>
              <a:ext uri="{FF2B5EF4-FFF2-40B4-BE49-F238E27FC236}">
                <a16:creationId xmlns:a16="http://schemas.microsoft.com/office/drawing/2014/main" id="{E262572A-1BF6-434A-A7CE-36DD91B28BD7}"/>
              </a:ext>
            </a:extLst>
          </p:cNvPr>
          <p:cNvSpPr>
            <a:spLocks noGrp="1"/>
          </p:cNvSpPr>
          <p:nvPr>
            <p:ph type="dgm" sz="quarter" idx="44"/>
          </p:nvPr>
        </p:nvSpPr>
        <p:spPr>
          <a:xfrm>
            <a:off x="7988920" y="3783519"/>
            <a:ext cx="212012" cy="2300676"/>
          </a:xfrm>
          <a:custGeom>
            <a:avLst/>
            <a:gdLst>
              <a:gd name="connsiteX0" fmla="*/ 96862 w 212012"/>
              <a:gd name="connsiteY0" fmla="*/ 212012 h 2300676"/>
              <a:gd name="connsiteX1" fmla="*/ 106006 w 212012"/>
              <a:gd name="connsiteY1" fmla="*/ 212012 h 2300676"/>
              <a:gd name="connsiteX2" fmla="*/ 115150 w 212012"/>
              <a:gd name="connsiteY2" fmla="*/ 212012 h 2300676"/>
              <a:gd name="connsiteX3" fmla="*/ 115150 w 212012"/>
              <a:gd name="connsiteY3" fmla="*/ 2300676 h 2300676"/>
              <a:gd name="connsiteX4" fmla="*/ 96862 w 212012"/>
              <a:gd name="connsiteY4" fmla="*/ 2300676 h 2300676"/>
              <a:gd name="connsiteX5" fmla="*/ 106006 w 212012"/>
              <a:gd name="connsiteY5" fmla="*/ 33273 h 2300676"/>
              <a:gd name="connsiteX6" fmla="*/ 33273 w 212012"/>
              <a:gd name="connsiteY6" fmla="*/ 106006 h 2300676"/>
              <a:gd name="connsiteX7" fmla="*/ 106006 w 212012"/>
              <a:gd name="connsiteY7" fmla="*/ 178739 h 2300676"/>
              <a:gd name="connsiteX8" fmla="*/ 178739 w 212012"/>
              <a:gd name="connsiteY8" fmla="*/ 106006 h 2300676"/>
              <a:gd name="connsiteX9" fmla="*/ 106006 w 212012"/>
              <a:gd name="connsiteY9" fmla="*/ 33273 h 2300676"/>
              <a:gd name="connsiteX10" fmla="*/ 106006 w 212012"/>
              <a:gd name="connsiteY10" fmla="*/ 0 h 2300676"/>
              <a:gd name="connsiteX11" fmla="*/ 212012 w 212012"/>
              <a:gd name="connsiteY11" fmla="*/ 106006 h 2300676"/>
              <a:gd name="connsiteX12" fmla="*/ 106006 w 212012"/>
              <a:gd name="connsiteY12" fmla="*/ 212012 h 2300676"/>
              <a:gd name="connsiteX13" fmla="*/ 0 w 212012"/>
              <a:gd name="connsiteY13" fmla="*/ 106006 h 2300676"/>
              <a:gd name="connsiteX14" fmla="*/ 106006 w 212012"/>
              <a:gd name="connsiteY14" fmla="*/ 0 h 230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012" h="2300676">
                <a:moveTo>
                  <a:pt x="96862" y="212012"/>
                </a:moveTo>
                <a:lnTo>
                  <a:pt x="106006" y="212012"/>
                </a:lnTo>
                <a:lnTo>
                  <a:pt x="115150" y="212012"/>
                </a:lnTo>
                <a:lnTo>
                  <a:pt x="115150" y="2300676"/>
                </a:lnTo>
                <a:lnTo>
                  <a:pt x="96862" y="2300676"/>
                </a:lnTo>
                <a:close/>
                <a:moveTo>
                  <a:pt x="106006" y="33273"/>
                </a:moveTo>
                <a:cubicBezTo>
                  <a:pt x="65837" y="33273"/>
                  <a:pt x="33273" y="65837"/>
                  <a:pt x="33273" y="106006"/>
                </a:cubicBezTo>
                <a:cubicBezTo>
                  <a:pt x="33273" y="146175"/>
                  <a:pt x="65837" y="178739"/>
                  <a:pt x="106006" y="178739"/>
                </a:cubicBezTo>
                <a:cubicBezTo>
                  <a:pt x="146175" y="178739"/>
                  <a:pt x="178739" y="146175"/>
                  <a:pt x="178739" y="106006"/>
                </a:cubicBezTo>
                <a:cubicBezTo>
                  <a:pt x="178739" y="65837"/>
                  <a:pt x="146175" y="33273"/>
                  <a:pt x="106006" y="33273"/>
                </a:cubicBezTo>
                <a:close/>
                <a:moveTo>
                  <a:pt x="106006" y="0"/>
                </a:moveTo>
                <a:cubicBezTo>
                  <a:pt x="164551" y="0"/>
                  <a:pt x="212012" y="47461"/>
                  <a:pt x="212012" y="106006"/>
                </a:cubicBezTo>
                <a:cubicBezTo>
                  <a:pt x="212012" y="164551"/>
                  <a:pt x="164551" y="212012"/>
                  <a:pt x="106006" y="212012"/>
                </a:cubicBezTo>
                <a:cubicBezTo>
                  <a:pt x="47461" y="212012"/>
                  <a:pt x="0" y="164551"/>
                  <a:pt x="0" y="106006"/>
                </a:cubicBezTo>
                <a:cubicBezTo>
                  <a:pt x="0" y="47461"/>
                  <a:pt x="47461" y="0"/>
                  <a:pt x="106006" y="0"/>
                </a:cubicBezTo>
                <a:close/>
              </a:path>
            </a:pathLst>
          </a:custGeom>
          <a:solidFill>
            <a:schemeClr val="accent4"/>
          </a:solidFill>
        </p:spPr>
        <p:txBody>
          <a:bodyPr wrap="square">
            <a:noAutofit/>
          </a:bodyPr>
          <a:lstStyle>
            <a:lvl1pPr>
              <a:defRPr sz="800">
                <a:noFill/>
              </a:defRPr>
            </a:lvl1pPr>
          </a:lstStyle>
          <a:p>
            <a:endParaRPr lang="en-US" dirty="0"/>
          </a:p>
        </p:txBody>
      </p:sp>
      <p:sp>
        <p:nvSpPr>
          <p:cNvPr id="48" name="SmartArt Placeholder 111">
            <a:extLst>
              <a:ext uri="{FF2B5EF4-FFF2-40B4-BE49-F238E27FC236}">
                <a16:creationId xmlns:a16="http://schemas.microsoft.com/office/drawing/2014/main" id="{D9117872-26A8-CB49-B742-204ED5D7538C}"/>
              </a:ext>
            </a:extLst>
          </p:cNvPr>
          <p:cNvSpPr>
            <a:spLocks noGrp="1"/>
          </p:cNvSpPr>
          <p:nvPr>
            <p:ph type="dgm" sz="quarter" idx="47"/>
          </p:nvPr>
        </p:nvSpPr>
        <p:spPr>
          <a:xfrm>
            <a:off x="10055122" y="3140319"/>
            <a:ext cx="212012" cy="2943876"/>
          </a:xfrm>
          <a:custGeom>
            <a:avLst/>
            <a:gdLst>
              <a:gd name="connsiteX0" fmla="*/ 96862 w 212012"/>
              <a:gd name="connsiteY0" fmla="*/ 212012 h 2943876"/>
              <a:gd name="connsiteX1" fmla="*/ 106006 w 212012"/>
              <a:gd name="connsiteY1" fmla="*/ 212012 h 2943876"/>
              <a:gd name="connsiteX2" fmla="*/ 115150 w 212012"/>
              <a:gd name="connsiteY2" fmla="*/ 212012 h 2943876"/>
              <a:gd name="connsiteX3" fmla="*/ 115150 w 212012"/>
              <a:gd name="connsiteY3" fmla="*/ 2943876 h 2943876"/>
              <a:gd name="connsiteX4" fmla="*/ 96862 w 212012"/>
              <a:gd name="connsiteY4" fmla="*/ 2943876 h 2943876"/>
              <a:gd name="connsiteX5" fmla="*/ 106006 w 212012"/>
              <a:gd name="connsiteY5" fmla="*/ 33273 h 2943876"/>
              <a:gd name="connsiteX6" fmla="*/ 33273 w 212012"/>
              <a:gd name="connsiteY6" fmla="*/ 106006 h 2943876"/>
              <a:gd name="connsiteX7" fmla="*/ 106006 w 212012"/>
              <a:gd name="connsiteY7" fmla="*/ 178739 h 2943876"/>
              <a:gd name="connsiteX8" fmla="*/ 178739 w 212012"/>
              <a:gd name="connsiteY8" fmla="*/ 106006 h 2943876"/>
              <a:gd name="connsiteX9" fmla="*/ 106006 w 212012"/>
              <a:gd name="connsiteY9" fmla="*/ 33273 h 2943876"/>
              <a:gd name="connsiteX10" fmla="*/ 106006 w 212012"/>
              <a:gd name="connsiteY10" fmla="*/ 0 h 2943876"/>
              <a:gd name="connsiteX11" fmla="*/ 212012 w 212012"/>
              <a:gd name="connsiteY11" fmla="*/ 106006 h 2943876"/>
              <a:gd name="connsiteX12" fmla="*/ 106006 w 212012"/>
              <a:gd name="connsiteY12" fmla="*/ 212012 h 2943876"/>
              <a:gd name="connsiteX13" fmla="*/ 0 w 212012"/>
              <a:gd name="connsiteY13" fmla="*/ 106006 h 2943876"/>
              <a:gd name="connsiteX14" fmla="*/ 106006 w 212012"/>
              <a:gd name="connsiteY14" fmla="*/ 0 h 294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012" h="2943876">
                <a:moveTo>
                  <a:pt x="96862" y="212012"/>
                </a:moveTo>
                <a:lnTo>
                  <a:pt x="106006" y="212012"/>
                </a:lnTo>
                <a:lnTo>
                  <a:pt x="115150" y="212012"/>
                </a:lnTo>
                <a:lnTo>
                  <a:pt x="115150" y="2943876"/>
                </a:lnTo>
                <a:lnTo>
                  <a:pt x="96862" y="2943876"/>
                </a:lnTo>
                <a:close/>
                <a:moveTo>
                  <a:pt x="106006" y="33273"/>
                </a:moveTo>
                <a:cubicBezTo>
                  <a:pt x="65837" y="33273"/>
                  <a:pt x="33273" y="65837"/>
                  <a:pt x="33273" y="106006"/>
                </a:cubicBezTo>
                <a:cubicBezTo>
                  <a:pt x="33273" y="146175"/>
                  <a:pt x="65837" y="178739"/>
                  <a:pt x="106006" y="178739"/>
                </a:cubicBezTo>
                <a:cubicBezTo>
                  <a:pt x="146175" y="178739"/>
                  <a:pt x="178739" y="146175"/>
                  <a:pt x="178739" y="106006"/>
                </a:cubicBezTo>
                <a:cubicBezTo>
                  <a:pt x="178739" y="65837"/>
                  <a:pt x="146175" y="33273"/>
                  <a:pt x="106006" y="33273"/>
                </a:cubicBezTo>
                <a:close/>
                <a:moveTo>
                  <a:pt x="106006" y="0"/>
                </a:moveTo>
                <a:cubicBezTo>
                  <a:pt x="164551" y="0"/>
                  <a:pt x="212012" y="47461"/>
                  <a:pt x="212012" y="106006"/>
                </a:cubicBezTo>
                <a:cubicBezTo>
                  <a:pt x="212012" y="164551"/>
                  <a:pt x="164551" y="212012"/>
                  <a:pt x="106006" y="212012"/>
                </a:cubicBezTo>
                <a:cubicBezTo>
                  <a:pt x="47461" y="212012"/>
                  <a:pt x="0" y="164551"/>
                  <a:pt x="0" y="106006"/>
                </a:cubicBezTo>
                <a:cubicBezTo>
                  <a:pt x="0" y="47461"/>
                  <a:pt x="47461" y="0"/>
                  <a:pt x="106006" y="0"/>
                </a:cubicBezTo>
                <a:close/>
              </a:path>
            </a:pathLst>
          </a:custGeom>
          <a:solidFill>
            <a:schemeClr val="tx2"/>
          </a:solidFill>
        </p:spPr>
        <p:txBody>
          <a:bodyPr wrap="square">
            <a:noAutofit/>
          </a:bodyPr>
          <a:lstStyle>
            <a:lvl1pPr>
              <a:defRPr sz="800">
                <a:noFill/>
              </a:defRPr>
            </a:lvl1pPr>
          </a:lstStyle>
          <a:p>
            <a:endParaRPr lang="en-US" dirty="0"/>
          </a:p>
        </p:txBody>
      </p:sp>
    </p:spTree>
    <p:extLst>
      <p:ext uri="{BB962C8B-B14F-4D97-AF65-F5344CB8AC3E}">
        <p14:creationId xmlns:p14="http://schemas.microsoft.com/office/powerpoint/2010/main" val="5343808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4 items_color section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0519E45-3D8B-8541-B05B-25FD86A5EEB1}"/>
              </a:ext>
            </a:extLst>
          </p:cNvPr>
          <p:cNvSpPr/>
          <p:nvPr/>
        </p:nvSpPr>
        <p:spPr>
          <a:xfrm flipV="1">
            <a:off x="-2113" y="-2"/>
            <a:ext cx="12192328"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p:cNvSpPr>
            <a:spLocks noGrp="1"/>
          </p:cNvSpPr>
          <p:nvPr>
            <p:ph type="title" hasCustomPrompt="1"/>
          </p:nvPr>
        </p:nvSpPr>
        <p:spPr>
          <a:xfrm>
            <a:off x="1181100" y="475742"/>
            <a:ext cx="9823231" cy="576838"/>
          </a:xfrm>
        </p:spPr>
        <p:txBody>
          <a:bodyPr anchor="t" anchorCtr="0">
            <a:noAutofit/>
          </a:bodyPr>
          <a:lstStyle>
            <a:lvl1pPr>
              <a:defRPr sz="3600"/>
            </a:lvl1pPr>
          </a:lstStyle>
          <a:p>
            <a:r>
              <a:rPr lang="en-US" dirty="0"/>
              <a:t>Title</a:t>
            </a:r>
          </a:p>
        </p:txBody>
      </p:sp>
      <p:sp>
        <p:nvSpPr>
          <p:cNvPr id="5" name="Date Placeholder 4"/>
          <p:cNvSpPr>
            <a:spLocks noGrp="1"/>
          </p:cNvSpPr>
          <p:nvPr>
            <p:ph type="dt" sz="half" idx="10"/>
          </p:nvPr>
        </p:nvSpPr>
        <p:spPr/>
        <p:txBody>
          <a:bodyPr>
            <a:noAutofit/>
          </a:bodyPr>
          <a:lstStyle/>
          <a:p>
            <a:fld id="{B6941E7E-3E25-45A7-9EE6-3D8C805B96CD}" type="datetimeFigureOut">
              <a:rPr lang="en-US" smtClean="0"/>
              <a:t>6/11/2025</a:t>
            </a:fld>
            <a:endParaRPr lang="en-US"/>
          </a:p>
        </p:txBody>
      </p:sp>
      <p:sp>
        <p:nvSpPr>
          <p:cNvPr id="6" name="Footer Placeholder 5"/>
          <p:cNvSpPr>
            <a:spLocks noGrp="1"/>
          </p:cNvSpPr>
          <p:nvPr>
            <p:ph type="ftr" sz="quarter" idx="11"/>
          </p:nvPr>
        </p:nvSpPr>
        <p:spPr>
          <a:xfrm>
            <a:off x="3739376" y="6356350"/>
            <a:ext cx="7117810" cy="380781"/>
          </a:xfrm>
        </p:spPr>
        <p:txBody>
          <a:bodyPr>
            <a:noAutofit/>
          </a:bodyPr>
          <a:lstStyle/>
          <a:p>
            <a:endParaRPr lang="en-US" dirty="0"/>
          </a:p>
        </p:txBody>
      </p:sp>
      <p:sp>
        <p:nvSpPr>
          <p:cNvPr id="7" name="Slide Number Placeholder 6"/>
          <p:cNvSpPr>
            <a:spLocks noGrp="1"/>
          </p:cNvSpPr>
          <p:nvPr>
            <p:ph type="sldNum" sz="quarter" idx="12"/>
          </p:nvPr>
        </p:nvSpPr>
        <p:spPr/>
        <p:txBody>
          <a:bodyPr>
            <a:noAutofit/>
          </a:bodyPr>
          <a:lstStyle/>
          <a:p>
            <a:fld id="{9FA39958-4547-491A-AB55-4DC9AA84292E}" type="slidenum">
              <a:rPr lang="en-US" smtClean="0"/>
              <a:t>‹#›</a:t>
            </a:fld>
            <a:endParaRPr lang="en-US"/>
          </a:p>
        </p:txBody>
      </p:sp>
      <p:sp>
        <p:nvSpPr>
          <p:cNvPr id="10" name="Text Placeholder 9"/>
          <p:cNvSpPr>
            <a:spLocks noGrp="1"/>
          </p:cNvSpPr>
          <p:nvPr>
            <p:ph type="body" sz="quarter" idx="13" hasCustomPrompt="1"/>
          </p:nvPr>
        </p:nvSpPr>
        <p:spPr>
          <a:xfrm>
            <a:off x="1180929" y="1052580"/>
            <a:ext cx="9804305"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Graphic 102">
            <a:extLst>
              <a:ext uri="{FF2B5EF4-FFF2-40B4-BE49-F238E27FC236}">
                <a16:creationId xmlns:a16="http://schemas.microsoft.com/office/drawing/2014/main" id="{A855285B-35E3-1749-8191-8F789F9FA9ED}"/>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4" name="Text Placeholder 3">
            <a:extLst>
              <a:ext uri="{FF2B5EF4-FFF2-40B4-BE49-F238E27FC236}">
                <a16:creationId xmlns:a16="http://schemas.microsoft.com/office/drawing/2014/main" id="{833E8B7A-D26F-5756-DDAD-6DB14A4956C3}"/>
              </a:ext>
            </a:extLst>
          </p:cNvPr>
          <p:cNvSpPr>
            <a:spLocks noGrp="1"/>
          </p:cNvSpPr>
          <p:nvPr>
            <p:ph type="body" sz="quarter" idx="46" hasCustomPrompt="1"/>
          </p:nvPr>
        </p:nvSpPr>
        <p:spPr>
          <a:xfrm>
            <a:off x="1167278" y="2023672"/>
            <a:ext cx="4389120" cy="115887"/>
          </a:xfrm>
          <a:prstGeom prst="roundRect">
            <a:avLst/>
          </a:prstGeom>
          <a:solidFill>
            <a:schemeClr val="accent1"/>
          </a:solidFill>
        </p:spPr>
        <p:txBody>
          <a:bodyPr/>
          <a:lstStyle>
            <a:lvl1pPr>
              <a:defRPr sz="800">
                <a:solidFill>
                  <a:schemeClr val="bg1">
                    <a:lumMod val="85000"/>
                  </a:schemeClr>
                </a:solidFill>
                <a:latin typeface="Soleil Lt" panose="00000400000000000000" pitchFamily="50" charset="0"/>
              </a:defRPr>
            </a:lvl1pPr>
          </a:lstStyle>
          <a:p>
            <a:pPr lvl="0"/>
            <a:r>
              <a:rPr lang="en-US" dirty="0"/>
              <a:t> </a:t>
            </a:r>
          </a:p>
        </p:txBody>
      </p:sp>
      <p:sp>
        <p:nvSpPr>
          <p:cNvPr id="8" name="Content Placeholder 2">
            <a:extLst>
              <a:ext uri="{FF2B5EF4-FFF2-40B4-BE49-F238E27FC236}">
                <a16:creationId xmlns:a16="http://schemas.microsoft.com/office/drawing/2014/main" id="{39444148-4737-15E3-CE87-CA7E89075BEE}"/>
              </a:ext>
            </a:extLst>
          </p:cNvPr>
          <p:cNvSpPr>
            <a:spLocks noGrp="1"/>
          </p:cNvSpPr>
          <p:nvPr>
            <p:ph sz="half" idx="1"/>
          </p:nvPr>
        </p:nvSpPr>
        <p:spPr>
          <a:xfrm>
            <a:off x="1690849" y="2333296"/>
            <a:ext cx="3764019" cy="1828800"/>
          </a:xfrm>
        </p:spPr>
        <p:txBody>
          <a:bodyPr>
            <a:noAutofit/>
          </a:bodyPr>
          <a:lstStyle>
            <a:lvl1pPr>
              <a:defRPr>
                <a:solidFill>
                  <a:schemeClr val="accent1"/>
                </a:solidFill>
              </a:defRPr>
            </a:lvl1pPr>
            <a:lvl3pPr>
              <a:buClrTx/>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62BB3C68-C675-226E-9B90-C5CA8F416AF0}"/>
              </a:ext>
            </a:extLst>
          </p:cNvPr>
          <p:cNvSpPr>
            <a:spLocks noGrp="1"/>
          </p:cNvSpPr>
          <p:nvPr>
            <p:ph sz="half" idx="2"/>
          </p:nvPr>
        </p:nvSpPr>
        <p:spPr>
          <a:xfrm>
            <a:off x="7083971" y="2333295"/>
            <a:ext cx="3767328" cy="1828800"/>
          </a:xfrm>
        </p:spPr>
        <p:txBody>
          <a:bodyPr>
            <a:noAutofit/>
          </a:bodyPr>
          <a:lstStyle>
            <a:lvl1pPr>
              <a:defRPr>
                <a:solidFill>
                  <a:schemeClr val="accent3"/>
                </a:solidFill>
              </a:defRPr>
            </a:lvl1pPr>
            <a:lvl3pPr>
              <a:buClrTx/>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57">
            <a:extLst>
              <a:ext uri="{FF2B5EF4-FFF2-40B4-BE49-F238E27FC236}">
                <a16:creationId xmlns:a16="http://schemas.microsoft.com/office/drawing/2014/main" id="{A9063353-3C5D-5044-B3C2-E1BA5490B1A7}"/>
              </a:ext>
            </a:extLst>
          </p:cNvPr>
          <p:cNvSpPr>
            <a:spLocks noGrp="1"/>
          </p:cNvSpPr>
          <p:nvPr>
            <p:ph type="body" sz="quarter" idx="36" hasCustomPrompt="1"/>
          </p:nvPr>
        </p:nvSpPr>
        <p:spPr>
          <a:xfrm>
            <a:off x="787453" y="1679174"/>
            <a:ext cx="822960" cy="822960"/>
          </a:xfrm>
          <a:prstGeom prst="ellipse">
            <a:avLst/>
          </a:prstGeom>
          <a:solidFill>
            <a:schemeClr val="accent1"/>
          </a:solidFill>
        </p:spPr>
        <p:txBody>
          <a:bodyPr wrap="square" tIns="182880" bIns="182880" anchor="ctr">
            <a:noAutofit/>
          </a:bodyPr>
          <a:lstStyle>
            <a:lvl1pPr algn="ctr">
              <a:defRPr sz="2800">
                <a:solidFill>
                  <a:schemeClr val="bg1"/>
                </a:solidFill>
              </a:defRPr>
            </a:lvl1pPr>
            <a:lvl2pPr>
              <a:defRPr sz="800"/>
            </a:lvl2pPr>
            <a:lvl3pPr>
              <a:defRPr sz="800"/>
            </a:lvl3pPr>
            <a:lvl4pPr>
              <a:defRPr sz="800"/>
            </a:lvl4pPr>
            <a:lvl5pPr>
              <a:defRPr sz="800"/>
            </a:lvl5pPr>
          </a:lstStyle>
          <a:p>
            <a:pPr lvl="0"/>
            <a:r>
              <a:rPr lang="en-US" dirty="0"/>
              <a:t>#</a:t>
            </a:r>
          </a:p>
        </p:txBody>
      </p:sp>
      <p:sp>
        <p:nvSpPr>
          <p:cNvPr id="12" name="Text Placeholder 3">
            <a:extLst>
              <a:ext uri="{FF2B5EF4-FFF2-40B4-BE49-F238E27FC236}">
                <a16:creationId xmlns:a16="http://schemas.microsoft.com/office/drawing/2014/main" id="{2C1DAFDF-F217-8CB3-32A8-5A829BBD9BD8}"/>
              </a:ext>
            </a:extLst>
          </p:cNvPr>
          <p:cNvSpPr>
            <a:spLocks noGrp="1"/>
          </p:cNvSpPr>
          <p:nvPr>
            <p:ph type="body" sz="quarter" idx="47" hasCustomPrompt="1"/>
          </p:nvPr>
        </p:nvSpPr>
        <p:spPr>
          <a:xfrm>
            <a:off x="6599327" y="2023672"/>
            <a:ext cx="4389120" cy="115887"/>
          </a:xfrm>
          <a:prstGeom prst="roundRect">
            <a:avLst/>
          </a:prstGeom>
          <a:solidFill>
            <a:schemeClr val="accent3"/>
          </a:solidFill>
        </p:spPr>
        <p:txBody>
          <a:bodyPr/>
          <a:lstStyle>
            <a:lvl1pPr>
              <a:defRPr sz="800">
                <a:solidFill>
                  <a:schemeClr val="bg1">
                    <a:lumMod val="85000"/>
                  </a:schemeClr>
                </a:solidFill>
                <a:latin typeface="Soleil Lt" panose="00000400000000000000" pitchFamily="50" charset="0"/>
              </a:defRPr>
            </a:lvl1pPr>
          </a:lstStyle>
          <a:p>
            <a:pPr lvl="0"/>
            <a:r>
              <a:rPr lang="en-US" dirty="0"/>
              <a:t> </a:t>
            </a:r>
          </a:p>
        </p:txBody>
      </p:sp>
      <p:sp>
        <p:nvSpPr>
          <p:cNvPr id="13" name="Text Placeholder 57">
            <a:extLst>
              <a:ext uri="{FF2B5EF4-FFF2-40B4-BE49-F238E27FC236}">
                <a16:creationId xmlns:a16="http://schemas.microsoft.com/office/drawing/2014/main" id="{EE04FC52-249C-8354-B2DC-5338CAE00EE8}"/>
              </a:ext>
            </a:extLst>
          </p:cNvPr>
          <p:cNvSpPr>
            <a:spLocks noGrp="1"/>
          </p:cNvSpPr>
          <p:nvPr>
            <p:ph type="body" sz="quarter" idx="48" hasCustomPrompt="1"/>
          </p:nvPr>
        </p:nvSpPr>
        <p:spPr>
          <a:xfrm>
            <a:off x="6219502" y="1679174"/>
            <a:ext cx="822960" cy="822960"/>
          </a:xfrm>
          <a:prstGeom prst="ellipse">
            <a:avLst/>
          </a:prstGeom>
          <a:solidFill>
            <a:schemeClr val="accent3"/>
          </a:solidFill>
        </p:spPr>
        <p:txBody>
          <a:bodyPr wrap="square" tIns="182880" bIns="182880" anchor="ctr">
            <a:noAutofit/>
          </a:bodyPr>
          <a:lstStyle>
            <a:lvl1pPr algn="ctr">
              <a:defRPr sz="2800">
                <a:solidFill>
                  <a:schemeClr val="bg1"/>
                </a:solidFill>
              </a:defRPr>
            </a:lvl1pPr>
            <a:lvl2pPr>
              <a:defRPr sz="800"/>
            </a:lvl2pPr>
            <a:lvl3pPr>
              <a:defRPr sz="800"/>
            </a:lvl3pPr>
            <a:lvl4pPr>
              <a:defRPr sz="800"/>
            </a:lvl4pPr>
            <a:lvl5pPr>
              <a:defRPr sz="800"/>
            </a:lvl5pPr>
          </a:lstStyle>
          <a:p>
            <a:pPr lvl="0"/>
            <a:r>
              <a:rPr lang="en-US" dirty="0"/>
              <a:t>#</a:t>
            </a:r>
          </a:p>
        </p:txBody>
      </p:sp>
      <p:sp>
        <p:nvSpPr>
          <p:cNvPr id="14" name="Text Placeholder 3">
            <a:extLst>
              <a:ext uri="{FF2B5EF4-FFF2-40B4-BE49-F238E27FC236}">
                <a16:creationId xmlns:a16="http://schemas.microsoft.com/office/drawing/2014/main" id="{8CEE5368-99E6-9636-CE46-87AF6EDC24CD}"/>
              </a:ext>
            </a:extLst>
          </p:cNvPr>
          <p:cNvSpPr>
            <a:spLocks noGrp="1"/>
          </p:cNvSpPr>
          <p:nvPr>
            <p:ph type="body" sz="quarter" idx="49" hasCustomPrompt="1"/>
          </p:nvPr>
        </p:nvSpPr>
        <p:spPr>
          <a:xfrm>
            <a:off x="1167278" y="4191000"/>
            <a:ext cx="4389120" cy="115887"/>
          </a:xfrm>
          <a:prstGeom prst="roundRect">
            <a:avLst/>
          </a:prstGeom>
          <a:solidFill>
            <a:schemeClr val="accent2"/>
          </a:solidFill>
        </p:spPr>
        <p:txBody>
          <a:bodyPr/>
          <a:lstStyle>
            <a:lvl1pPr>
              <a:defRPr sz="800">
                <a:solidFill>
                  <a:schemeClr val="bg1">
                    <a:lumMod val="85000"/>
                  </a:schemeClr>
                </a:solidFill>
                <a:latin typeface="Soleil Lt" panose="00000400000000000000" pitchFamily="50" charset="0"/>
              </a:defRPr>
            </a:lvl1pPr>
          </a:lstStyle>
          <a:p>
            <a:pPr lvl="0"/>
            <a:r>
              <a:rPr lang="en-US" dirty="0"/>
              <a:t> </a:t>
            </a:r>
          </a:p>
        </p:txBody>
      </p:sp>
      <p:sp>
        <p:nvSpPr>
          <p:cNvPr id="15" name="Content Placeholder 2">
            <a:extLst>
              <a:ext uri="{FF2B5EF4-FFF2-40B4-BE49-F238E27FC236}">
                <a16:creationId xmlns:a16="http://schemas.microsoft.com/office/drawing/2014/main" id="{1C894A41-CA6F-DA4F-130D-EDEF9C3319B5}"/>
              </a:ext>
            </a:extLst>
          </p:cNvPr>
          <p:cNvSpPr>
            <a:spLocks noGrp="1"/>
          </p:cNvSpPr>
          <p:nvPr>
            <p:ph sz="half" idx="50"/>
          </p:nvPr>
        </p:nvSpPr>
        <p:spPr>
          <a:xfrm>
            <a:off x="1690849" y="4500624"/>
            <a:ext cx="3764019" cy="1828800"/>
          </a:xfrm>
        </p:spPr>
        <p:txBody>
          <a:bodyPr>
            <a:noAutofit/>
          </a:bodyPr>
          <a:lstStyle>
            <a:lvl1pPr>
              <a:defRPr>
                <a:solidFill>
                  <a:schemeClr val="accent2"/>
                </a:solidFill>
              </a:defRPr>
            </a:lvl1pPr>
            <a:lvl3pPr>
              <a:buClrTx/>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3">
            <a:extLst>
              <a:ext uri="{FF2B5EF4-FFF2-40B4-BE49-F238E27FC236}">
                <a16:creationId xmlns:a16="http://schemas.microsoft.com/office/drawing/2014/main" id="{BBEA60D1-1D6C-A1B1-C47C-53EF56AB5330}"/>
              </a:ext>
            </a:extLst>
          </p:cNvPr>
          <p:cNvSpPr>
            <a:spLocks noGrp="1"/>
          </p:cNvSpPr>
          <p:nvPr>
            <p:ph sz="half" idx="51"/>
          </p:nvPr>
        </p:nvSpPr>
        <p:spPr>
          <a:xfrm>
            <a:off x="7083971" y="4500623"/>
            <a:ext cx="3767328" cy="1828800"/>
          </a:xfrm>
        </p:spPr>
        <p:txBody>
          <a:bodyPr>
            <a:noAutofit/>
          </a:bodyPr>
          <a:lstStyle>
            <a:lvl1pPr>
              <a:defRPr>
                <a:solidFill>
                  <a:schemeClr val="accent4"/>
                </a:solidFill>
              </a:defRPr>
            </a:lvl1pPr>
            <a:lvl3pPr>
              <a:buClrTx/>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57">
            <a:extLst>
              <a:ext uri="{FF2B5EF4-FFF2-40B4-BE49-F238E27FC236}">
                <a16:creationId xmlns:a16="http://schemas.microsoft.com/office/drawing/2014/main" id="{E5DC638B-9DEF-245E-6C4C-0594E4C65743}"/>
              </a:ext>
            </a:extLst>
          </p:cNvPr>
          <p:cNvSpPr>
            <a:spLocks noGrp="1"/>
          </p:cNvSpPr>
          <p:nvPr>
            <p:ph type="body" sz="quarter" idx="52" hasCustomPrompt="1"/>
          </p:nvPr>
        </p:nvSpPr>
        <p:spPr>
          <a:xfrm>
            <a:off x="787453" y="3846502"/>
            <a:ext cx="822960" cy="822960"/>
          </a:xfrm>
          <a:prstGeom prst="ellipse">
            <a:avLst/>
          </a:prstGeom>
          <a:solidFill>
            <a:schemeClr val="accent2"/>
          </a:solidFill>
        </p:spPr>
        <p:txBody>
          <a:bodyPr wrap="square" tIns="182880" bIns="182880" anchor="ctr">
            <a:noAutofit/>
          </a:bodyPr>
          <a:lstStyle>
            <a:lvl1pPr algn="ctr">
              <a:defRPr sz="2800">
                <a:solidFill>
                  <a:schemeClr val="bg1"/>
                </a:solidFill>
              </a:defRPr>
            </a:lvl1pPr>
            <a:lvl2pPr>
              <a:defRPr sz="800"/>
            </a:lvl2pPr>
            <a:lvl3pPr>
              <a:defRPr sz="800"/>
            </a:lvl3pPr>
            <a:lvl4pPr>
              <a:defRPr sz="800"/>
            </a:lvl4pPr>
            <a:lvl5pPr>
              <a:defRPr sz="800"/>
            </a:lvl5pPr>
          </a:lstStyle>
          <a:p>
            <a:pPr lvl="0"/>
            <a:r>
              <a:rPr lang="en-US" dirty="0"/>
              <a:t>#</a:t>
            </a:r>
          </a:p>
        </p:txBody>
      </p:sp>
      <p:sp>
        <p:nvSpPr>
          <p:cNvPr id="19" name="Text Placeholder 3">
            <a:extLst>
              <a:ext uri="{FF2B5EF4-FFF2-40B4-BE49-F238E27FC236}">
                <a16:creationId xmlns:a16="http://schemas.microsoft.com/office/drawing/2014/main" id="{651E5C93-7108-35C7-BEB1-FA9AE9B50D59}"/>
              </a:ext>
            </a:extLst>
          </p:cNvPr>
          <p:cNvSpPr>
            <a:spLocks noGrp="1"/>
          </p:cNvSpPr>
          <p:nvPr>
            <p:ph type="body" sz="quarter" idx="53" hasCustomPrompt="1"/>
          </p:nvPr>
        </p:nvSpPr>
        <p:spPr>
          <a:xfrm>
            <a:off x="6599327" y="4191000"/>
            <a:ext cx="4389120" cy="115887"/>
          </a:xfrm>
          <a:prstGeom prst="roundRect">
            <a:avLst/>
          </a:prstGeom>
          <a:solidFill>
            <a:schemeClr val="accent4"/>
          </a:solidFill>
        </p:spPr>
        <p:txBody>
          <a:bodyPr/>
          <a:lstStyle>
            <a:lvl1pPr>
              <a:defRPr sz="800">
                <a:solidFill>
                  <a:schemeClr val="bg1">
                    <a:lumMod val="85000"/>
                  </a:schemeClr>
                </a:solidFill>
                <a:latin typeface="Soleil Lt" panose="00000400000000000000" pitchFamily="50" charset="0"/>
              </a:defRPr>
            </a:lvl1pPr>
          </a:lstStyle>
          <a:p>
            <a:pPr lvl="0"/>
            <a:r>
              <a:rPr lang="en-US" dirty="0"/>
              <a:t> </a:t>
            </a:r>
          </a:p>
        </p:txBody>
      </p:sp>
      <p:sp>
        <p:nvSpPr>
          <p:cNvPr id="20" name="Text Placeholder 57">
            <a:extLst>
              <a:ext uri="{FF2B5EF4-FFF2-40B4-BE49-F238E27FC236}">
                <a16:creationId xmlns:a16="http://schemas.microsoft.com/office/drawing/2014/main" id="{143E1813-7032-8395-1A2C-717EF755B1C8}"/>
              </a:ext>
            </a:extLst>
          </p:cNvPr>
          <p:cNvSpPr>
            <a:spLocks noGrp="1"/>
          </p:cNvSpPr>
          <p:nvPr>
            <p:ph type="body" sz="quarter" idx="54" hasCustomPrompt="1"/>
          </p:nvPr>
        </p:nvSpPr>
        <p:spPr>
          <a:xfrm>
            <a:off x="6219502" y="3846502"/>
            <a:ext cx="822960" cy="822960"/>
          </a:xfrm>
          <a:prstGeom prst="ellipse">
            <a:avLst/>
          </a:prstGeom>
          <a:solidFill>
            <a:schemeClr val="accent4"/>
          </a:solidFill>
        </p:spPr>
        <p:txBody>
          <a:bodyPr wrap="square" tIns="182880" bIns="182880" anchor="ctr">
            <a:noAutofit/>
          </a:bodyPr>
          <a:lstStyle>
            <a:lvl1pPr algn="ctr">
              <a:defRPr sz="2800">
                <a:solidFill>
                  <a:schemeClr val="bg1"/>
                </a:solidFill>
              </a:defRPr>
            </a:lvl1pPr>
            <a:lvl2pPr>
              <a:defRPr sz="800"/>
            </a:lvl2pPr>
            <a:lvl3pPr>
              <a:defRPr sz="800"/>
            </a:lvl3pPr>
            <a:lvl4pPr>
              <a:defRPr sz="800"/>
            </a:lvl4pPr>
            <a:lvl5pPr>
              <a:defRPr sz="800"/>
            </a:lvl5pPr>
          </a:lstStyle>
          <a:p>
            <a:pPr lvl="0"/>
            <a:r>
              <a:rPr lang="en-US" dirty="0"/>
              <a:t>#</a:t>
            </a:r>
          </a:p>
        </p:txBody>
      </p:sp>
    </p:spTree>
    <p:extLst>
      <p:ext uri="{BB962C8B-B14F-4D97-AF65-F5344CB8AC3E}">
        <p14:creationId xmlns:p14="http://schemas.microsoft.com/office/powerpoint/2010/main" val="13641603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meline - 6 item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0519E45-3D8B-8541-B05B-25FD86A5EEB1}"/>
              </a:ext>
            </a:extLst>
          </p:cNvPr>
          <p:cNvSpPr/>
          <p:nvPr/>
        </p:nvSpPr>
        <p:spPr>
          <a:xfrm flipV="1">
            <a:off x="-2113" y="-1"/>
            <a:ext cx="12192328" cy="60881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3" name="Straight Connector 2">
            <a:extLst>
              <a:ext uri="{FF2B5EF4-FFF2-40B4-BE49-F238E27FC236}">
                <a16:creationId xmlns:a16="http://schemas.microsoft.com/office/drawing/2014/main" id="{7E458195-76BA-E86C-1B81-6D0A072B9924}"/>
              </a:ext>
            </a:extLst>
          </p:cNvPr>
          <p:cNvCxnSpPr>
            <a:cxnSpLocks/>
          </p:cNvCxnSpPr>
          <p:nvPr userDrawn="1"/>
        </p:nvCxnSpPr>
        <p:spPr>
          <a:xfrm>
            <a:off x="1662999" y="3419300"/>
            <a:ext cx="8961120"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1181100" y="475742"/>
            <a:ext cx="9371475" cy="576838"/>
          </a:xfrm>
        </p:spPr>
        <p:txBody>
          <a:bodyPr anchor="t" anchorCtr="0">
            <a:noAutofit/>
          </a:bodyPr>
          <a:lstStyle>
            <a:lvl1pPr>
              <a:defRPr sz="3600"/>
            </a:lvl1pPr>
          </a:lstStyle>
          <a:p>
            <a:r>
              <a:rPr lang="en-US" dirty="0"/>
              <a:t>Title</a:t>
            </a:r>
          </a:p>
        </p:txBody>
      </p:sp>
      <p:sp>
        <p:nvSpPr>
          <p:cNvPr id="5" name="Date Placeholder 4"/>
          <p:cNvSpPr>
            <a:spLocks noGrp="1"/>
          </p:cNvSpPr>
          <p:nvPr>
            <p:ph type="dt" sz="half" idx="10"/>
          </p:nvPr>
        </p:nvSpPr>
        <p:spPr/>
        <p:txBody>
          <a:bodyPr>
            <a:noAutofit/>
          </a:bodyPr>
          <a:lstStyle/>
          <a:p>
            <a:fld id="{B6941E7E-3E25-45A7-9EE6-3D8C805B96CD}" type="datetimeFigureOut">
              <a:rPr lang="en-US" smtClean="0"/>
              <a:t>6/11/2025</a:t>
            </a:fld>
            <a:endParaRPr lang="en-US"/>
          </a:p>
        </p:txBody>
      </p:sp>
      <p:sp>
        <p:nvSpPr>
          <p:cNvPr id="6" name="Footer Placeholder 5"/>
          <p:cNvSpPr>
            <a:spLocks noGrp="1"/>
          </p:cNvSpPr>
          <p:nvPr>
            <p:ph type="ftr" sz="quarter" idx="11"/>
          </p:nvPr>
        </p:nvSpPr>
        <p:spPr>
          <a:xfrm>
            <a:off x="3739376" y="6356350"/>
            <a:ext cx="4346430" cy="365125"/>
          </a:xfrm>
        </p:spPr>
        <p:txBody>
          <a:bodyPr>
            <a:noAutofit/>
          </a:bodyPr>
          <a:lstStyle/>
          <a:p>
            <a:endParaRPr lang="en-US" dirty="0"/>
          </a:p>
        </p:txBody>
      </p:sp>
      <p:sp>
        <p:nvSpPr>
          <p:cNvPr id="7" name="Slide Number Placeholder 6"/>
          <p:cNvSpPr>
            <a:spLocks noGrp="1"/>
          </p:cNvSpPr>
          <p:nvPr>
            <p:ph type="sldNum" sz="quarter" idx="12"/>
          </p:nvPr>
        </p:nvSpPr>
        <p:spPr/>
        <p:txBody>
          <a:bodyPr>
            <a:noAutofit/>
          </a:bodyPr>
          <a:lstStyle/>
          <a:p>
            <a:fld id="{9FA39958-4547-491A-AB55-4DC9AA84292E}" type="slidenum">
              <a:rPr lang="en-US" smtClean="0"/>
              <a:t>‹#›</a:t>
            </a:fld>
            <a:endParaRPr lang="en-US"/>
          </a:p>
        </p:txBody>
      </p:sp>
      <p:sp>
        <p:nvSpPr>
          <p:cNvPr id="10" name="Text Placeholder 9"/>
          <p:cNvSpPr>
            <a:spLocks noGrp="1"/>
          </p:cNvSpPr>
          <p:nvPr>
            <p:ph type="body" sz="quarter" idx="13" hasCustomPrompt="1"/>
          </p:nvPr>
        </p:nvSpPr>
        <p:spPr>
          <a:xfrm>
            <a:off x="1180930" y="1052580"/>
            <a:ext cx="9353420"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Graphic 102">
            <a:extLst>
              <a:ext uri="{FF2B5EF4-FFF2-40B4-BE49-F238E27FC236}">
                <a16:creationId xmlns:a16="http://schemas.microsoft.com/office/drawing/2014/main" id="{A855285B-35E3-1749-8191-8F789F9FA9ED}"/>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cxnSp>
        <p:nvCxnSpPr>
          <p:cNvPr id="32" name="Straight Connector 31">
            <a:extLst>
              <a:ext uri="{FF2B5EF4-FFF2-40B4-BE49-F238E27FC236}">
                <a16:creationId xmlns:a16="http://schemas.microsoft.com/office/drawing/2014/main" id="{A2652647-6D70-3A43-9E39-C5542BB54B2C}"/>
              </a:ext>
            </a:extLst>
          </p:cNvPr>
          <p:cNvCxnSpPr>
            <a:cxnSpLocks/>
            <a:stCxn id="56" idx="2"/>
          </p:cNvCxnSpPr>
          <p:nvPr/>
        </p:nvCxnSpPr>
        <p:spPr>
          <a:xfrm flipH="1">
            <a:off x="5215869" y="3569130"/>
            <a:ext cx="4001" cy="852287"/>
          </a:xfrm>
          <a:prstGeom prst="line">
            <a:avLst/>
          </a:prstGeom>
          <a:ln w="1270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52B9724-22F9-E74B-95ED-6C545972A9AA}"/>
              </a:ext>
            </a:extLst>
          </p:cNvPr>
          <p:cNvCxnSpPr/>
          <p:nvPr/>
        </p:nvCxnSpPr>
        <p:spPr>
          <a:xfrm>
            <a:off x="5215869" y="4421417"/>
            <a:ext cx="98761" cy="0"/>
          </a:xfrm>
          <a:prstGeom prst="straightConnector1">
            <a:avLst/>
          </a:prstGeom>
          <a:ln w="12700">
            <a:solidFill>
              <a:schemeClr val="accent4"/>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94A09F2-8760-7C4D-8645-765374E82851}"/>
              </a:ext>
            </a:extLst>
          </p:cNvPr>
          <p:cNvCxnSpPr>
            <a:cxnSpLocks/>
            <a:stCxn id="58" idx="2"/>
          </p:cNvCxnSpPr>
          <p:nvPr/>
        </p:nvCxnSpPr>
        <p:spPr>
          <a:xfrm flipH="1">
            <a:off x="8947723" y="3569130"/>
            <a:ext cx="999" cy="852287"/>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E3A61D9-AF39-124D-A78A-7C474AF5DB3F}"/>
              </a:ext>
            </a:extLst>
          </p:cNvPr>
          <p:cNvCxnSpPr/>
          <p:nvPr/>
        </p:nvCxnSpPr>
        <p:spPr>
          <a:xfrm>
            <a:off x="8947723" y="4421417"/>
            <a:ext cx="98761" cy="0"/>
          </a:xfrm>
          <a:prstGeom prst="straightConnector1">
            <a:avLst/>
          </a:prstGeom>
          <a:ln w="12700">
            <a:solidFill>
              <a:schemeClr val="accent1"/>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54" name="Text Placeholder 7">
            <a:extLst>
              <a:ext uri="{FF2B5EF4-FFF2-40B4-BE49-F238E27FC236}">
                <a16:creationId xmlns:a16="http://schemas.microsoft.com/office/drawing/2014/main" id="{4B567FDA-DCD1-CB40-8809-E0580AFE1D3E}"/>
              </a:ext>
            </a:extLst>
          </p:cNvPr>
          <p:cNvSpPr>
            <a:spLocks noGrp="1"/>
          </p:cNvSpPr>
          <p:nvPr>
            <p:ph type="body" sz="quarter" idx="34" hasCustomPrompt="1"/>
          </p:nvPr>
        </p:nvSpPr>
        <p:spPr>
          <a:xfrm>
            <a:off x="1056678" y="3261354"/>
            <a:ext cx="868680" cy="307776"/>
          </a:xfrm>
          <a:prstGeom prst="roundRect">
            <a:avLst>
              <a:gd name="adj" fmla="val 50000"/>
            </a:avLst>
          </a:prstGeom>
          <a:solidFill>
            <a:schemeClr val="accent1"/>
          </a:solidFill>
        </p:spPr>
        <p:txBody>
          <a:bodyPr anchor="ctr" anchorCtr="0">
            <a:noAutofit/>
          </a:bodyPr>
          <a:lstStyle>
            <a:lvl1pPr algn="ctr">
              <a:lnSpc>
                <a:spcPct val="110000"/>
              </a:lnSpc>
              <a:spcBef>
                <a:spcPts val="0"/>
              </a:spcBef>
              <a:spcAft>
                <a:spcPts val="0"/>
              </a:spcAft>
              <a:defRPr sz="1400" b="1" i="0">
                <a:solidFill>
                  <a:schemeClr val="bg2"/>
                </a:solidFill>
                <a:latin typeface="Soleil Xb" panose="02000503030000020004" pitchFamily="2" charset="77"/>
              </a:defRPr>
            </a:lvl1pPr>
            <a:lvl2pPr>
              <a:defRPr sz="1400"/>
            </a:lvl2pPr>
            <a:lvl3pPr>
              <a:defRPr sz="1400"/>
            </a:lvl3pPr>
            <a:lvl4pPr>
              <a:defRPr sz="1400"/>
            </a:lvl4pPr>
            <a:lvl5pPr>
              <a:defRPr sz="1400"/>
            </a:lvl5pPr>
          </a:lstStyle>
          <a:p>
            <a:pPr lvl="0"/>
            <a:r>
              <a:rPr lang="en-US" dirty="0"/>
              <a:t>#</a:t>
            </a:r>
          </a:p>
        </p:txBody>
      </p:sp>
      <p:sp>
        <p:nvSpPr>
          <p:cNvPr id="55" name="Text Placeholder 7">
            <a:extLst>
              <a:ext uri="{FF2B5EF4-FFF2-40B4-BE49-F238E27FC236}">
                <a16:creationId xmlns:a16="http://schemas.microsoft.com/office/drawing/2014/main" id="{DAB3FCB6-8DCB-674F-B7A8-88C1A5164B11}"/>
              </a:ext>
            </a:extLst>
          </p:cNvPr>
          <p:cNvSpPr>
            <a:spLocks noGrp="1"/>
          </p:cNvSpPr>
          <p:nvPr>
            <p:ph type="body" sz="quarter" idx="35" hasCustomPrompt="1"/>
          </p:nvPr>
        </p:nvSpPr>
        <p:spPr>
          <a:xfrm>
            <a:off x="2921104" y="3261354"/>
            <a:ext cx="868680" cy="307776"/>
          </a:xfrm>
          <a:prstGeom prst="roundRect">
            <a:avLst>
              <a:gd name="adj" fmla="val 50000"/>
            </a:avLst>
          </a:prstGeom>
          <a:solidFill>
            <a:schemeClr val="accent3"/>
          </a:solidFill>
        </p:spPr>
        <p:txBody>
          <a:bodyPr anchor="ctr" anchorCtr="0">
            <a:noAutofit/>
          </a:bodyPr>
          <a:lstStyle>
            <a:lvl1pPr algn="ctr">
              <a:lnSpc>
                <a:spcPct val="110000"/>
              </a:lnSpc>
              <a:spcBef>
                <a:spcPts val="0"/>
              </a:spcBef>
              <a:spcAft>
                <a:spcPts val="0"/>
              </a:spcAft>
              <a:defRPr sz="1400" b="1" i="0">
                <a:solidFill>
                  <a:schemeClr val="bg2"/>
                </a:solidFill>
                <a:latin typeface="Soleil Xb" panose="02000503030000020004" pitchFamily="2" charset="77"/>
              </a:defRPr>
            </a:lvl1pPr>
            <a:lvl2pPr>
              <a:defRPr sz="1400"/>
            </a:lvl2pPr>
            <a:lvl3pPr>
              <a:defRPr sz="1400"/>
            </a:lvl3pPr>
            <a:lvl4pPr>
              <a:defRPr sz="1400"/>
            </a:lvl4pPr>
            <a:lvl5pPr>
              <a:defRPr sz="1400"/>
            </a:lvl5pPr>
          </a:lstStyle>
          <a:p>
            <a:pPr lvl="0"/>
            <a:r>
              <a:rPr lang="en-US" dirty="0"/>
              <a:t>#</a:t>
            </a:r>
          </a:p>
        </p:txBody>
      </p:sp>
      <p:sp>
        <p:nvSpPr>
          <p:cNvPr id="56" name="Text Placeholder 7">
            <a:extLst>
              <a:ext uri="{FF2B5EF4-FFF2-40B4-BE49-F238E27FC236}">
                <a16:creationId xmlns:a16="http://schemas.microsoft.com/office/drawing/2014/main" id="{C47F9EE0-AAFB-C945-8BD7-2F35CEAC833D}"/>
              </a:ext>
            </a:extLst>
          </p:cNvPr>
          <p:cNvSpPr>
            <a:spLocks noGrp="1"/>
          </p:cNvSpPr>
          <p:nvPr>
            <p:ph type="body" sz="quarter" idx="36" hasCustomPrompt="1"/>
          </p:nvPr>
        </p:nvSpPr>
        <p:spPr>
          <a:xfrm>
            <a:off x="4785530" y="3261354"/>
            <a:ext cx="868680" cy="307776"/>
          </a:xfrm>
          <a:prstGeom prst="roundRect">
            <a:avLst>
              <a:gd name="adj" fmla="val 50000"/>
            </a:avLst>
          </a:prstGeom>
          <a:solidFill>
            <a:schemeClr val="accent4"/>
          </a:solidFill>
        </p:spPr>
        <p:txBody>
          <a:bodyPr anchor="ctr" anchorCtr="0">
            <a:noAutofit/>
          </a:bodyPr>
          <a:lstStyle>
            <a:lvl1pPr algn="ctr">
              <a:lnSpc>
                <a:spcPct val="110000"/>
              </a:lnSpc>
              <a:spcBef>
                <a:spcPts val="0"/>
              </a:spcBef>
              <a:spcAft>
                <a:spcPts val="0"/>
              </a:spcAft>
              <a:defRPr sz="1400" b="1" i="0">
                <a:solidFill>
                  <a:schemeClr val="bg2"/>
                </a:solidFill>
                <a:latin typeface="Soleil Xb" panose="02000503030000020004" pitchFamily="2" charset="77"/>
              </a:defRPr>
            </a:lvl1pPr>
            <a:lvl2pPr>
              <a:defRPr sz="1400"/>
            </a:lvl2pPr>
            <a:lvl3pPr>
              <a:defRPr sz="1400"/>
            </a:lvl3pPr>
            <a:lvl4pPr>
              <a:defRPr sz="1400"/>
            </a:lvl4pPr>
            <a:lvl5pPr>
              <a:defRPr sz="1400"/>
            </a:lvl5pPr>
          </a:lstStyle>
          <a:p>
            <a:pPr lvl="0"/>
            <a:r>
              <a:rPr lang="en-US" dirty="0"/>
              <a:t>#</a:t>
            </a:r>
          </a:p>
        </p:txBody>
      </p:sp>
      <p:sp>
        <p:nvSpPr>
          <p:cNvPr id="57" name="Text Placeholder 7">
            <a:extLst>
              <a:ext uri="{FF2B5EF4-FFF2-40B4-BE49-F238E27FC236}">
                <a16:creationId xmlns:a16="http://schemas.microsoft.com/office/drawing/2014/main" id="{E02DE232-A67F-FF43-91F5-81328A45C818}"/>
              </a:ext>
            </a:extLst>
          </p:cNvPr>
          <p:cNvSpPr>
            <a:spLocks noGrp="1"/>
          </p:cNvSpPr>
          <p:nvPr>
            <p:ph type="body" sz="quarter" idx="37" hasCustomPrompt="1"/>
          </p:nvPr>
        </p:nvSpPr>
        <p:spPr>
          <a:xfrm>
            <a:off x="6649956" y="3261354"/>
            <a:ext cx="868680" cy="307776"/>
          </a:xfrm>
          <a:prstGeom prst="roundRect">
            <a:avLst>
              <a:gd name="adj" fmla="val 50000"/>
            </a:avLst>
          </a:prstGeom>
          <a:solidFill>
            <a:schemeClr val="accent2"/>
          </a:solidFill>
        </p:spPr>
        <p:txBody>
          <a:bodyPr anchor="ctr" anchorCtr="0">
            <a:noAutofit/>
          </a:bodyPr>
          <a:lstStyle>
            <a:lvl1pPr algn="ctr">
              <a:lnSpc>
                <a:spcPct val="110000"/>
              </a:lnSpc>
              <a:spcBef>
                <a:spcPts val="0"/>
              </a:spcBef>
              <a:spcAft>
                <a:spcPts val="0"/>
              </a:spcAft>
              <a:defRPr sz="1400" b="1" i="0">
                <a:solidFill>
                  <a:schemeClr val="bg2"/>
                </a:solidFill>
                <a:latin typeface="Soleil Xb" panose="02000503030000020004" pitchFamily="2" charset="77"/>
              </a:defRPr>
            </a:lvl1pPr>
            <a:lvl2pPr>
              <a:defRPr sz="1400"/>
            </a:lvl2pPr>
            <a:lvl3pPr>
              <a:defRPr sz="1400"/>
            </a:lvl3pPr>
            <a:lvl4pPr>
              <a:defRPr sz="1400"/>
            </a:lvl4pPr>
            <a:lvl5pPr>
              <a:defRPr sz="1400"/>
            </a:lvl5pPr>
          </a:lstStyle>
          <a:p>
            <a:pPr lvl="0"/>
            <a:r>
              <a:rPr lang="en-US" dirty="0"/>
              <a:t>#</a:t>
            </a:r>
          </a:p>
        </p:txBody>
      </p:sp>
      <p:sp>
        <p:nvSpPr>
          <p:cNvPr id="58" name="Text Placeholder 7">
            <a:extLst>
              <a:ext uri="{FF2B5EF4-FFF2-40B4-BE49-F238E27FC236}">
                <a16:creationId xmlns:a16="http://schemas.microsoft.com/office/drawing/2014/main" id="{740CBB70-5A5E-4E46-BB6E-C42E05290C3C}"/>
              </a:ext>
            </a:extLst>
          </p:cNvPr>
          <p:cNvSpPr>
            <a:spLocks noGrp="1"/>
          </p:cNvSpPr>
          <p:nvPr>
            <p:ph type="body" sz="quarter" idx="38" hasCustomPrompt="1"/>
          </p:nvPr>
        </p:nvSpPr>
        <p:spPr>
          <a:xfrm>
            <a:off x="8514382" y="3261354"/>
            <a:ext cx="868680" cy="307776"/>
          </a:xfrm>
          <a:prstGeom prst="roundRect">
            <a:avLst>
              <a:gd name="adj" fmla="val 50000"/>
            </a:avLst>
          </a:prstGeom>
          <a:solidFill>
            <a:schemeClr val="accent1"/>
          </a:solidFill>
        </p:spPr>
        <p:txBody>
          <a:bodyPr anchor="ctr" anchorCtr="0">
            <a:noAutofit/>
          </a:bodyPr>
          <a:lstStyle>
            <a:lvl1pPr algn="ctr">
              <a:lnSpc>
                <a:spcPct val="110000"/>
              </a:lnSpc>
              <a:spcBef>
                <a:spcPts val="0"/>
              </a:spcBef>
              <a:spcAft>
                <a:spcPts val="0"/>
              </a:spcAft>
              <a:defRPr sz="1400" b="1" i="0">
                <a:solidFill>
                  <a:schemeClr val="bg2"/>
                </a:solidFill>
                <a:latin typeface="Soleil Xb" panose="02000503030000020004" pitchFamily="2" charset="77"/>
              </a:defRPr>
            </a:lvl1pPr>
            <a:lvl2pPr>
              <a:defRPr sz="1400"/>
            </a:lvl2pPr>
            <a:lvl3pPr>
              <a:defRPr sz="1400"/>
            </a:lvl3pPr>
            <a:lvl4pPr>
              <a:defRPr sz="1400"/>
            </a:lvl4pPr>
            <a:lvl5pPr>
              <a:defRPr sz="1400"/>
            </a:lvl5pPr>
          </a:lstStyle>
          <a:p>
            <a:pPr lvl="0"/>
            <a:r>
              <a:rPr lang="en-US" dirty="0"/>
              <a:t>#</a:t>
            </a:r>
          </a:p>
        </p:txBody>
      </p:sp>
      <p:sp>
        <p:nvSpPr>
          <p:cNvPr id="59" name="Text Placeholder 7">
            <a:extLst>
              <a:ext uri="{FF2B5EF4-FFF2-40B4-BE49-F238E27FC236}">
                <a16:creationId xmlns:a16="http://schemas.microsoft.com/office/drawing/2014/main" id="{051B879D-138F-F54E-AF7F-A6E8B7866F34}"/>
              </a:ext>
            </a:extLst>
          </p:cNvPr>
          <p:cNvSpPr>
            <a:spLocks noGrp="1"/>
          </p:cNvSpPr>
          <p:nvPr>
            <p:ph type="body" sz="quarter" idx="39" hasCustomPrompt="1"/>
          </p:nvPr>
        </p:nvSpPr>
        <p:spPr>
          <a:xfrm>
            <a:off x="10378808" y="3261354"/>
            <a:ext cx="868680" cy="307776"/>
          </a:xfrm>
          <a:prstGeom prst="roundRect">
            <a:avLst>
              <a:gd name="adj" fmla="val 50000"/>
            </a:avLst>
          </a:prstGeom>
          <a:solidFill>
            <a:schemeClr val="accent3"/>
          </a:solidFill>
        </p:spPr>
        <p:txBody>
          <a:bodyPr anchor="ctr" anchorCtr="0">
            <a:noAutofit/>
          </a:bodyPr>
          <a:lstStyle>
            <a:lvl1pPr algn="ctr">
              <a:lnSpc>
                <a:spcPct val="110000"/>
              </a:lnSpc>
              <a:spcBef>
                <a:spcPts val="0"/>
              </a:spcBef>
              <a:spcAft>
                <a:spcPts val="0"/>
              </a:spcAft>
              <a:defRPr sz="1400" b="1" i="0">
                <a:solidFill>
                  <a:schemeClr val="bg2"/>
                </a:solidFill>
                <a:latin typeface="Soleil Xb" panose="02000503030000020004" pitchFamily="2" charset="77"/>
              </a:defRPr>
            </a:lvl1pPr>
            <a:lvl2pPr>
              <a:defRPr sz="1400"/>
            </a:lvl2pPr>
            <a:lvl3pPr>
              <a:defRPr sz="1400"/>
            </a:lvl3pPr>
            <a:lvl4pPr>
              <a:defRPr sz="1400"/>
            </a:lvl4pPr>
            <a:lvl5pPr>
              <a:defRPr sz="1400"/>
            </a:lvl5pPr>
          </a:lstStyle>
          <a:p>
            <a:pPr lvl="0"/>
            <a:r>
              <a:rPr lang="en-US" dirty="0"/>
              <a:t>#</a:t>
            </a:r>
          </a:p>
        </p:txBody>
      </p:sp>
      <p:sp>
        <p:nvSpPr>
          <p:cNvPr id="60" name="Text Placeholder 9">
            <a:extLst>
              <a:ext uri="{FF2B5EF4-FFF2-40B4-BE49-F238E27FC236}">
                <a16:creationId xmlns:a16="http://schemas.microsoft.com/office/drawing/2014/main" id="{74D86302-2684-E54C-9C17-666411A0C74D}"/>
              </a:ext>
            </a:extLst>
          </p:cNvPr>
          <p:cNvSpPr>
            <a:spLocks noGrp="1"/>
          </p:cNvSpPr>
          <p:nvPr>
            <p:ph type="body" sz="quarter" idx="33" hasCustomPrompt="1"/>
          </p:nvPr>
        </p:nvSpPr>
        <p:spPr>
          <a:xfrm>
            <a:off x="1734866" y="4334263"/>
            <a:ext cx="2531060" cy="1242777"/>
          </a:xfrm>
        </p:spPr>
        <p:txBody>
          <a:bodyPr>
            <a:noAutofit/>
          </a:bodyPr>
          <a:lstStyle>
            <a:lvl1pPr algn="l">
              <a:lnSpc>
                <a:spcPct val="90000"/>
              </a:lnSpc>
              <a:spcBef>
                <a:spcPts val="500"/>
              </a:spcBef>
              <a:spcAft>
                <a:spcPts val="0"/>
              </a:spcAft>
              <a:defRPr sz="1400" b="1" i="0">
                <a:solidFill>
                  <a:schemeClr val="tx1"/>
                </a:solidFill>
                <a:latin typeface="Soleil Xb" panose="02000503030000020004" pitchFamily="2" charset="77"/>
              </a:defRPr>
            </a:lvl1pPr>
            <a:lvl2pPr marL="0" indent="0" algn="l">
              <a:lnSpc>
                <a:spcPct val="90000"/>
              </a:lnSpc>
              <a:spcBef>
                <a:spcPts val="500"/>
              </a:spcBef>
              <a:spcAft>
                <a:spcPts val="0"/>
              </a:spcAft>
              <a:buClr>
                <a:schemeClr val="accent1"/>
              </a:buClr>
              <a:buFont typeface="Arial" panose="020B0604020202020204" pitchFamily="34" charset="0"/>
              <a:buNone/>
              <a:defRPr sz="1200" b="0" i="0">
                <a:solidFill>
                  <a:schemeClr val="tx1"/>
                </a:solidFill>
                <a:latin typeface="Soleil Lt" panose="02000503000000020003" pitchFamily="2" charset="77"/>
              </a:defRPr>
            </a:lvl2pPr>
            <a:lvl3pPr marL="274320" indent="274320">
              <a:lnSpc>
                <a:spcPct val="100000"/>
              </a:lnSpc>
              <a:spcBef>
                <a:spcPts val="0"/>
              </a:spcBef>
              <a:spcAft>
                <a:spcPts val="500"/>
              </a:spcAft>
              <a:buFont typeface="Arial" panose="020B0604020202020204" pitchFamily="34" charset="0"/>
              <a:buChar char="•"/>
              <a:defRPr sz="1600" b="0" i="0">
                <a:latin typeface="Soleil Lt" panose="02000503000000020003" pitchFamily="2" charset="77"/>
              </a:defRPr>
            </a:lvl3pPr>
            <a:lvl4pPr marL="548640" indent="-228600">
              <a:lnSpc>
                <a:spcPct val="90000"/>
              </a:lnSpc>
              <a:spcBef>
                <a:spcPts val="0"/>
              </a:spcBef>
              <a:spcAft>
                <a:spcPts val="500"/>
              </a:spcAft>
              <a:defRPr sz="1400"/>
            </a:lvl4pPr>
            <a:lvl5pPr>
              <a:lnSpc>
                <a:spcPct val="120000"/>
              </a:lnSpc>
              <a:spcAft>
                <a:spcPts val="1000"/>
              </a:spcAft>
              <a:defRPr/>
            </a:lvl5pPr>
          </a:lstStyle>
          <a:p>
            <a:pPr lvl="0"/>
            <a:r>
              <a:rPr lang="en-US" dirty="0"/>
              <a:t>Title</a:t>
            </a:r>
          </a:p>
          <a:p>
            <a:pPr lvl="1"/>
            <a:r>
              <a:rPr lang="en-US" dirty="0"/>
              <a:t>Second level</a:t>
            </a:r>
          </a:p>
        </p:txBody>
      </p:sp>
      <p:sp>
        <p:nvSpPr>
          <p:cNvPr id="61" name="Text Placeholder 9">
            <a:extLst>
              <a:ext uri="{FF2B5EF4-FFF2-40B4-BE49-F238E27FC236}">
                <a16:creationId xmlns:a16="http://schemas.microsoft.com/office/drawing/2014/main" id="{7390CDBA-798F-4249-8BCA-3643826B5387}"/>
              </a:ext>
            </a:extLst>
          </p:cNvPr>
          <p:cNvSpPr>
            <a:spLocks noGrp="1"/>
          </p:cNvSpPr>
          <p:nvPr>
            <p:ph type="body" sz="quarter" idx="40" hasCustomPrompt="1"/>
          </p:nvPr>
        </p:nvSpPr>
        <p:spPr>
          <a:xfrm>
            <a:off x="5466069" y="4334263"/>
            <a:ext cx="2531063" cy="1242777"/>
          </a:xfrm>
        </p:spPr>
        <p:txBody>
          <a:bodyPr>
            <a:noAutofit/>
          </a:bodyPr>
          <a:lstStyle>
            <a:lvl1pPr algn="l">
              <a:lnSpc>
                <a:spcPct val="90000"/>
              </a:lnSpc>
              <a:spcBef>
                <a:spcPts val="500"/>
              </a:spcBef>
              <a:spcAft>
                <a:spcPts val="0"/>
              </a:spcAft>
              <a:defRPr sz="1400" b="1" i="0">
                <a:solidFill>
                  <a:schemeClr val="tx1"/>
                </a:solidFill>
                <a:latin typeface="Soleil Xb" panose="02000503030000020004" pitchFamily="2" charset="77"/>
              </a:defRPr>
            </a:lvl1pPr>
            <a:lvl2pPr marL="0" indent="0" algn="l">
              <a:lnSpc>
                <a:spcPct val="90000"/>
              </a:lnSpc>
              <a:spcBef>
                <a:spcPts val="500"/>
              </a:spcBef>
              <a:spcAft>
                <a:spcPts val="0"/>
              </a:spcAft>
              <a:buClr>
                <a:schemeClr val="accent1"/>
              </a:buClr>
              <a:buFont typeface="Arial" panose="020B0604020202020204" pitchFamily="34" charset="0"/>
              <a:buNone/>
              <a:defRPr sz="1200" b="0" i="0">
                <a:solidFill>
                  <a:schemeClr val="tx1"/>
                </a:solidFill>
                <a:latin typeface="Soleil Lt" panose="02000503000000020003" pitchFamily="2" charset="77"/>
              </a:defRPr>
            </a:lvl2pPr>
            <a:lvl3pPr marL="274320" indent="274320">
              <a:lnSpc>
                <a:spcPct val="100000"/>
              </a:lnSpc>
              <a:spcBef>
                <a:spcPts val="0"/>
              </a:spcBef>
              <a:spcAft>
                <a:spcPts val="500"/>
              </a:spcAft>
              <a:buFont typeface="Arial" panose="020B0604020202020204" pitchFamily="34" charset="0"/>
              <a:buChar char="•"/>
              <a:defRPr sz="1600" b="0" i="0">
                <a:latin typeface="Soleil Lt" panose="02000503000000020003" pitchFamily="2" charset="77"/>
              </a:defRPr>
            </a:lvl3pPr>
            <a:lvl4pPr marL="548640" indent="-228600">
              <a:lnSpc>
                <a:spcPct val="90000"/>
              </a:lnSpc>
              <a:spcBef>
                <a:spcPts val="0"/>
              </a:spcBef>
              <a:spcAft>
                <a:spcPts val="500"/>
              </a:spcAft>
              <a:defRPr sz="1400"/>
            </a:lvl4pPr>
            <a:lvl5pPr>
              <a:lnSpc>
                <a:spcPct val="120000"/>
              </a:lnSpc>
              <a:spcAft>
                <a:spcPts val="1000"/>
              </a:spcAft>
              <a:defRPr/>
            </a:lvl5pPr>
          </a:lstStyle>
          <a:p>
            <a:pPr lvl="0"/>
            <a:r>
              <a:rPr lang="en-US" dirty="0"/>
              <a:t>Title</a:t>
            </a:r>
          </a:p>
          <a:p>
            <a:pPr lvl="1"/>
            <a:r>
              <a:rPr lang="en-US" dirty="0"/>
              <a:t>Second level</a:t>
            </a:r>
          </a:p>
        </p:txBody>
      </p:sp>
      <p:sp>
        <p:nvSpPr>
          <p:cNvPr id="62" name="Text Placeholder 9">
            <a:extLst>
              <a:ext uri="{FF2B5EF4-FFF2-40B4-BE49-F238E27FC236}">
                <a16:creationId xmlns:a16="http://schemas.microsoft.com/office/drawing/2014/main" id="{E3B92D5B-A47E-174B-AE39-27E82F65F3B7}"/>
              </a:ext>
            </a:extLst>
          </p:cNvPr>
          <p:cNvSpPr>
            <a:spLocks noGrp="1"/>
          </p:cNvSpPr>
          <p:nvPr>
            <p:ph type="body" sz="quarter" idx="41" hasCustomPrompt="1"/>
          </p:nvPr>
        </p:nvSpPr>
        <p:spPr>
          <a:xfrm>
            <a:off x="9194920" y="4334263"/>
            <a:ext cx="2430689" cy="1242777"/>
          </a:xfrm>
        </p:spPr>
        <p:txBody>
          <a:bodyPr>
            <a:noAutofit/>
          </a:bodyPr>
          <a:lstStyle>
            <a:lvl1pPr algn="l">
              <a:lnSpc>
                <a:spcPct val="90000"/>
              </a:lnSpc>
              <a:spcBef>
                <a:spcPts val="500"/>
              </a:spcBef>
              <a:spcAft>
                <a:spcPts val="0"/>
              </a:spcAft>
              <a:defRPr sz="1400" b="1" i="0">
                <a:solidFill>
                  <a:schemeClr val="tx1"/>
                </a:solidFill>
                <a:latin typeface="Soleil Xb" panose="02000503030000020004" pitchFamily="2" charset="77"/>
              </a:defRPr>
            </a:lvl1pPr>
            <a:lvl2pPr marL="0" indent="0" algn="l">
              <a:lnSpc>
                <a:spcPct val="90000"/>
              </a:lnSpc>
              <a:spcBef>
                <a:spcPts val="500"/>
              </a:spcBef>
              <a:spcAft>
                <a:spcPts val="0"/>
              </a:spcAft>
              <a:buClr>
                <a:schemeClr val="accent1"/>
              </a:buClr>
              <a:buFont typeface="Arial" panose="020B0604020202020204" pitchFamily="34" charset="0"/>
              <a:buNone/>
              <a:defRPr sz="1200" b="0" i="0">
                <a:solidFill>
                  <a:schemeClr val="tx1"/>
                </a:solidFill>
                <a:latin typeface="Soleil Lt" panose="02000503000000020003" pitchFamily="2" charset="77"/>
              </a:defRPr>
            </a:lvl2pPr>
            <a:lvl3pPr marL="274320" indent="274320">
              <a:lnSpc>
                <a:spcPct val="100000"/>
              </a:lnSpc>
              <a:spcBef>
                <a:spcPts val="0"/>
              </a:spcBef>
              <a:spcAft>
                <a:spcPts val="500"/>
              </a:spcAft>
              <a:buFont typeface="Arial" panose="020B0604020202020204" pitchFamily="34" charset="0"/>
              <a:buChar char="•"/>
              <a:defRPr sz="1600" b="0" i="0">
                <a:latin typeface="Soleil Lt" panose="02000503000000020003" pitchFamily="2" charset="77"/>
              </a:defRPr>
            </a:lvl3pPr>
            <a:lvl4pPr marL="548640" indent="-228600">
              <a:lnSpc>
                <a:spcPct val="90000"/>
              </a:lnSpc>
              <a:spcBef>
                <a:spcPts val="0"/>
              </a:spcBef>
              <a:spcAft>
                <a:spcPts val="500"/>
              </a:spcAft>
              <a:defRPr sz="1400"/>
            </a:lvl4pPr>
            <a:lvl5pPr>
              <a:lnSpc>
                <a:spcPct val="120000"/>
              </a:lnSpc>
              <a:spcAft>
                <a:spcPts val="1000"/>
              </a:spcAft>
              <a:defRPr/>
            </a:lvl5pPr>
          </a:lstStyle>
          <a:p>
            <a:pPr lvl="0"/>
            <a:r>
              <a:rPr lang="en-US" dirty="0"/>
              <a:t>Title</a:t>
            </a:r>
          </a:p>
          <a:p>
            <a:pPr lvl="1"/>
            <a:r>
              <a:rPr lang="en-US" dirty="0"/>
              <a:t>Second level</a:t>
            </a:r>
          </a:p>
        </p:txBody>
      </p:sp>
      <p:sp>
        <p:nvSpPr>
          <p:cNvPr id="63" name="Text Placeholder 9">
            <a:extLst>
              <a:ext uri="{FF2B5EF4-FFF2-40B4-BE49-F238E27FC236}">
                <a16:creationId xmlns:a16="http://schemas.microsoft.com/office/drawing/2014/main" id="{BEE24CBC-1DB8-604B-956B-5758FE546615}"/>
              </a:ext>
            </a:extLst>
          </p:cNvPr>
          <p:cNvSpPr>
            <a:spLocks noGrp="1"/>
          </p:cNvSpPr>
          <p:nvPr>
            <p:ph type="body" sz="quarter" idx="42" hasCustomPrompt="1"/>
          </p:nvPr>
        </p:nvSpPr>
        <p:spPr>
          <a:xfrm>
            <a:off x="714219" y="1886381"/>
            <a:ext cx="2356902" cy="1076860"/>
          </a:xfrm>
        </p:spPr>
        <p:txBody>
          <a:bodyPr>
            <a:noAutofit/>
          </a:bodyPr>
          <a:lstStyle>
            <a:lvl1pPr algn="r">
              <a:lnSpc>
                <a:spcPct val="90000"/>
              </a:lnSpc>
              <a:spcBef>
                <a:spcPts val="500"/>
              </a:spcBef>
              <a:spcAft>
                <a:spcPts val="0"/>
              </a:spcAft>
              <a:defRPr sz="1400" b="1" i="0">
                <a:solidFill>
                  <a:schemeClr val="tx1"/>
                </a:solidFill>
                <a:latin typeface="Soleil Xb" panose="02000503030000020004" pitchFamily="2" charset="77"/>
              </a:defRPr>
            </a:lvl1pPr>
            <a:lvl2pPr marL="0" indent="0" algn="r">
              <a:lnSpc>
                <a:spcPct val="90000"/>
              </a:lnSpc>
              <a:spcBef>
                <a:spcPts val="500"/>
              </a:spcBef>
              <a:spcAft>
                <a:spcPts val="0"/>
              </a:spcAft>
              <a:buClr>
                <a:schemeClr val="accent1"/>
              </a:buClr>
              <a:buFont typeface="Arial" panose="020B0604020202020204" pitchFamily="34" charset="0"/>
              <a:buNone/>
              <a:defRPr sz="1200" b="0" i="0">
                <a:solidFill>
                  <a:schemeClr val="tx1"/>
                </a:solidFill>
                <a:latin typeface="Soleil Lt" panose="02000503000000020003" pitchFamily="2" charset="77"/>
              </a:defRPr>
            </a:lvl2pPr>
            <a:lvl3pPr marL="274320" indent="274320">
              <a:lnSpc>
                <a:spcPct val="100000"/>
              </a:lnSpc>
              <a:spcBef>
                <a:spcPts val="0"/>
              </a:spcBef>
              <a:spcAft>
                <a:spcPts val="500"/>
              </a:spcAft>
              <a:buFont typeface="Arial" panose="020B0604020202020204" pitchFamily="34" charset="0"/>
              <a:buChar char="•"/>
              <a:defRPr sz="1600" b="0" i="0">
                <a:latin typeface="Soleil Lt" panose="02000503000000020003" pitchFamily="2" charset="77"/>
              </a:defRPr>
            </a:lvl3pPr>
            <a:lvl4pPr marL="548640" indent="-228600">
              <a:lnSpc>
                <a:spcPct val="90000"/>
              </a:lnSpc>
              <a:spcBef>
                <a:spcPts val="0"/>
              </a:spcBef>
              <a:spcAft>
                <a:spcPts val="500"/>
              </a:spcAft>
              <a:defRPr sz="1400"/>
            </a:lvl4pPr>
            <a:lvl5pPr>
              <a:lnSpc>
                <a:spcPct val="120000"/>
              </a:lnSpc>
              <a:spcAft>
                <a:spcPts val="1000"/>
              </a:spcAft>
              <a:defRPr/>
            </a:lvl5pPr>
          </a:lstStyle>
          <a:p>
            <a:pPr lvl="0"/>
            <a:r>
              <a:rPr lang="en-US" dirty="0"/>
              <a:t>Title</a:t>
            </a:r>
          </a:p>
          <a:p>
            <a:pPr lvl="1"/>
            <a:r>
              <a:rPr lang="en-US" dirty="0"/>
              <a:t>Second level</a:t>
            </a:r>
          </a:p>
        </p:txBody>
      </p:sp>
      <p:sp>
        <p:nvSpPr>
          <p:cNvPr id="64" name="Text Placeholder 9">
            <a:extLst>
              <a:ext uri="{FF2B5EF4-FFF2-40B4-BE49-F238E27FC236}">
                <a16:creationId xmlns:a16="http://schemas.microsoft.com/office/drawing/2014/main" id="{64211880-BB11-F84D-A070-F7A186998AC9}"/>
              </a:ext>
            </a:extLst>
          </p:cNvPr>
          <p:cNvSpPr>
            <a:spLocks noGrp="1"/>
          </p:cNvSpPr>
          <p:nvPr>
            <p:ph type="body" sz="quarter" idx="43" hasCustomPrompt="1"/>
          </p:nvPr>
        </p:nvSpPr>
        <p:spPr>
          <a:xfrm>
            <a:off x="4478697" y="1886381"/>
            <a:ext cx="2356902" cy="1076860"/>
          </a:xfrm>
        </p:spPr>
        <p:txBody>
          <a:bodyPr>
            <a:noAutofit/>
          </a:bodyPr>
          <a:lstStyle>
            <a:lvl1pPr algn="r">
              <a:lnSpc>
                <a:spcPct val="90000"/>
              </a:lnSpc>
              <a:spcBef>
                <a:spcPts val="500"/>
              </a:spcBef>
              <a:spcAft>
                <a:spcPts val="0"/>
              </a:spcAft>
              <a:defRPr sz="1400" b="1" i="0">
                <a:solidFill>
                  <a:schemeClr val="tx1"/>
                </a:solidFill>
                <a:latin typeface="Soleil Xb" panose="02000503030000020004" pitchFamily="2" charset="77"/>
              </a:defRPr>
            </a:lvl1pPr>
            <a:lvl2pPr marL="0" indent="0" algn="r">
              <a:lnSpc>
                <a:spcPct val="90000"/>
              </a:lnSpc>
              <a:spcBef>
                <a:spcPts val="500"/>
              </a:spcBef>
              <a:spcAft>
                <a:spcPts val="0"/>
              </a:spcAft>
              <a:buClr>
                <a:schemeClr val="accent1"/>
              </a:buClr>
              <a:buFont typeface="Arial" panose="020B0604020202020204" pitchFamily="34" charset="0"/>
              <a:buNone/>
              <a:defRPr sz="1200" b="0" i="0">
                <a:solidFill>
                  <a:schemeClr val="tx1"/>
                </a:solidFill>
                <a:latin typeface="Soleil Lt" panose="02000503000000020003" pitchFamily="2" charset="77"/>
              </a:defRPr>
            </a:lvl2pPr>
            <a:lvl3pPr marL="274320" indent="274320">
              <a:lnSpc>
                <a:spcPct val="100000"/>
              </a:lnSpc>
              <a:spcBef>
                <a:spcPts val="0"/>
              </a:spcBef>
              <a:spcAft>
                <a:spcPts val="500"/>
              </a:spcAft>
              <a:buFont typeface="Arial" panose="020B0604020202020204" pitchFamily="34" charset="0"/>
              <a:buChar char="•"/>
              <a:defRPr sz="1600" b="0" i="0">
                <a:latin typeface="Soleil Lt" panose="02000503000000020003" pitchFamily="2" charset="77"/>
              </a:defRPr>
            </a:lvl3pPr>
            <a:lvl4pPr marL="548640" indent="-228600">
              <a:lnSpc>
                <a:spcPct val="90000"/>
              </a:lnSpc>
              <a:spcBef>
                <a:spcPts val="0"/>
              </a:spcBef>
              <a:spcAft>
                <a:spcPts val="500"/>
              </a:spcAft>
              <a:defRPr sz="1400"/>
            </a:lvl4pPr>
            <a:lvl5pPr>
              <a:lnSpc>
                <a:spcPct val="120000"/>
              </a:lnSpc>
              <a:spcAft>
                <a:spcPts val="1000"/>
              </a:spcAft>
              <a:defRPr/>
            </a:lvl5pPr>
          </a:lstStyle>
          <a:p>
            <a:pPr lvl="0"/>
            <a:r>
              <a:rPr lang="en-US" dirty="0"/>
              <a:t>Title</a:t>
            </a:r>
          </a:p>
          <a:p>
            <a:pPr lvl="1"/>
            <a:r>
              <a:rPr lang="en-US" dirty="0"/>
              <a:t>Second level</a:t>
            </a:r>
          </a:p>
        </p:txBody>
      </p:sp>
      <p:sp>
        <p:nvSpPr>
          <p:cNvPr id="65" name="Text Placeholder 9">
            <a:extLst>
              <a:ext uri="{FF2B5EF4-FFF2-40B4-BE49-F238E27FC236}">
                <a16:creationId xmlns:a16="http://schemas.microsoft.com/office/drawing/2014/main" id="{16326F74-8CF6-D142-BB50-8A5E1912EC69}"/>
              </a:ext>
            </a:extLst>
          </p:cNvPr>
          <p:cNvSpPr>
            <a:spLocks noGrp="1"/>
          </p:cNvSpPr>
          <p:nvPr>
            <p:ph type="body" sz="quarter" idx="44" hasCustomPrompt="1"/>
          </p:nvPr>
        </p:nvSpPr>
        <p:spPr>
          <a:xfrm>
            <a:off x="8195673" y="1886381"/>
            <a:ext cx="2356902" cy="1076860"/>
          </a:xfrm>
        </p:spPr>
        <p:txBody>
          <a:bodyPr>
            <a:noAutofit/>
          </a:bodyPr>
          <a:lstStyle>
            <a:lvl1pPr algn="r">
              <a:lnSpc>
                <a:spcPct val="90000"/>
              </a:lnSpc>
              <a:spcBef>
                <a:spcPts val="500"/>
              </a:spcBef>
              <a:spcAft>
                <a:spcPts val="0"/>
              </a:spcAft>
              <a:defRPr sz="1400" b="1" i="0">
                <a:solidFill>
                  <a:schemeClr val="tx1"/>
                </a:solidFill>
                <a:latin typeface="Soleil Xb" panose="02000503030000020004" pitchFamily="2" charset="77"/>
              </a:defRPr>
            </a:lvl1pPr>
            <a:lvl2pPr marL="0" indent="0" algn="r">
              <a:lnSpc>
                <a:spcPct val="90000"/>
              </a:lnSpc>
              <a:spcBef>
                <a:spcPts val="500"/>
              </a:spcBef>
              <a:spcAft>
                <a:spcPts val="0"/>
              </a:spcAft>
              <a:buClr>
                <a:schemeClr val="accent1"/>
              </a:buClr>
              <a:buFont typeface="Arial" panose="020B0604020202020204" pitchFamily="34" charset="0"/>
              <a:buNone/>
              <a:defRPr sz="1200" b="0" i="0">
                <a:solidFill>
                  <a:schemeClr val="tx1"/>
                </a:solidFill>
                <a:latin typeface="Soleil Lt" panose="02000503000000020003" pitchFamily="2" charset="77"/>
              </a:defRPr>
            </a:lvl2pPr>
            <a:lvl3pPr marL="274320" indent="274320">
              <a:lnSpc>
                <a:spcPct val="100000"/>
              </a:lnSpc>
              <a:spcBef>
                <a:spcPts val="0"/>
              </a:spcBef>
              <a:spcAft>
                <a:spcPts val="500"/>
              </a:spcAft>
              <a:buFont typeface="Arial" panose="020B0604020202020204" pitchFamily="34" charset="0"/>
              <a:buChar char="•"/>
              <a:defRPr sz="1600" b="0" i="0">
                <a:latin typeface="Soleil Lt" panose="02000503000000020003" pitchFamily="2" charset="77"/>
              </a:defRPr>
            </a:lvl3pPr>
            <a:lvl4pPr marL="548640" indent="-228600">
              <a:lnSpc>
                <a:spcPct val="90000"/>
              </a:lnSpc>
              <a:spcBef>
                <a:spcPts val="0"/>
              </a:spcBef>
              <a:spcAft>
                <a:spcPts val="500"/>
              </a:spcAft>
              <a:defRPr sz="1400"/>
            </a:lvl4pPr>
            <a:lvl5pPr>
              <a:lnSpc>
                <a:spcPct val="120000"/>
              </a:lnSpc>
              <a:spcAft>
                <a:spcPts val="1000"/>
              </a:spcAft>
              <a:defRPr/>
            </a:lvl5pPr>
          </a:lstStyle>
          <a:p>
            <a:pPr lvl="0"/>
            <a:r>
              <a:rPr lang="en-US" dirty="0"/>
              <a:t>Title</a:t>
            </a:r>
          </a:p>
          <a:p>
            <a:pPr lvl="1"/>
            <a:r>
              <a:rPr lang="en-US" dirty="0"/>
              <a:t>Second level</a:t>
            </a:r>
          </a:p>
        </p:txBody>
      </p:sp>
      <p:cxnSp>
        <p:nvCxnSpPr>
          <p:cNvPr id="4" name="Straight Connector 3">
            <a:extLst>
              <a:ext uri="{FF2B5EF4-FFF2-40B4-BE49-F238E27FC236}">
                <a16:creationId xmlns:a16="http://schemas.microsoft.com/office/drawing/2014/main" id="{92BAB7C2-411F-02A7-CA2A-200EF668368E}"/>
              </a:ext>
            </a:extLst>
          </p:cNvPr>
          <p:cNvCxnSpPr>
            <a:cxnSpLocks/>
          </p:cNvCxnSpPr>
          <p:nvPr userDrawn="1"/>
        </p:nvCxnSpPr>
        <p:spPr>
          <a:xfrm flipV="1">
            <a:off x="3347063" y="1967542"/>
            <a:ext cx="985" cy="1371600"/>
          </a:xfrm>
          <a:prstGeom prst="line">
            <a:avLst/>
          </a:prstGeom>
          <a:ln w="12700">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B9B564A-2EDA-7EB8-9399-422742EDC29C}"/>
              </a:ext>
            </a:extLst>
          </p:cNvPr>
          <p:cNvCxnSpPr/>
          <p:nvPr userDrawn="1"/>
        </p:nvCxnSpPr>
        <p:spPr>
          <a:xfrm rot="10800000">
            <a:off x="3256013" y="1967541"/>
            <a:ext cx="98761" cy="0"/>
          </a:xfrm>
          <a:prstGeom prst="straightConnector1">
            <a:avLst/>
          </a:prstGeom>
          <a:ln w="12700">
            <a:solidFill>
              <a:schemeClr val="accent3"/>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1753ED-BA43-D832-A0C7-F7DCE41E584F}"/>
              </a:ext>
            </a:extLst>
          </p:cNvPr>
          <p:cNvCxnSpPr>
            <a:cxnSpLocks/>
          </p:cNvCxnSpPr>
          <p:nvPr userDrawn="1"/>
        </p:nvCxnSpPr>
        <p:spPr>
          <a:xfrm flipV="1">
            <a:off x="7082118" y="1968367"/>
            <a:ext cx="985" cy="1371600"/>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C9106B4-215A-4305-1C61-90A192D53BFA}"/>
              </a:ext>
            </a:extLst>
          </p:cNvPr>
          <p:cNvCxnSpPr/>
          <p:nvPr userDrawn="1"/>
        </p:nvCxnSpPr>
        <p:spPr>
          <a:xfrm rot="10800000">
            <a:off x="6991068" y="1968366"/>
            <a:ext cx="98761" cy="0"/>
          </a:xfrm>
          <a:prstGeom prst="straightConnector1">
            <a:avLst/>
          </a:prstGeom>
          <a:ln w="12700">
            <a:solidFill>
              <a:schemeClr val="accent2"/>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CD12D2E-317C-1A65-3404-96AD01B7067E}"/>
              </a:ext>
            </a:extLst>
          </p:cNvPr>
          <p:cNvCxnSpPr>
            <a:cxnSpLocks/>
          </p:cNvCxnSpPr>
          <p:nvPr userDrawn="1"/>
        </p:nvCxnSpPr>
        <p:spPr>
          <a:xfrm flipV="1">
            <a:off x="10810970" y="1967542"/>
            <a:ext cx="985" cy="1371600"/>
          </a:xfrm>
          <a:prstGeom prst="line">
            <a:avLst/>
          </a:prstGeom>
          <a:ln w="12700">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950210B-3353-8FAD-F374-A56743462680}"/>
              </a:ext>
            </a:extLst>
          </p:cNvPr>
          <p:cNvCxnSpPr/>
          <p:nvPr userDrawn="1"/>
        </p:nvCxnSpPr>
        <p:spPr>
          <a:xfrm rot="10800000">
            <a:off x="10719920" y="1967541"/>
            <a:ext cx="98761" cy="0"/>
          </a:xfrm>
          <a:prstGeom prst="straightConnector1">
            <a:avLst/>
          </a:prstGeom>
          <a:ln w="12700">
            <a:solidFill>
              <a:schemeClr val="accent3"/>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A81DEEE-9952-79E0-4120-C477144C209A}"/>
              </a:ext>
            </a:extLst>
          </p:cNvPr>
          <p:cNvCxnSpPr>
            <a:cxnSpLocks/>
            <a:stCxn id="54" idx="2"/>
          </p:cNvCxnSpPr>
          <p:nvPr userDrawn="1"/>
        </p:nvCxnSpPr>
        <p:spPr>
          <a:xfrm>
            <a:off x="1491018" y="3569130"/>
            <a:ext cx="0" cy="852287"/>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26ED7D7-C1AE-7321-2398-C96708FAA183}"/>
              </a:ext>
            </a:extLst>
          </p:cNvPr>
          <p:cNvCxnSpPr/>
          <p:nvPr userDrawn="1"/>
        </p:nvCxnSpPr>
        <p:spPr>
          <a:xfrm>
            <a:off x="1490283" y="4421417"/>
            <a:ext cx="98761" cy="0"/>
          </a:xfrm>
          <a:prstGeom prst="straightConnector1">
            <a:avLst/>
          </a:prstGeom>
          <a:ln w="12700">
            <a:solidFill>
              <a:schemeClr val="accent1"/>
            </a:solidFill>
            <a:prstDash val="soli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996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firm history">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0519E45-3D8B-8541-B05B-25FD86A5EEB1}"/>
              </a:ext>
            </a:extLst>
          </p:cNvPr>
          <p:cNvSpPr/>
          <p:nvPr/>
        </p:nvSpPr>
        <p:spPr>
          <a:xfrm flipV="1">
            <a:off x="-4323" y="0"/>
            <a:ext cx="12192328" cy="60881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183547" y="475742"/>
            <a:ext cx="9864170" cy="576838"/>
          </a:xfrm>
        </p:spPr>
        <p:txBody>
          <a:bodyPr anchor="t" anchorCtr="0">
            <a:normAutofit/>
          </a:bodyPr>
          <a:lstStyle>
            <a:lvl1pPr>
              <a:defRPr sz="3600"/>
            </a:lvl1pPr>
          </a:lstStyle>
          <a:p>
            <a:r>
              <a:rPr lang="en-US" dirty="0"/>
              <a:t>Title</a:t>
            </a:r>
          </a:p>
        </p:txBody>
      </p:sp>
      <p:sp>
        <p:nvSpPr>
          <p:cNvPr id="5" name="Date Placeholder 4"/>
          <p:cNvSpPr>
            <a:spLocks noGrp="1"/>
          </p:cNvSpPr>
          <p:nvPr>
            <p:ph type="dt" sz="half" idx="10"/>
          </p:nvPr>
        </p:nvSpPr>
        <p:spPr/>
        <p:txBody>
          <a:bodyPr/>
          <a:lstStyle/>
          <a:p>
            <a:fld id="{B6941E7E-3E25-45A7-9EE6-3D8C805B96CD}" type="datetimeFigureOut">
              <a:rPr lang="en-US" smtClean="0"/>
              <a:t>6/11/2025</a:t>
            </a:fld>
            <a:endParaRPr lang="en-US"/>
          </a:p>
        </p:txBody>
      </p:sp>
      <p:sp>
        <p:nvSpPr>
          <p:cNvPr id="6" name="Footer Placeholder 5"/>
          <p:cNvSpPr>
            <a:spLocks noGrp="1"/>
          </p:cNvSpPr>
          <p:nvPr>
            <p:ph type="ftr" sz="quarter" idx="11"/>
          </p:nvPr>
        </p:nvSpPr>
        <p:spPr>
          <a:xfrm>
            <a:off x="3739376" y="6356350"/>
            <a:ext cx="4346430" cy="365125"/>
          </a:xfrm>
        </p:spPr>
        <p:txBody>
          <a:bodyPr/>
          <a:lstStyle/>
          <a:p>
            <a:endParaRPr lang="en-US" dirty="0"/>
          </a:p>
        </p:txBody>
      </p:sp>
      <p:sp>
        <p:nvSpPr>
          <p:cNvPr id="7" name="Slide Number Placeholder 6"/>
          <p:cNvSpPr>
            <a:spLocks noGrp="1"/>
          </p:cNvSpPr>
          <p:nvPr>
            <p:ph type="sldNum" sz="quarter" idx="12"/>
          </p:nvPr>
        </p:nvSpPr>
        <p:spPr/>
        <p:txBody>
          <a:bodyPr/>
          <a:lstStyle/>
          <a:p>
            <a:fld id="{9FA39958-4547-491A-AB55-4DC9AA84292E}" type="slidenum">
              <a:rPr lang="en-US" smtClean="0"/>
              <a:t>‹#›</a:t>
            </a:fld>
            <a:endParaRPr lang="en-US"/>
          </a:p>
        </p:txBody>
      </p:sp>
      <p:sp>
        <p:nvSpPr>
          <p:cNvPr id="10" name="Text Placeholder 9"/>
          <p:cNvSpPr>
            <a:spLocks noGrp="1"/>
          </p:cNvSpPr>
          <p:nvPr>
            <p:ph type="body" sz="quarter" idx="13" hasCustomPrompt="1"/>
          </p:nvPr>
        </p:nvSpPr>
        <p:spPr>
          <a:xfrm>
            <a:off x="1183372" y="1052580"/>
            <a:ext cx="9845166" cy="488950"/>
          </a:xfrm>
        </p:spPr>
        <p:txBody>
          <a:bodyPr>
            <a:norm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6" name="Graphic 102">
            <a:extLst>
              <a:ext uri="{FF2B5EF4-FFF2-40B4-BE49-F238E27FC236}">
                <a16:creationId xmlns:a16="http://schemas.microsoft.com/office/drawing/2014/main" id="{A855285B-35E3-1749-8191-8F789F9FA9ED}"/>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lstStyle/>
          <a:p>
            <a:endParaRPr lang="en-US"/>
          </a:p>
        </p:txBody>
      </p:sp>
      <p:cxnSp>
        <p:nvCxnSpPr>
          <p:cNvPr id="37" name="Straight Connector 36">
            <a:extLst>
              <a:ext uri="{FF2B5EF4-FFF2-40B4-BE49-F238E27FC236}">
                <a16:creationId xmlns:a16="http://schemas.microsoft.com/office/drawing/2014/main" id="{C4C74422-B0B1-104A-A2AB-9E37D766BB56}"/>
              </a:ext>
            </a:extLst>
          </p:cNvPr>
          <p:cNvCxnSpPr>
            <a:cxnSpLocks/>
            <a:stCxn id="67" idx="2"/>
          </p:cNvCxnSpPr>
          <p:nvPr/>
        </p:nvCxnSpPr>
        <p:spPr>
          <a:xfrm>
            <a:off x="871916" y="3569130"/>
            <a:ext cx="10297" cy="852287"/>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F3B0A20-2ED4-C04B-B6D3-36A6460ECD15}"/>
              </a:ext>
            </a:extLst>
          </p:cNvPr>
          <p:cNvCxnSpPr>
            <a:cxnSpLocks/>
          </p:cNvCxnSpPr>
          <p:nvPr/>
        </p:nvCxnSpPr>
        <p:spPr>
          <a:xfrm>
            <a:off x="1073725" y="3419300"/>
            <a:ext cx="10058400"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2652647-6D70-3A43-9E39-C5542BB54B2C}"/>
              </a:ext>
            </a:extLst>
          </p:cNvPr>
          <p:cNvCxnSpPr>
            <a:cxnSpLocks/>
            <a:stCxn id="69" idx="2"/>
          </p:cNvCxnSpPr>
          <p:nvPr/>
        </p:nvCxnSpPr>
        <p:spPr>
          <a:xfrm flipH="1">
            <a:off x="3183753" y="3569130"/>
            <a:ext cx="1" cy="852287"/>
          </a:xfrm>
          <a:prstGeom prst="line">
            <a:avLst/>
          </a:prstGeom>
          <a:ln w="12700">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52B9724-22F9-E74B-95ED-6C545972A9AA}"/>
              </a:ext>
            </a:extLst>
          </p:cNvPr>
          <p:cNvCxnSpPr>
            <a:cxnSpLocks/>
          </p:cNvCxnSpPr>
          <p:nvPr/>
        </p:nvCxnSpPr>
        <p:spPr>
          <a:xfrm>
            <a:off x="3179250" y="4421417"/>
            <a:ext cx="98761" cy="0"/>
          </a:xfrm>
          <a:prstGeom prst="straightConnector1">
            <a:avLst/>
          </a:prstGeom>
          <a:ln w="12700">
            <a:solidFill>
              <a:schemeClr val="accent3"/>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94A09F2-8760-7C4D-8645-765374E82851}"/>
              </a:ext>
            </a:extLst>
          </p:cNvPr>
          <p:cNvCxnSpPr>
            <a:cxnSpLocks/>
            <a:stCxn id="71" idx="2"/>
          </p:cNvCxnSpPr>
          <p:nvPr/>
        </p:nvCxnSpPr>
        <p:spPr>
          <a:xfrm flipH="1">
            <a:off x="5495577" y="3569130"/>
            <a:ext cx="1" cy="852287"/>
          </a:xfrm>
          <a:prstGeom prst="line">
            <a:avLst/>
          </a:prstGeom>
          <a:ln w="12700">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E3A61D9-AF39-124D-A78A-7C474AF5DB3F}"/>
              </a:ext>
            </a:extLst>
          </p:cNvPr>
          <p:cNvCxnSpPr/>
          <p:nvPr/>
        </p:nvCxnSpPr>
        <p:spPr>
          <a:xfrm>
            <a:off x="5490118" y="4421417"/>
            <a:ext cx="98761" cy="0"/>
          </a:xfrm>
          <a:prstGeom prst="straightConnector1">
            <a:avLst/>
          </a:prstGeom>
          <a:ln w="12700">
            <a:solidFill>
              <a:schemeClr val="tx2"/>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4518479-D778-654C-AB7E-1871AD09B9C6}"/>
              </a:ext>
            </a:extLst>
          </p:cNvPr>
          <p:cNvCxnSpPr>
            <a:cxnSpLocks/>
            <a:stCxn id="72" idx="0"/>
          </p:cNvCxnSpPr>
          <p:nvPr/>
        </p:nvCxnSpPr>
        <p:spPr>
          <a:xfrm flipV="1">
            <a:off x="6651489" y="1730518"/>
            <a:ext cx="2447" cy="1530836"/>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62B51B0-C272-C04B-85BD-68C02F0F2F98}"/>
              </a:ext>
            </a:extLst>
          </p:cNvPr>
          <p:cNvCxnSpPr/>
          <p:nvPr/>
        </p:nvCxnSpPr>
        <p:spPr>
          <a:xfrm rot="10800000">
            <a:off x="6559659" y="1730517"/>
            <a:ext cx="98761" cy="0"/>
          </a:xfrm>
          <a:prstGeom prst="straightConnector1">
            <a:avLst/>
          </a:prstGeom>
          <a:ln w="12700">
            <a:solidFill>
              <a:schemeClr val="accent1"/>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45A3CDC-7A0E-694B-8F55-E50D4C82BACD}"/>
              </a:ext>
            </a:extLst>
          </p:cNvPr>
          <p:cNvCxnSpPr>
            <a:cxnSpLocks/>
            <a:stCxn id="70" idx="0"/>
          </p:cNvCxnSpPr>
          <p:nvPr/>
        </p:nvCxnSpPr>
        <p:spPr>
          <a:xfrm flipV="1">
            <a:off x="4339667" y="1730518"/>
            <a:ext cx="980" cy="1530836"/>
          </a:xfrm>
          <a:prstGeom prst="line">
            <a:avLst/>
          </a:prstGeom>
          <a:ln w="1270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372A53D1-8FCF-5D46-9A4A-F8D39C1EEA23}"/>
              </a:ext>
            </a:extLst>
          </p:cNvPr>
          <p:cNvCxnSpPr/>
          <p:nvPr/>
        </p:nvCxnSpPr>
        <p:spPr>
          <a:xfrm rot="10800000">
            <a:off x="4248612" y="1730517"/>
            <a:ext cx="98761" cy="0"/>
          </a:xfrm>
          <a:prstGeom prst="straightConnector1">
            <a:avLst/>
          </a:prstGeom>
          <a:ln w="12700">
            <a:solidFill>
              <a:schemeClr val="accent4"/>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58C905B-BF56-814F-BA81-90820998C0D0}"/>
              </a:ext>
            </a:extLst>
          </p:cNvPr>
          <p:cNvCxnSpPr>
            <a:cxnSpLocks/>
            <a:stCxn id="68" idx="0"/>
          </p:cNvCxnSpPr>
          <p:nvPr/>
        </p:nvCxnSpPr>
        <p:spPr>
          <a:xfrm flipV="1">
            <a:off x="2027836" y="1730517"/>
            <a:ext cx="985" cy="1530837"/>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C176518A-9E6E-1C42-84B7-3583AECCE100}"/>
              </a:ext>
            </a:extLst>
          </p:cNvPr>
          <p:cNvCxnSpPr/>
          <p:nvPr/>
        </p:nvCxnSpPr>
        <p:spPr>
          <a:xfrm rot="10800000">
            <a:off x="1936786" y="1730516"/>
            <a:ext cx="98761" cy="0"/>
          </a:xfrm>
          <a:prstGeom prst="straightConnector1">
            <a:avLst/>
          </a:prstGeom>
          <a:ln w="12700">
            <a:solidFill>
              <a:schemeClr val="accent2"/>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67" name="Text Placeholder 7">
            <a:extLst>
              <a:ext uri="{FF2B5EF4-FFF2-40B4-BE49-F238E27FC236}">
                <a16:creationId xmlns:a16="http://schemas.microsoft.com/office/drawing/2014/main" id="{4B567FDA-DCD1-CB40-8809-E0580AFE1D3E}"/>
              </a:ext>
            </a:extLst>
          </p:cNvPr>
          <p:cNvSpPr>
            <a:spLocks noGrp="1"/>
          </p:cNvSpPr>
          <p:nvPr>
            <p:ph type="body" sz="quarter" idx="34" hasCustomPrompt="1"/>
          </p:nvPr>
        </p:nvSpPr>
        <p:spPr>
          <a:xfrm>
            <a:off x="510172" y="3261354"/>
            <a:ext cx="723488" cy="307776"/>
          </a:xfrm>
          <a:prstGeom prst="roundRect">
            <a:avLst>
              <a:gd name="adj" fmla="val 50000"/>
            </a:avLst>
          </a:prstGeom>
          <a:solidFill>
            <a:schemeClr val="accent1"/>
          </a:solidFill>
        </p:spPr>
        <p:txBody>
          <a:bodyPr anchor="ctr" anchorCtr="0"/>
          <a:lstStyle>
            <a:lvl1pPr algn="ctr">
              <a:lnSpc>
                <a:spcPct val="90000"/>
              </a:lnSpc>
              <a:spcBef>
                <a:spcPts val="0"/>
              </a:spcBef>
              <a:spcAft>
                <a:spcPts val="0"/>
              </a:spcAft>
              <a:defRPr sz="1400" b="1" i="0">
                <a:solidFill>
                  <a:schemeClr val="bg2"/>
                </a:solidFill>
                <a:latin typeface="Soleil Xb" panose="02000503030000020004" pitchFamily="2" charset="77"/>
              </a:defRPr>
            </a:lvl1pPr>
            <a:lvl2pPr>
              <a:defRPr sz="1400"/>
            </a:lvl2pPr>
            <a:lvl3pPr>
              <a:defRPr sz="1400"/>
            </a:lvl3pPr>
            <a:lvl4pPr>
              <a:defRPr sz="1400"/>
            </a:lvl4pPr>
            <a:lvl5pPr>
              <a:defRPr sz="1400"/>
            </a:lvl5pPr>
          </a:lstStyle>
          <a:p>
            <a:pPr lvl="0"/>
            <a:r>
              <a:rPr lang="en-US" dirty="0"/>
              <a:t>#</a:t>
            </a:r>
          </a:p>
        </p:txBody>
      </p:sp>
      <p:sp>
        <p:nvSpPr>
          <p:cNvPr id="68" name="Text Placeholder 7">
            <a:extLst>
              <a:ext uri="{FF2B5EF4-FFF2-40B4-BE49-F238E27FC236}">
                <a16:creationId xmlns:a16="http://schemas.microsoft.com/office/drawing/2014/main" id="{DAB3FCB6-8DCB-674F-B7A8-88C1A5164B11}"/>
              </a:ext>
            </a:extLst>
          </p:cNvPr>
          <p:cNvSpPr>
            <a:spLocks noGrp="1"/>
          </p:cNvSpPr>
          <p:nvPr>
            <p:ph type="body" sz="quarter" idx="35" hasCustomPrompt="1"/>
          </p:nvPr>
        </p:nvSpPr>
        <p:spPr>
          <a:xfrm>
            <a:off x="1666092" y="3261354"/>
            <a:ext cx="723488" cy="307776"/>
          </a:xfrm>
          <a:prstGeom prst="roundRect">
            <a:avLst>
              <a:gd name="adj" fmla="val 50000"/>
            </a:avLst>
          </a:prstGeom>
          <a:solidFill>
            <a:schemeClr val="accent2"/>
          </a:solidFill>
        </p:spPr>
        <p:txBody>
          <a:bodyPr anchor="ctr" anchorCtr="0"/>
          <a:lstStyle>
            <a:lvl1pPr algn="ctr">
              <a:lnSpc>
                <a:spcPct val="90000"/>
              </a:lnSpc>
              <a:spcBef>
                <a:spcPts val="0"/>
              </a:spcBef>
              <a:spcAft>
                <a:spcPts val="0"/>
              </a:spcAft>
              <a:defRPr sz="1400" b="1" i="0">
                <a:solidFill>
                  <a:schemeClr val="bg2"/>
                </a:solidFill>
                <a:latin typeface="Soleil Xb" panose="02000503030000020004" pitchFamily="2" charset="77"/>
              </a:defRPr>
            </a:lvl1pPr>
            <a:lvl2pPr>
              <a:defRPr sz="1400"/>
            </a:lvl2pPr>
            <a:lvl3pPr>
              <a:defRPr sz="1400"/>
            </a:lvl3pPr>
            <a:lvl4pPr>
              <a:defRPr sz="1400"/>
            </a:lvl4pPr>
            <a:lvl5pPr>
              <a:defRPr sz="1400"/>
            </a:lvl5pPr>
          </a:lstStyle>
          <a:p>
            <a:pPr lvl="0"/>
            <a:r>
              <a:rPr lang="en-US" dirty="0"/>
              <a:t>#</a:t>
            </a:r>
          </a:p>
        </p:txBody>
      </p:sp>
      <p:sp>
        <p:nvSpPr>
          <p:cNvPr id="69" name="Text Placeholder 7">
            <a:extLst>
              <a:ext uri="{FF2B5EF4-FFF2-40B4-BE49-F238E27FC236}">
                <a16:creationId xmlns:a16="http://schemas.microsoft.com/office/drawing/2014/main" id="{C47F9EE0-AAFB-C945-8BD7-2F35CEAC833D}"/>
              </a:ext>
            </a:extLst>
          </p:cNvPr>
          <p:cNvSpPr>
            <a:spLocks noGrp="1"/>
          </p:cNvSpPr>
          <p:nvPr>
            <p:ph type="body" sz="quarter" idx="36" hasCustomPrompt="1"/>
          </p:nvPr>
        </p:nvSpPr>
        <p:spPr>
          <a:xfrm>
            <a:off x="2822012" y="3261354"/>
            <a:ext cx="723483" cy="307776"/>
          </a:xfrm>
          <a:prstGeom prst="roundRect">
            <a:avLst>
              <a:gd name="adj" fmla="val 50000"/>
            </a:avLst>
          </a:prstGeom>
          <a:solidFill>
            <a:schemeClr val="accent3"/>
          </a:solidFill>
        </p:spPr>
        <p:txBody>
          <a:bodyPr anchor="ctr" anchorCtr="0"/>
          <a:lstStyle>
            <a:lvl1pPr algn="ctr">
              <a:lnSpc>
                <a:spcPct val="90000"/>
              </a:lnSpc>
              <a:spcBef>
                <a:spcPts val="0"/>
              </a:spcBef>
              <a:spcAft>
                <a:spcPts val="0"/>
              </a:spcAft>
              <a:defRPr sz="1400" b="1" i="0">
                <a:solidFill>
                  <a:schemeClr val="bg2"/>
                </a:solidFill>
                <a:latin typeface="Soleil Xb" panose="02000503030000020004" pitchFamily="2" charset="77"/>
              </a:defRPr>
            </a:lvl1pPr>
            <a:lvl2pPr>
              <a:defRPr sz="1400"/>
            </a:lvl2pPr>
            <a:lvl3pPr>
              <a:defRPr sz="1400"/>
            </a:lvl3pPr>
            <a:lvl4pPr>
              <a:defRPr sz="1400"/>
            </a:lvl4pPr>
            <a:lvl5pPr>
              <a:defRPr sz="1400"/>
            </a:lvl5pPr>
          </a:lstStyle>
          <a:p>
            <a:pPr lvl="0"/>
            <a:r>
              <a:rPr lang="en-US" dirty="0"/>
              <a:t>#</a:t>
            </a:r>
          </a:p>
        </p:txBody>
      </p:sp>
      <p:sp>
        <p:nvSpPr>
          <p:cNvPr id="70" name="Text Placeholder 7">
            <a:extLst>
              <a:ext uri="{FF2B5EF4-FFF2-40B4-BE49-F238E27FC236}">
                <a16:creationId xmlns:a16="http://schemas.microsoft.com/office/drawing/2014/main" id="{E02DE232-A67F-FF43-91F5-81328A45C818}"/>
              </a:ext>
            </a:extLst>
          </p:cNvPr>
          <p:cNvSpPr>
            <a:spLocks noGrp="1"/>
          </p:cNvSpPr>
          <p:nvPr>
            <p:ph type="body" sz="quarter" idx="37" hasCustomPrompt="1"/>
          </p:nvPr>
        </p:nvSpPr>
        <p:spPr>
          <a:xfrm>
            <a:off x="3977927" y="3261354"/>
            <a:ext cx="723479" cy="307776"/>
          </a:xfrm>
          <a:prstGeom prst="roundRect">
            <a:avLst>
              <a:gd name="adj" fmla="val 50000"/>
            </a:avLst>
          </a:prstGeom>
          <a:solidFill>
            <a:schemeClr val="accent4"/>
          </a:solidFill>
        </p:spPr>
        <p:txBody>
          <a:bodyPr anchor="ctr" anchorCtr="0"/>
          <a:lstStyle>
            <a:lvl1pPr algn="ctr">
              <a:lnSpc>
                <a:spcPct val="90000"/>
              </a:lnSpc>
              <a:spcBef>
                <a:spcPts val="0"/>
              </a:spcBef>
              <a:spcAft>
                <a:spcPts val="0"/>
              </a:spcAft>
              <a:defRPr sz="1400" b="1" i="0">
                <a:solidFill>
                  <a:schemeClr val="bg2"/>
                </a:solidFill>
                <a:latin typeface="Soleil Xb" panose="02000503030000020004" pitchFamily="2" charset="77"/>
              </a:defRPr>
            </a:lvl1pPr>
            <a:lvl2pPr>
              <a:defRPr sz="1400"/>
            </a:lvl2pPr>
            <a:lvl3pPr>
              <a:defRPr sz="1400"/>
            </a:lvl3pPr>
            <a:lvl4pPr>
              <a:defRPr sz="1400"/>
            </a:lvl4pPr>
            <a:lvl5pPr>
              <a:defRPr sz="1400"/>
            </a:lvl5pPr>
          </a:lstStyle>
          <a:p>
            <a:pPr lvl="0"/>
            <a:r>
              <a:rPr lang="en-US" dirty="0"/>
              <a:t>#</a:t>
            </a:r>
          </a:p>
        </p:txBody>
      </p:sp>
      <p:sp>
        <p:nvSpPr>
          <p:cNvPr id="71" name="Text Placeholder 7">
            <a:extLst>
              <a:ext uri="{FF2B5EF4-FFF2-40B4-BE49-F238E27FC236}">
                <a16:creationId xmlns:a16="http://schemas.microsoft.com/office/drawing/2014/main" id="{740CBB70-5A5E-4E46-BB6E-C42E05290C3C}"/>
              </a:ext>
            </a:extLst>
          </p:cNvPr>
          <p:cNvSpPr>
            <a:spLocks noGrp="1"/>
          </p:cNvSpPr>
          <p:nvPr>
            <p:ph type="body" sz="quarter" idx="38" hasCustomPrompt="1"/>
          </p:nvPr>
        </p:nvSpPr>
        <p:spPr>
          <a:xfrm>
            <a:off x="5133838" y="3261354"/>
            <a:ext cx="723479" cy="307776"/>
          </a:xfrm>
          <a:prstGeom prst="roundRect">
            <a:avLst>
              <a:gd name="adj" fmla="val 50000"/>
            </a:avLst>
          </a:prstGeom>
          <a:solidFill>
            <a:schemeClr val="tx2"/>
          </a:solidFill>
        </p:spPr>
        <p:txBody>
          <a:bodyPr anchor="ctr" anchorCtr="0"/>
          <a:lstStyle>
            <a:lvl1pPr algn="ctr">
              <a:lnSpc>
                <a:spcPct val="90000"/>
              </a:lnSpc>
              <a:spcBef>
                <a:spcPts val="0"/>
              </a:spcBef>
              <a:spcAft>
                <a:spcPts val="0"/>
              </a:spcAft>
              <a:defRPr sz="1400" b="1" i="0">
                <a:solidFill>
                  <a:schemeClr val="bg2"/>
                </a:solidFill>
                <a:latin typeface="Soleil Xb" panose="02000503030000020004" pitchFamily="2" charset="77"/>
              </a:defRPr>
            </a:lvl1pPr>
            <a:lvl2pPr>
              <a:defRPr sz="1400"/>
            </a:lvl2pPr>
            <a:lvl3pPr>
              <a:defRPr sz="1400"/>
            </a:lvl3pPr>
            <a:lvl4pPr>
              <a:defRPr sz="1400"/>
            </a:lvl4pPr>
            <a:lvl5pPr>
              <a:defRPr sz="1400"/>
            </a:lvl5pPr>
          </a:lstStyle>
          <a:p>
            <a:pPr lvl="0"/>
            <a:r>
              <a:rPr lang="en-US" dirty="0"/>
              <a:t>#</a:t>
            </a:r>
          </a:p>
        </p:txBody>
      </p:sp>
      <p:sp>
        <p:nvSpPr>
          <p:cNvPr id="72" name="Text Placeholder 7">
            <a:extLst>
              <a:ext uri="{FF2B5EF4-FFF2-40B4-BE49-F238E27FC236}">
                <a16:creationId xmlns:a16="http://schemas.microsoft.com/office/drawing/2014/main" id="{051B879D-138F-F54E-AF7F-A6E8B7866F34}"/>
              </a:ext>
            </a:extLst>
          </p:cNvPr>
          <p:cNvSpPr>
            <a:spLocks noGrp="1"/>
          </p:cNvSpPr>
          <p:nvPr>
            <p:ph type="body" sz="quarter" idx="39" hasCustomPrompt="1"/>
          </p:nvPr>
        </p:nvSpPr>
        <p:spPr>
          <a:xfrm>
            <a:off x="6289749" y="3261354"/>
            <a:ext cx="723479" cy="307776"/>
          </a:xfrm>
          <a:prstGeom prst="roundRect">
            <a:avLst>
              <a:gd name="adj" fmla="val 50000"/>
            </a:avLst>
          </a:prstGeom>
          <a:solidFill>
            <a:schemeClr val="accent1"/>
          </a:solidFill>
        </p:spPr>
        <p:txBody>
          <a:bodyPr anchor="ctr" anchorCtr="0"/>
          <a:lstStyle>
            <a:lvl1pPr algn="ctr">
              <a:lnSpc>
                <a:spcPct val="90000"/>
              </a:lnSpc>
              <a:spcBef>
                <a:spcPts val="0"/>
              </a:spcBef>
              <a:spcAft>
                <a:spcPts val="0"/>
              </a:spcAft>
              <a:defRPr sz="1400" b="1" i="0">
                <a:solidFill>
                  <a:schemeClr val="bg2"/>
                </a:solidFill>
                <a:latin typeface="Soleil Xb" panose="02000503030000020004" pitchFamily="2" charset="77"/>
              </a:defRPr>
            </a:lvl1pPr>
            <a:lvl2pPr>
              <a:defRPr sz="1400"/>
            </a:lvl2pPr>
            <a:lvl3pPr>
              <a:defRPr sz="1400"/>
            </a:lvl3pPr>
            <a:lvl4pPr>
              <a:defRPr sz="1400"/>
            </a:lvl4pPr>
            <a:lvl5pPr>
              <a:defRPr sz="1400"/>
            </a:lvl5pPr>
          </a:lstStyle>
          <a:p>
            <a:pPr lvl="0"/>
            <a:r>
              <a:rPr lang="en-US" dirty="0"/>
              <a:t>#</a:t>
            </a:r>
          </a:p>
        </p:txBody>
      </p:sp>
      <p:sp>
        <p:nvSpPr>
          <p:cNvPr id="73" name="Text Placeholder 9">
            <a:extLst>
              <a:ext uri="{FF2B5EF4-FFF2-40B4-BE49-F238E27FC236}">
                <a16:creationId xmlns:a16="http://schemas.microsoft.com/office/drawing/2014/main" id="{74D86302-2684-E54C-9C17-666411A0C74D}"/>
              </a:ext>
            </a:extLst>
          </p:cNvPr>
          <p:cNvSpPr>
            <a:spLocks noGrp="1"/>
          </p:cNvSpPr>
          <p:nvPr>
            <p:ph type="body" sz="quarter" idx="33" hasCustomPrompt="1"/>
          </p:nvPr>
        </p:nvSpPr>
        <p:spPr>
          <a:xfrm>
            <a:off x="1142253" y="4334264"/>
            <a:ext cx="1336253" cy="903442"/>
          </a:xfrm>
        </p:spPr>
        <p:txBody>
          <a:bodyPr/>
          <a:lstStyle>
            <a:lvl1pPr algn="l">
              <a:lnSpc>
                <a:spcPct val="90000"/>
              </a:lnSpc>
              <a:spcBef>
                <a:spcPts val="500"/>
              </a:spcBef>
              <a:spcAft>
                <a:spcPts val="0"/>
              </a:spcAft>
              <a:defRPr sz="1300" b="1" i="0">
                <a:solidFill>
                  <a:schemeClr val="tx1"/>
                </a:solidFill>
                <a:latin typeface="Soleil Xb" panose="02000503030000020004" pitchFamily="2" charset="77"/>
              </a:defRPr>
            </a:lvl1pPr>
            <a:lvl2pPr marL="0" indent="0" algn="l">
              <a:lnSpc>
                <a:spcPct val="90000"/>
              </a:lnSpc>
              <a:spcBef>
                <a:spcPts val="500"/>
              </a:spcBef>
              <a:spcAft>
                <a:spcPts val="0"/>
              </a:spcAft>
              <a:buClr>
                <a:schemeClr val="accent1"/>
              </a:buClr>
              <a:buFont typeface="Arial" panose="020B0604020202020204" pitchFamily="34" charset="0"/>
              <a:buNone/>
              <a:defRPr sz="1100" b="0" i="0">
                <a:solidFill>
                  <a:schemeClr val="tx1"/>
                </a:solidFill>
                <a:latin typeface="Soleil Lt" panose="02000503000000020003" pitchFamily="2" charset="77"/>
              </a:defRPr>
            </a:lvl2pPr>
            <a:lvl3pPr marL="274320" indent="274320">
              <a:lnSpc>
                <a:spcPct val="100000"/>
              </a:lnSpc>
              <a:spcBef>
                <a:spcPts val="0"/>
              </a:spcBef>
              <a:spcAft>
                <a:spcPts val="500"/>
              </a:spcAft>
              <a:buFont typeface="Arial" panose="020B0604020202020204" pitchFamily="34" charset="0"/>
              <a:buChar char="•"/>
              <a:defRPr sz="1600" b="0" i="0">
                <a:latin typeface="Soleil Lt" panose="02000503000000020003" pitchFamily="2" charset="77"/>
              </a:defRPr>
            </a:lvl3pPr>
            <a:lvl4pPr marL="548640" indent="-228600">
              <a:lnSpc>
                <a:spcPct val="90000"/>
              </a:lnSpc>
              <a:spcBef>
                <a:spcPts val="0"/>
              </a:spcBef>
              <a:spcAft>
                <a:spcPts val="500"/>
              </a:spcAft>
              <a:defRPr sz="1400"/>
            </a:lvl4pPr>
            <a:lvl5pPr>
              <a:lnSpc>
                <a:spcPct val="120000"/>
              </a:lnSpc>
              <a:spcAft>
                <a:spcPts val="1000"/>
              </a:spcAft>
              <a:defRPr/>
            </a:lvl5pPr>
          </a:lstStyle>
          <a:p>
            <a:pPr lvl="0"/>
            <a:r>
              <a:rPr lang="en-US" dirty="0"/>
              <a:t>Title</a:t>
            </a:r>
          </a:p>
          <a:p>
            <a:pPr lvl="1"/>
            <a:r>
              <a:rPr lang="en-US" dirty="0"/>
              <a:t>Second level</a:t>
            </a:r>
          </a:p>
        </p:txBody>
      </p:sp>
      <p:sp>
        <p:nvSpPr>
          <p:cNvPr id="74" name="Text Placeholder 9">
            <a:extLst>
              <a:ext uri="{FF2B5EF4-FFF2-40B4-BE49-F238E27FC236}">
                <a16:creationId xmlns:a16="http://schemas.microsoft.com/office/drawing/2014/main" id="{7390CDBA-798F-4249-8BCA-3643826B5387}"/>
              </a:ext>
            </a:extLst>
          </p:cNvPr>
          <p:cNvSpPr>
            <a:spLocks noGrp="1"/>
          </p:cNvSpPr>
          <p:nvPr>
            <p:ph type="body" sz="quarter" idx="40" hasCustomPrompt="1"/>
          </p:nvPr>
        </p:nvSpPr>
        <p:spPr>
          <a:xfrm>
            <a:off x="3442036" y="4334264"/>
            <a:ext cx="1336253" cy="903442"/>
          </a:xfrm>
        </p:spPr>
        <p:txBody>
          <a:bodyPr/>
          <a:lstStyle>
            <a:lvl1pPr algn="l">
              <a:lnSpc>
                <a:spcPct val="90000"/>
              </a:lnSpc>
              <a:spcBef>
                <a:spcPts val="500"/>
              </a:spcBef>
              <a:spcAft>
                <a:spcPts val="0"/>
              </a:spcAft>
              <a:defRPr sz="1300" b="1" i="0">
                <a:solidFill>
                  <a:schemeClr val="tx1"/>
                </a:solidFill>
                <a:latin typeface="Soleil Xb" panose="02000503030000020004" pitchFamily="2" charset="77"/>
              </a:defRPr>
            </a:lvl1pPr>
            <a:lvl2pPr marL="0" indent="0" algn="l">
              <a:lnSpc>
                <a:spcPct val="90000"/>
              </a:lnSpc>
              <a:spcBef>
                <a:spcPts val="500"/>
              </a:spcBef>
              <a:spcAft>
                <a:spcPts val="0"/>
              </a:spcAft>
              <a:buClr>
                <a:schemeClr val="accent1"/>
              </a:buClr>
              <a:buFont typeface="Arial" panose="020B0604020202020204" pitchFamily="34" charset="0"/>
              <a:buNone/>
              <a:defRPr sz="1100" b="0" i="0">
                <a:solidFill>
                  <a:schemeClr val="tx1"/>
                </a:solidFill>
                <a:latin typeface="Soleil Lt" panose="02000503000000020003" pitchFamily="2" charset="77"/>
              </a:defRPr>
            </a:lvl2pPr>
            <a:lvl3pPr marL="274320" indent="274320">
              <a:lnSpc>
                <a:spcPct val="100000"/>
              </a:lnSpc>
              <a:spcBef>
                <a:spcPts val="0"/>
              </a:spcBef>
              <a:spcAft>
                <a:spcPts val="500"/>
              </a:spcAft>
              <a:buFont typeface="Arial" panose="020B0604020202020204" pitchFamily="34" charset="0"/>
              <a:buChar char="•"/>
              <a:defRPr sz="1600" b="0" i="0">
                <a:latin typeface="Soleil Lt" panose="02000503000000020003" pitchFamily="2" charset="77"/>
              </a:defRPr>
            </a:lvl3pPr>
            <a:lvl4pPr marL="548640" indent="-228600">
              <a:lnSpc>
                <a:spcPct val="90000"/>
              </a:lnSpc>
              <a:spcBef>
                <a:spcPts val="0"/>
              </a:spcBef>
              <a:spcAft>
                <a:spcPts val="500"/>
              </a:spcAft>
              <a:defRPr sz="1400"/>
            </a:lvl4pPr>
            <a:lvl5pPr>
              <a:lnSpc>
                <a:spcPct val="120000"/>
              </a:lnSpc>
              <a:spcAft>
                <a:spcPts val="1000"/>
              </a:spcAft>
              <a:defRPr/>
            </a:lvl5pPr>
          </a:lstStyle>
          <a:p>
            <a:pPr lvl="0"/>
            <a:r>
              <a:rPr lang="en-US" dirty="0"/>
              <a:t>Title</a:t>
            </a:r>
          </a:p>
          <a:p>
            <a:pPr lvl="1"/>
            <a:r>
              <a:rPr lang="en-US" dirty="0"/>
              <a:t>Second level</a:t>
            </a:r>
          </a:p>
        </p:txBody>
      </p:sp>
      <p:sp>
        <p:nvSpPr>
          <p:cNvPr id="75" name="Text Placeholder 9">
            <a:extLst>
              <a:ext uri="{FF2B5EF4-FFF2-40B4-BE49-F238E27FC236}">
                <a16:creationId xmlns:a16="http://schemas.microsoft.com/office/drawing/2014/main" id="{E3B92D5B-A47E-174B-AE39-27E82F65F3B7}"/>
              </a:ext>
            </a:extLst>
          </p:cNvPr>
          <p:cNvSpPr>
            <a:spLocks noGrp="1"/>
          </p:cNvSpPr>
          <p:nvPr>
            <p:ph type="body" sz="quarter" idx="41" hasCustomPrompt="1"/>
          </p:nvPr>
        </p:nvSpPr>
        <p:spPr>
          <a:xfrm>
            <a:off x="5741819" y="4334264"/>
            <a:ext cx="1336254" cy="903442"/>
          </a:xfrm>
        </p:spPr>
        <p:txBody>
          <a:bodyPr/>
          <a:lstStyle>
            <a:lvl1pPr algn="l">
              <a:lnSpc>
                <a:spcPct val="90000"/>
              </a:lnSpc>
              <a:spcBef>
                <a:spcPts val="500"/>
              </a:spcBef>
              <a:spcAft>
                <a:spcPts val="0"/>
              </a:spcAft>
              <a:defRPr sz="1300" b="1" i="0">
                <a:solidFill>
                  <a:schemeClr val="tx1"/>
                </a:solidFill>
                <a:latin typeface="Soleil Xb" panose="02000503030000020004" pitchFamily="2" charset="77"/>
              </a:defRPr>
            </a:lvl1pPr>
            <a:lvl2pPr marL="0" indent="0" algn="l">
              <a:lnSpc>
                <a:spcPct val="90000"/>
              </a:lnSpc>
              <a:spcBef>
                <a:spcPts val="500"/>
              </a:spcBef>
              <a:spcAft>
                <a:spcPts val="0"/>
              </a:spcAft>
              <a:buClr>
                <a:schemeClr val="accent1"/>
              </a:buClr>
              <a:buFont typeface="Arial" panose="020B0604020202020204" pitchFamily="34" charset="0"/>
              <a:buNone/>
              <a:defRPr sz="1100" b="0" i="0">
                <a:solidFill>
                  <a:schemeClr val="tx1"/>
                </a:solidFill>
                <a:latin typeface="Soleil Lt" panose="02000503000000020003" pitchFamily="2" charset="77"/>
              </a:defRPr>
            </a:lvl2pPr>
            <a:lvl3pPr marL="274320" indent="274320">
              <a:lnSpc>
                <a:spcPct val="100000"/>
              </a:lnSpc>
              <a:spcBef>
                <a:spcPts val="0"/>
              </a:spcBef>
              <a:spcAft>
                <a:spcPts val="500"/>
              </a:spcAft>
              <a:buFont typeface="Arial" panose="020B0604020202020204" pitchFamily="34" charset="0"/>
              <a:buChar char="•"/>
              <a:defRPr sz="1600" b="0" i="0">
                <a:latin typeface="Soleil Lt" panose="02000503000000020003" pitchFamily="2" charset="77"/>
              </a:defRPr>
            </a:lvl3pPr>
            <a:lvl4pPr marL="548640" indent="-228600">
              <a:lnSpc>
                <a:spcPct val="90000"/>
              </a:lnSpc>
              <a:spcBef>
                <a:spcPts val="0"/>
              </a:spcBef>
              <a:spcAft>
                <a:spcPts val="500"/>
              </a:spcAft>
              <a:defRPr sz="1400"/>
            </a:lvl4pPr>
            <a:lvl5pPr>
              <a:lnSpc>
                <a:spcPct val="120000"/>
              </a:lnSpc>
              <a:spcAft>
                <a:spcPts val="1000"/>
              </a:spcAft>
              <a:defRPr/>
            </a:lvl5pPr>
          </a:lstStyle>
          <a:p>
            <a:pPr lvl="0"/>
            <a:r>
              <a:rPr lang="en-US" dirty="0"/>
              <a:t>Title</a:t>
            </a:r>
          </a:p>
          <a:p>
            <a:pPr lvl="1"/>
            <a:r>
              <a:rPr lang="en-US" dirty="0"/>
              <a:t>Second level</a:t>
            </a:r>
          </a:p>
        </p:txBody>
      </p:sp>
      <p:sp>
        <p:nvSpPr>
          <p:cNvPr id="76" name="Text Placeholder 9">
            <a:extLst>
              <a:ext uri="{FF2B5EF4-FFF2-40B4-BE49-F238E27FC236}">
                <a16:creationId xmlns:a16="http://schemas.microsoft.com/office/drawing/2014/main" id="{BEE24CBC-1DB8-604B-956B-5758FE546615}"/>
              </a:ext>
            </a:extLst>
          </p:cNvPr>
          <p:cNvSpPr>
            <a:spLocks noGrp="1"/>
          </p:cNvSpPr>
          <p:nvPr>
            <p:ph type="body" sz="quarter" idx="42" hasCustomPrompt="1"/>
          </p:nvPr>
        </p:nvSpPr>
        <p:spPr>
          <a:xfrm>
            <a:off x="402926" y="1632108"/>
            <a:ext cx="1336255" cy="851187"/>
          </a:xfrm>
        </p:spPr>
        <p:txBody>
          <a:bodyPr/>
          <a:lstStyle>
            <a:lvl1pPr algn="r">
              <a:lnSpc>
                <a:spcPct val="90000"/>
              </a:lnSpc>
              <a:spcBef>
                <a:spcPts val="500"/>
              </a:spcBef>
              <a:spcAft>
                <a:spcPts val="0"/>
              </a:spcAft>
              <a:defRPr sz="1300" b="1" i="0">
                <a:solidFill>
                  <a:schemeClr val="tx1"/>
                </a:solidFill>
                <a:latin typeface="Soleil Xb" panose="02000503030000020004" pitchFamily="2" charset="77"/>
              </a:defRPr>
            </a:lvl1pPr>
            <a:lvl2pPr marL="0" indent="0" algn="r">
              <a:lnSpc>
                <a:spcPct val="90000"/>
              </a:lnSpc>
              <a:spcBef>
                <a:spcPts val="500"/>
              </a:spcBef>
              <a:spcAft>
                <a:spcPts val="0"/>
              </a:spcAft>
              <a:buClr>
                <a:schemeClr val="accent1"/>
              </a:buClr>
              <a:buFont typeface="Arial" panose="020B0604020202020204" pitchFamily="34" charset="0"/>
              <a:buNone/>
              <a:defRPr sz="1100" b="0" i="0">
                <a:solidFill>
                  <a:schemeClr val="tx1"/>
                </a:solidFill>
                <a:latin typeface="Soleil Lt" panose="02000503000000020003" pitchFamily="2" charset="77"/>
              </a:defRPr>
            </a:lvl2pPr>
            <a:lvl3pPr marL="274320" indent="274320">
              <a:lnSpc>
                <a:spcPct val="100000"/>
              </a:lnSpc>
              <a:spcBef>
                <a:spcPts val="0"/>
              </a:spcBef>
              <a:spcAft>
                <a:spcPts val="500"/>
              </a:spcAft>
              <a:buFont typeface="Arial" panose="020B0604020202020204" pitchFamily="34" charset="0"/>
              <a:buChar char="•"/>
              <a:defRPr sz="1600" b="0" i="0">
                <a:latin typeface="Soleil Lt" panose="02000503000000020003" pitchFamily="2" charset="77"/>
              </a:defRPr>
            </a:lvl3pPr>
            <a:lvl4pPr marL="548640" indent="-228600">
              <a:lnSpc>
                <a:spcPct val="90000"/>
              </a:lnSpc>
              <a:spcBef>
                <a:spcPts val="0"/>
              </a:spcBef>
              <a:spcAft>
                <a:spcPts val="500"/>
              </a:spcAft>
              <a:defRPr sz="1400"/>
            </a:lvl4pPr>
            <a:lvl5pPr>
              <a:lnSpc>
                <a:spcPct val="120000"/>
              </a:lnSpc>
              <a:spcAft>
                <a:spcPts val="1000"/>
              </a:spcAft>
              <a:defRPr/>
            </a:lvl5pPr>
          </a:lstStyle>
          <a:p>
            <a:pPr lvl="0"/>
            <a:r>
              <a:rPr lang="en-US" dirty="0"/>
              <a:t>Title</a:t>
            </a:r>
          </a:p>
          <a:p>
            <a:pPr lvl="1"/>
            <a:r>
              <a:rPr lang="en-US" dirty="0"/>
              <a:t>Second level</a:t>
            </a:r>
          </a:p>
        </p:txBody>
      </p:sp>
      <p:sp>
        <p:nvSpPr>
          <p:cNvPr id="77" name="Text Placeholder 9">
            <a:extLst>
              <a:ext uri="{FF2B5EF4-FFF2-40B4-BE49-F238E27FC236}">
                <a16:creationId xmlns:a16="http://schemas.microsoft.com/office/drawing/2014/main" id="{64211880-BB11-F84D-A070-F7A186998AC9}"/>
              </a:ext>
            </a:extLst>
          </p:cNvPr>
          <p:cNvSpPr>
            <a:spLocks noGrp="1"/>
          </p:cNvSpPr>
          <p:nvPr>
            <p:ph type="body" sz="quarter" idx="43" hasCustomPrompt="1"/>
          </p:nvPr>
        </p:nvSpPr>
        <p:spPr>
          <a:xfrm>
            <a:off x="2764396" y="1632108"/>
            <a:ext cx="1336256" cy="851186"/>
          </a:xfrm>
        </p:spPr>
        <p:txBody>
          <a:bodyPr/>
          <a:lstStyle>
            <a:lvl1pPr algn="r">
              <a:lnSpc>
                <a:spcPct val="90000"/>
              </a:lnSpc>
              <a:spcBef>
                <a:spcPts val="500"/>
              </a:spcBef>
              <a:spcAft>
                <a:spcPts val="0"/>
              </a:spcAft>
              <a:defRPr sz="1300" b="1" i="0">
                <a:solidFill>
                  <a:schemeClr val="tx1"/>
                </a:solidFill>
                <a:latin typeface="Soleil Xb" panose="02000503030000020004" pitchFamily="2" charset="77"/>
              </a:defRPr>
            </a:lvl1pPr>
            <a:lvl2pPr marL="0" indent="0" algn="r">
              <a:lnSpc>
                <a:spcPct val="90000"/>
              </a:lnSpc>
              <a:spcBef>
                <a:spcPts val="500"/>
              </a:spcBef>
              <a:spcAft>
                <a:spcPts val="0"/>
              </a:spcAft>
              <a:buClr>
                <a:schemeClr val="accent1"/>
              </a:buClr>
              <a:buFont typeface="Arial" panose="020B0604020202020204" pitchFamily="34" charset="0"/>
              <a:buNone/>
              <a:defRPr sz="1100" b="0" i="0">
                <a:solidFill>
                  <a:schemeClr val="tx1"/>
                </a:solidFill>
                <a:latin typeface="Soleil Lt" panose="02000503000000020003" pitchFamily="2" charset="77"/>
              </a:defRPr>
            </a:lvl2pPr>
            <a:lvl3pPr marL="274320" indent="274320">
              <a:lnSpc>
                <a:spcPct val="100000"/>
              </a:lnSpc>
              <a:spcBef>
                <a:spcPts val="0"/>
              </a:spcBef>
              <a:spcAft>
                <a:spcPts val="500"/>
              </a:spcAft>
              <a:buFont typeface="Arial" panose="020B0604020202020204" pitchFamily="34" charset="0"/>
              <a:buChar char="•"/>
              <a:defRPr sz="1600" b="0" i="0">
                <a:latin typeface="Soleil Lt" panose="02000503000000020003" pitchFamily="2" charset="77"/>
              </a:defRPr>
            </a:lvl3pPr>
            <a:lvl4pPr marL="548640" indent="-228600">
              <a:lnSpc>
                <a:spcPct val="90000"/>
              </a:lnSpc>
              <a:spcBef>
                <a:spcPts val="0"/>
              </a:spcBef>
              <a:spcAft>
                <a:spcPts val="500"/>
              </a:spcAft>
              <a:defRPr sz="1400"/>
            </a:lvl4pPr>
            <a:lvl5pPr>
              <a:lnSpc>
                <a:spcPct val="120000"/>
              </a:lnSpc>
              <a:spcAft>
                <a:spcPts val="1000"/>
              </a:spcAft>
              <a:defRPr/>
            </a:lvl5pPr>
          </a:lstStyle>
          <a:p>
            <a:pPr lvl="0"/>
            <a:r>
              <a:rPr lang="en-US" dirty="0"/>
              <a:t>Title</a:t>
            </a:r>
          </a:p>
          <a:p>
            <a:pPr lvl="1"/>
            <a:r>
              <a:rPr lang="en-US" dirty="0"/>
              <a:t>Second level</a:t>
            </a:r>
          </a:p>
        </p:txBody>
      </p:sp>
      <p:sp>
        <p:nvSpPr>
          <p:cNvPr id="78" name="Text Placeholder 9">
            <a:extLst>
              <a:ext uri="{FF2B5EF4-FFF2-40B4-BE49-F238E27FC236}">
                <a16:creationId xmlns:a16="http://schemas.microsoft.com/office/drawing/2014/main" id="{16326F74-8CF6-D142-BB50-8A5E1912EC69}"/>
              </a:ext>
            </a:extLst>
          </p:cNvPr>
          <p:cNvSpPr>
            <a:spLocks noGrp="1"/>
          </p:cNvSpPr>
          <p:nvPr>
            <p:ph type="body" sz="quarter" idx="44" hasCustomPrompt="1"/>
          </p:nvPr>
        </p:nvSpPr>
        <p:spPr>
          <a:xfrm>
            <a:off x="5067112" y="1632108"/>
            <a:ext cx="1336257" cy="851184"/>
          </a:xfrm>
        </p:spPr>
        <p:txBody>
          <a:bodyPr/>
          <a:lstStyle>
            <a:lvl1pPr algn="r">
              <a:lnSpc>
                <a:spcPct val="90000"/>
              </a:lnSpc>
              <a:spcBef>
                <a:spcPts val="500"/>
              </a:spcBef>
              <a:spcAft>
                <a:spcPts val="0"/>
              </a:spcAft>
              <a:defRPr sz="1300" b="1" i="0">
                <a:solidFill>
                  <a:schemeClr val="tx1"/>
                </a:solidFill>
                <a:latin typeface="Soleil Xb" panose="02000503030000020004" pitchFamily="2" charset="77"/>
              </a:defRPr>
            </a:lvl1pPr>
            <a:lvl2pPr marL="0" indent="0" algn="r">
              <a:lnSpc>
                <a:spcPct val="90000"/>
              </a:lnSpc>
              <a:spcBef>
                <a:spcPts val="500"/>
              </a:spcBef>
              <a:spcAft>
                <a:spcPts val="0"/>
              </a:spcAft>
              <a:buClr>
                <a:schemeClr val="accent1"/>
              </a:buClr>
              <a:buFont typeface="Arial" panose="020B0604020202020204" pitchFamily="34" charset="0"/>
              <a:buNone/>
              <a:defRPr sz="1100" b="0" i="0">
                <a:solidFill>
                  <a:schemeClr val="tx1"/>
                </a:solidFill>
                <a:latin typeface="Soleil Lt" panose="02000503000000020003" pitchFamily="2" charset="77"/>
              </a:defRPr>
            </a:lvl2pPr>
            <a:lvl3pPr marL="274320" indent="274320">
              <a:lnSpc>
                <a:spcPct val="100000"/>
              </a:lnSpc>
              <a:spcBef>
                <a:spcPts val="0"/>
              </a:spcBef>
              <a:spcAft>
                <a:spcPts val="500"/>
              </a:spcAft>
              <a:buFont typeface="Arial" panose="020B0604020202020204" pitchFamily="34" charset="0"/>
              <a:buChar char="•"/>
              <a:defRPr sz="1600" b="0" i="0">
                <a:latin typeface="Soleil Lt" panose="02000503000000020003" pitchFamily="2" charset="77"/>
              </a:defRPr>
            </a:lvl3pPr>
            <a:lvl4pPr marL="548640" indent="-228600">
              <a:lnSpc>
                <a:spcPct val="90000"/>
              </a:lnSpc>
              <a:spcBef>
                <a:spcPts val="0"/>
              </a:spcBef>
              <a:spcAft>
                <a:spcPts val="500"/>
              </a:spcAft>
              <a:defRPr sz="1400"/>
            </a:lvl4pPr>
            <a:lvl5pPr>
              <a:lnSpc>
                <a:spcPct val="120000"/>
              </a:lnSpc>
              <a:spcAft>
                <a:spcPts val="1000"/>
              </a:spcAft>
              <a:defRPr/>
            </a:lvl5pPr>
          </a:lstStyle>
          <a:p>
            <a:pPr lvl="0"/>
            <a:r>
              <a:rPr lang="en-US" dirty="0"/>
              <a:t>Title</a:t>
            </a:r>
          </a:p>
          <a:p>
            <a:pPr lvl="1"/>
            <a:r>
              <a:rPr lang="en-US" dirty="0"/>
              <a:t>Second level</a:t>
            </a:r>
          </a:p>
        </p:txBody>
      </p:sp>
      <p:sp>
        <p:nvSpPr>
          <p:cNvPr id="79" name="Text Placeholder 7">
            <a:extLst>
              <a:ext uri="{FF2B5EF4-FFF2-40B4-BE49-F238E27FC236}">
                <a16:creationId xmlns:a16="http://schemas.microsoft.com/office/drawing/2014/main" id="{A9D65F7B-2055-9949-944F-6F3DBCD2016A}"/>
              </a:ext>
            </a:extLst>
          </p:cNvPr>
          <p:cNvSpPr>
            <a:spLocks noGrp="1"/>
          </p:cNvSpPr>
          <p:nvPr>
            <p:ph type="body" sz="quarter" idx="45" hasCustomPrompt="1"/>
          </p:nvPr>
        </p:nvSpPr>
        <p:spPr>
          <a:xfrm>
            <a:off x="7445660" y="3261354"/>
            <a:ext cx="723488" cy="307776"/>
          </a:xfrm>
          <a:prstGeom prst="roundRect">
            <a:avLst>
              <a:gd name="adj" fmla="val 50000"/>
            </a:avLst>
          </a:prstGeom>
          <a:solidFill>
            <a:schemeClr val="accent2"/>
          </a:solidFill>
        </p:spPr>
        <p:txBody>
          <a:bodyPr anchor="ctr" anchorCtr="0"/>
          <a:lstStyle>
            <a:lvl1pPr algn="ctr">
              <a:lnSpc>
                <a:spcPct val="90000"/>
              </a:lnSpc>
              <a:spcBef>
                <a:spcPts val="0"/>
              </a:spcBef>
              <a:spcAft>
                <a:spcPts val="0"/>
              </a:spcAft>
              <a:defRPr sz="1400" b="1" i="0">
                <a:solidFill>
                  <a:schemeClr val="bg2"/>
                </a:solidFill>
                <a:latin typeface="Soleil Xb" panose="02000503030000020004" pitchFamily="2" charset="77"/>
              </a:defRPr>
            </a:lvl1pPr>
            <a:lvl2pPr>
              <a:defRPr sz="1400"/>
            </a:lvl2pPr>
            <a:lvl3pPr>
              <a:defRPr sz="1400"/>
            </a:lvl3pPr>
            <a:lvl4pPr>
              <a:defRPr sz="1400"/>
            </a:lvl4pPr>
            <a:lvl5pPr>
              <a:defRPr sz="1400"/>
            </a:lvl5pPr>
          </a:lstStyle>
          <a:p>
            <a:pPr lvl="0"/>
            <a:r>
              <a:rPr lang="en-US" dirty="0"/>
              <a:t>#</a:t>
            </a:r>
          </a:p>
        </p:txBody>
      </p:sp>
      <p:sp>
        <p:nvSpPr>
          <p:cNvPr id="80" name="Text Placeholder 7">
            <a:extLst>
              <a:ext uri="{FF2B5EF4-FFF2-40B4-BE49-F238E27FC236}">
                <a16:creationId xmlns:a16="http://schemas.microsoft.com/office/drawing/2014/main" id="{16347EB1-5C5A-1D43-AEDB-41773F43B698}"/>
              </a:ext>
            </a:extLst>
          </p:cNvPr>
          <p:cNvSpPr>
            <a:spLocks noGrp="1"/>
          </p:cNvSpPr>
          <p:nvPr>
            <p:ph type="body" sz="quarter" idx="46" hasCustomPrompt="1"/>
          </p:nvPr>
        </p:nvSpPr>
        <p:spPr>
          <a:xfrm>
            <a:off x="8601580" y="3261354"/>
            <a:ext cx="723488" cy="307776"/>
          </a:xfrm>
          <a:prstGeom prst="roundRect">
            <a:avLst>
              <a:gd name="adj" fmla="val 50000"/>
            </a:avLst>
          </a:prstGeom>
          <a:solidFill>
            <a:schemeClr val="accent3"/>
          </a:solidFill>
        </p:spPr>
        <p:txBody>
          <a:bodyPr anchor="ctr" anchorCtr="0"/>
          <a:lstStyle>
            <a:lvl1pPr algn="ctr">
              <a:lnSpc>
                <a:spcPct val="90000"/>
              </a:lnSpc>
              <a:spcBef>
                <a:spcPts val="0"/>
              </a:spcBef>
              <a:spcAft>
                <a:spcPts val="0"/>
              </a:spcAft>
              <a:defRPr sz="1400" b="1" i="0">
                <a:solidFill>
                  <a:schemeClr val="bg2"/>
                </a:solidFill>
                <a:latin typeface="Soleil Xb" panose="02000503030000020004" pitchFamily="2" charset="77"/>
              </a:defRPr>
            </a:lvl1pPr>
            <a:lvl2pPr>
              <a:defRPr sz="1400"/>
            </a:lvl2pPr>
            <a:lvl3pPr>
              <a:defRPr sz="1400"/>
            </a:lvl3pPr>
            <a:lvl4pPr>
              <a:defRPr sz="1400"/>
            </a:lvl4pPr>
            <a:lvl5pPr>
              <a:defRPr sz="1400"/>
            </a:lvl5pPr>
          </a:lstStyle>
          <a:p>
            <a:pPr lvl="0"/>
            <a:r>
              <a:rPr lang="en-US" dirty="0"/>
              <a:t>#</a:t>
            </a:r>
          </a:p>
        </p:txBody>
      </p:sp>
      <p:sp>
        <p:nvSpPr>
          <p:cNvPr id="81" name="Text Placeholder 7">
            <a:extLst>
              <a:ext uri="{FF2B5EF4-FFF2-40B4-BE49-F238E27FC236}">
                <a16:creationId xmlns:a16="http://schemas.microsoft.com/office/drawing/2014/main" id="{4DF14355-F078-1F42-A0C4-50CEDF492182}"/>
              </a:ext>
            </a:extLst>
          </p:cNvPr>
          <p:cNvSpPr>
            <a:spLocks noGrp="1"/>
          </p:cNvSpPr>
          <p:nvPr>
            <p:ph type="body" sz="quarter" idx="47" hasCustomPrompt="1"/>
          </p:nvPr>
        </p:nvSpPr>
        <p:spPr>
          <a:xfrm>
            <a:off x="9757500" y="3261354"/>
            <a:ext cx="723483" cy="307776"/>
          </a:xfrm>
          <a:prstGeom prst="roundRect">
            <a:avLst>
              <a:gd name="adj" fmla="val 50000"/>
            </a:avLst>
          </a:prstGeom>
          <a:solidFill>
            <a:schemeClr val="accent4"/>
          </a:solidFill>
        </p:spPr>
        <p:txBody>
          <a:bodyPr anchor="ctr" anchorCtr="0"/>
          <a:lstStyle>
            <a:lvl1pPr algn="ctr">
              <a:lnSpc>
                <a:spcPct val="90000"/>
              </a:lnSpc>
              <a:spcBef>
                <a:spcPts val="0"/>
              </a:spcBef>
              <a:spcAft>
                <a:spcPts val="0"/>
              </a:spcAft>
              <a:defRPr sz="1400" b="1" i="0">
                <a:solidFill>
                  <a:schemeClr val="bg2"/>
                </a:solidFill>
                <a:latin typeface="Soleil Xb" panose="02000503030000020004" pitchFamily="2" charset="77"/>
              </a:defRPr>
            </a:lvl1pPr>
            <a:lvl2pPr>
              <a:defRPr sz="1400"/>
            </a:lvl2pPr>
            <a:lvl3pPr>
              <a:defRPr sz="1400"/>
            </a:lvl3pPr>
            <a:lvl4pPr>
              <a:defRPr sz="1400"/>
            </a:lvl4pPr>
            <a:lvl5pPr>
              <a:defRPr sz="1400"/>
            </a:lvl5pPr>
          </a:lstStyle>
          <a:p>
            <a:pPr lvl="0"/>
            <a:r>
              <a:rPr lang="en-US" dirty="0"/>
              <a:t>#</a:t>
            </a:r>
          </a:p>
        </p:txBody>
      </p:sp>
      <p:sp>
        <p:nvSpPr>
          <p:cNvPr id="82" name="Text Placeholder 7">
            <a:extLst>
              <a:ext uri="{FF2B5EF4-FFF2-40B4-BE49-F238E27FC236}">
                <a16:creationId xmlns:a16="http://schemas.microsoft.com/office/drawing/2014/main" id="{C3605B3E-E144-7D48-958C-9CCD2F31E479}"/>
              </a:ext>
            </a:extLst>
          </p:cNvPr>
          <p:cNvSpPr>
            <a:spLocks noGrp="1"/>
          </p:cNvSpPr>
          <p:nvPr>
            <p:ph type="body" sz="quarter" idx="48" hasCustomPrompt="1"/>
          </p:nvPr>
        </p:nvSpPr>
        <p:spPr>
          <a:xfrm>
            <a:off x="10913414" y="3261354"/>
            <a:ext cx="723479" cy="307776"/>
          </a:xfrm>
          <a:prstGeom prst="roundRect">
            <a:avLst>
              <a:gd name="adj" fmla="val 50000"/>
            </a:avLst>
          </a:prstGeom>
          <a:solidFill>
            <a:schemeClr val="tx2"/>
          </a:solidFill>
        </p:spPr>
        <p:txBody>
          <a:bodyPr anchor="ctr" anchorCtr="0"/>
          <a:lstStyle>
            <a:lvl1pPr algn="ctr">
              <a:lnSpc>
                <a:spcPct val="90000"/>
              </a:lnSpc>
              <a:spcBef>
                <a:spcPts val="0"/>
              </a:spcBef>
              <a:spcAft>
                <a:spcPts val="0"/>
              </a:spcAft>
              <a:defRPr sz="1400" b="1" i="0">
                <a:solidFill>
                  <a:schemeClr val="bg2"/>
                </a:solidFill>
                <a:latin typeface="Soleil Xb" panose="02000503030000020004" pitchFamily="2" charset="77"/>
              </a:defRPr>
            </a:lvl1pPr>
            <a:lvl2pPr>
              <a:defRPr sz="1400"/>
            </a:lvl2pPr>
            <a:lvl3pPr>
              <a:defRPr sz="1400"/>
            </a:lvl3pPr>
            <a:lvl4pPr>
              <a:defRPr sz="1400"/>
            </a:lvl4pPr>
            <a:lvl5pPr>
              <a:defRPr sz="1400"/>
            </a:lvl5pPr>
          </a:lstStyle>
          <a:p>
            <a:pPr lvl="0"/>
            <a:r>
              <a:rPr lang="en-US" dirty="0"/>
              <a:t>#</a:t>
            </a:r>
          </a:p>
        </p:txBody>
      </p:sp>
      <p:cxnSp>
        <p:nvCxnSpPr>
          <p:cNvPr id="83" name="Straight Connector 82">
            <a:extLst>
              <a:ext uri="{FF2B5EF4-FFF2-40B4-BE49-F238E27FC236}">
                <a16:creationId xmlns:a16="http://schemas.microsoft.com/office/drawing/2014/main" id="{599F2913-8E8A-CA45-86D3-DDE653E1D0E3}"/>
              </a:ext>
            </a:extLst>
          </p:cNvPr>
          <p:cNvCxnSpPr>
            <a:cxnSpLocks/>
            <a:stCxn id="79" idx="2"/>
          </p:cNvCxnSpPr>
          <p:nvPr/>
        </p:nvCxnSpPr>
        <p:spPr>
          <a:xfrm flipH="1">
            <a:off x="7805528" y="3569130"/>
            <a:ext cx="1876" cy="852287"/>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94820C7-583C-1343-967F-9A22C3CC4A1F}"/>
              </a:ext>
            </a:extLst>
          </p:cNvPr>
          <p:cNvCxnSpPr>
            <a:cxnSpLocks/>
            <a:stCxn id="81" idx="2"/>
          </p:cNvCxnSpPr>
          <p:nvPr/>
        </p:nvCxnSpPr>
        <p:spPr>
          <a:xfrm flipH="1">
            <a:off x="10115151" y="3569130"/>
            <a:ext cx="4091" cy="852287"/>
          </a:xfrm>
          <a:prstGeom prst="line">
            <a:avLst/>
          </a:prstGeom>
          <a:ln w="1270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B4A024E8-6BBD-1E40-BFA5-4117F9E2C0A7}"/>
              </a:ext>
            </a:extLst>
          </p:cNvPr>
          <p:cNvCxnSpPr/>
          <p:nvPr/>
        </p:nvCxnSpPr>
        <p:spPr>
          <a:xfrm>
            <a:off x="10109147" y="4421417"/>
            <a:ext cx="98761" cy="0"/>
          </a:xfrm>
          <a:prstGeom prst="straightConnector1">
            <a:avLst/>
          </a:prstGeom>
          <a:ln w="12700">
            <a:solidFill>
              <a:schemeClr val="accent4"/>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87" name="Text Placeholder 9">
            <a:extLst>
              <a:ext uri="{FF2B5EF4-FFF2-40B4-BE49-F238E27FC236}">
                <a16:creationId xmlns:a16="http://schemas.microsoft.com/office/drawing/2014/main" id="{313DC251-FD53-8648-9C3C-956E046D9A30}"/>
              </a:ext>
            </a:extLst>
          </p:cNvPr>
          <p:cNvSpPr>
            <a:spLocks noGrp="1"/>
          </p:cNvSpPr>
          <p:nvPr>
            <p:ph type="body" sz="quarter" idx="49" hasCustomPrompt="1"/>
          </p:nvPr>
        </p:nvSpPr>
        <p:spPr>
          <a:xfrm>
            <a:off x="8065568" y="4334264"/>
            <a:ext cx="1336253" cy="903442"/>
          </a:xfrm>
        </p:spPr>
        <p:txBody>
          <a:bodyPr/>
          <a:lstStyle>
            <a:lvl1pPr algn="l">
              <a:lnSpc>
                <a:spcPct val="90000"/>
              </a:lnSpc>
              <a:spcBef>
                <a:spcPts val="500"/>
              </a:spcBef>
              <a:spcAft>
                <a:spcPts val="0"/>
              </a:spcAft>
              <a:defRPr sz="1300" b="1" i="0">
                <a:solidFill>
                  <a:schemeClr val="tx1"/>
                </a:solidFill>
                <a:latin typeface="Soleil Xb" panose="02000503030000020004" pitchFamily="2" charset="77"/>
              </a:defRPr>
            </a:lvl1pPr>
            <a:lvl2pPr marL="0" indent="0" algn="l">
              <a:lnSpc>
                <a:spcPct val="90000"/>
              </a:lnSpc>
              <a:spcBef>
                <a:spcPts val="500"/>
              </a:spcBef>
              <a:spcAft>
                <a:spcPts val="0"/>
              </a:spcAft>
              <a:buClr>
                <a:schemeClr val="accent1"/>
              </a:buClr>
              <a:buFont typeface="Arial" panose="020B0604020202020204" pitchFamily="34" charset="0"/>
              <a:buNone/>
              <a:defRPr sz="1100" b="0" i="0">
                <a:solidFill>
                  <a:schemeClr val="tx1"/>
                </a:solidFill>
                <a:latin typeface="Soleil Lt" panose="02000503000000020003" pitchFamily="2" charset="77"/>
              </a:defRPr>
            </a:lvl2pPr>
            <a:lvl3pPr marL="274320" indent="274320">
              <a:lnSpc>
                <a:spcPct val="100000"/>
              </a:lnSpc>
              <a:spcBef>
                <a:spcPts val="0"/>
              </a:spcBef>
              <a:spcAft>
                <a:spcPts val="500"/>
              </a:spcAft>
              <a:buFont typeface="Arial" panose="020B0604020202020204" pitchFamily="34" charset="0"/>
              <a:buChar char="•"/>
              <a:defRPr sz="1600" b="0" i="0">
                <a:latin typeface="Soleil Lt" panose="02000503000000020003" pitchFamily="2" charset="77"/>
              </a:defRPr>
            </a:lvl3pPr>
            <a:lvl4pPr marL="548640" indent="-228600">
              <a:lnSpc>
                <a:spcPct val="90000"/>
              </a:lnSpc>
              <a:spcBef>
                <a:spcPts val="0"/>
              </a:spcBef>
              <a:spcAft>
                <a:spcPts val="500"/>
              </a:spcAft>
              <a:defRPr sz="1400"/>
            </a:lvl4pPr>
            <a:lvl5pPr>
              <a:lnSpc>
                <a:spcPct val="120000"/>
              </a:lnSpc>
              <a:spcAft>
                <a:spcPts val="1000"/>
              </a:spcAft>
              <a:defRPr/>
            </a:lvl5pPr>
          </a:lstStyle>
          <a:p>
            <a:pPr lvl="0"/>
            <a:r>
              <a:rPr lang="en-US" dirty="0"/>
              <a:t>Title</a:t>
            </a:r>
          </a:p>
          <a:p>
            <a:pPr lvl="1"/>
            <a:r>
              <a:rPr lang="en-US" dirty="0"/>
              <a:t>Second level</a:t>
            </a:r>
          </a:p>
        </p:txBody>
      </p:sp>
      <p:sp>
        <p:nvSpPr>
          <p:cNvPr id="88" name="Text Placeholder 9">
            <a:extLst>
              <a:ext uri="{FF2B5EF4-FFF2-40B4-BE49-F238E27FC236}">
                <a16:creationId xmlns:a16="http://schemas.microsoft.com/office/drawing/2014/main" id="{8AC4C900-00B6-694F-977D-0C28BD713078}"/>
              </a:ext>
            </a:extLst>
          </p:cNvPr>
          <p:cNvSpPr>
            <a:spLocks noGrp="1"/>
          </p:cNvSpPr>
          <p:nvPr>
            <p:ph type="body" sz="quarter" idx="50" hasCustomPrompt="1"/>
          </p:nvPr>
        </p:nvSpPr>
        <p:spPr>
          <a:xfrm>
            <a:off x="10365351" y="4334264"/>
            <a:ext cx="1336253" cy="903442"/>
          </a:xfrm>
        </p:spPr>
        <p:txBody>
          <a:bodyPr/>
          <a:lstStyle>
            <a:lvl1pPr algn="l">
              <a:lnSpc>
                <a:spcPct val="90000"/>
              </a:lnSpc>
              <a:spcBef>
                <a:spcPts val="500"/>
              </a:spcBef>
              <a:spcAft>
                <a:spcPts val="0"/>
              </a:spcAft>
              <a:defRPr sz="1300" b="1" i="0">
                <a:solidFill>
                  <a:schemeClr val="tx1"/>
                </a:solidFill>
                <a:latin typeface="Soleil Xb" panose="02000503030000020004" pitchFamily="2" charset="77"/>
              </a:defRPr>
            </a:lvl1pPr>
            <a:lvl2pPr marL="0" indent="0" algn="l">
              <a:lnSpc>
                <a:spcPct val="90000"/>
              </a:lnSpc>
              <a:spcBef>
                <a:spcPts val="500"/>
              </a:spcBef>
              <a:spcAft>
                <a:spcPts val="0"/>
              </a:spcAft>
              <a:buClr>
                <a:schemeClr val="accent1"/>
              </a:buClr>
              <a:buFont typeface="Arial" panose="020B0604020202020204" pitchFamily="34" charset="0"/>
              <a:buNone/>
              <a:defRPr sz="1100" b="0" i="0">
                <a:solidFill>
                  <a:schemeClr val="tx1"/>
                </a:solidFill>
                <a:latin typeface="Soleil Lt" panose="02000503000000020003" pitchFamily="2" charset="77"/>
              </a:defRPr>
            </a:lvl2pPr>
            <a:lvl3pPr marL="274320" indent="274320">
              <a:lnSpc>
                <a:spcPct val="100000"/>
              </a:lnSpc>
              <a:spcBef>
                <a:spcPts val="0"/>
              </a:spcBef>
              <a:spcAft>
                <a:spcPts val="500"/>
              </a:spcAft>
              <a:buFont typeface="Arial" panose="020B0604020202020204" pitchFamily="34" charset="0"/>
              <a:buChar char="•"/>
              <a:defRPr sz="1600" b="0" i="0">
                <a:latin typeface="Soleil Lt" panose="02000503000000020003" pitchFamily="2" charset="77"/>
              </a:defRPr>
            </a:lvl3pPr>
            <a:lvl4pPr marL="548640" indent="-228600">
              <a:lnSpc>
                <a:spcPct val="90000"/>
              </a:lnSpc>
              <a:spcBef>
                <a:spcPts val="0"/>
              </a:spcBef>
              <a:spcAft>
                <a:spcPts val="500"/>
              </a:spcAft>
              <a:defRPr sz="1400"/>
            </a:lvl4pPr>
            <a:lvl5pPr>
              <a:lnSpc>
                <a:spcPct val="120000"/>
              </a:lnSpc>
              <a:spcAft>
                <a:spcPts val="1000"/>
              </a:spcAft>
              <a:defRPr/>
            </a:lvl5pPr>
          </a:lstStyle>
          <a:p>
            <a:pPr lvl="0"/>
            <a:r>
              <a:rPr lang="en-US" dirty="0"/>
              <a:t>Title</a:t>
            </a:r>
          </a:p>
          <a:p>
            <a:pPr lvl="1"/>
            <a:r>
              <a:rPr lang="en-US" dirty="0"/>
              <a:t>Second level</a:t>
            </a:r>
          </a:p>
        </p:txBody>
      </p:sp>
      <p:cxnSp>
        <p:nvCxnSpPr>
          <p:cNvPr id="89" name="Straight Connector 88">
            <a:extLst>
              <a:ext uri="{FF2B5EF4-FFF2-40B4-BE49-F238E27FC236}">
                <a16:creationId xmlns:a16="http://schemas.microsoft.com/office/drawing/2014/main" id="{CF8C9D00-D1DD-7442-8364-BE21ACDEB6CF}"/>
              </a:ext>
            </a:extLst>
          </p:cNvPr>
          <p:cNvCxnSpPr>
            <a:cxnSpLocks/>
            <a:stCxn id="82" idx="0"/>
          </p:cNvCxnSpPr>
          <p:nvPr/>
        </p:nvCxnSpPr>
        <p:spPr>
          <a:xfrm flipH="1" flipV="1">
            <a:off x="11275153" y="1730518"/>
            <a:ext cx="1" cy="1530836"/>
          </a:xfrm>
          <a:prstGeom prst="line">
            <a:avLst/>
          </a:prstGeom>
          <a:ln w="12700">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92FBFB0D-41D0-3F4F-B90E-AAE16C72B080}"/>
              </a:ext>
            </a:extLst>
          </p:cNvPr>
          <p:cNvCxnSpPr/>
          <p:nvPr/>
        </p:nvCxnSpPr>
        <p:spPr>
          <a:xfrm rot="10800000">
            <a:off x="11181805" y="1730517"/>
            <a:ext cx="98761" cy="0"/>
          </a:xfrm>
          <a:prstGeom prst="straightConnector1">
            <a:avLst/>
          </a:prstGeom>
          <a:ln w="12700">
            <a:solidFill>
              <a:schemeClr val="tx2"/>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94" name="Text Placeholder 9">
            <a:extLst>
              <a:ext uri="{FF2B5EF4-FFF2-40B4-BE49-F238E27FC236}">
                <a16:creationId xmlns:a16="http://schemas.microsoft.com/office/drawing/2014/main" id="{D34AF812-7BD4-9E4B-B0AA-1B417A984B29}"/>
              </a:ext>
            </a:extLst>
          </p:cNvPr>
          <p:cNvSpPr>
            <a:spLocks noGrp="1"/>
          </p:cNvSpPr>
          <p:nvPr>
            <p:ph type="body" sz="quarter" idx="52" hasCustomPrompt="1"/>
          </p:nvPr>
        </p:nvSpPr>
        <p:spPr>
          <a:xfrm>
            <a:off x="9711461" y="1632108"/>
            <a:ext cx="1336256" cy="851186"/>
          </a:xfrm>
        </p:spPr>
        <p:txBody>
          <a:bodyPr/>
          <a:lstStyle>
            <a:lvl1pPr algn="r">
              <a:lnSpc>
                <a:spcPct val="90000"/>
              </a:lnSpc>
              <a:spcBef>
                <a:spcPts val="500"/>
              </a:spcBef>
              <a:spcAft>
                <a:spcPts val="0"/>
              </a:spcAft>
              <a:defRPr sz="1300" b="1" i="0">
                <a:solidFill>
                  <a:schemeClr val="tx1"/>
                </a:solidFill>
                <a:latin typeface="Soleil Xb" panose="02000503030000020004" pitchFamily="2" charset="77"/>
              </a:defRPr>
            </a:lvl1pPr>
            <a:lvl2pPr marL="0" indent="0" algn="r">
              <a:lnSpc>
                <a:spcPct val="90000"/>
              </a:lnSpc>
              <a:spcBef>
                <a:spcPts val="500"/>
              </a:spcBef>
              <a:spcAft>
                <a:spcPts val="0"/>
              </a:spcAft>
              <a:buClr>
                <a:schemeClr val="accent1"/>
              </a:buClr>
              <a:buFont typeface="Arial" panose="020B0604020202020204" pitchFamily="34" charset="0"/>
              <a:buNone/>
              <a:defRPr sz="1100" b="0" i="0">
                <a:solidFill>
                  <a:schemeClr val="tx1"/>
                </a:solidFill>
                <a:latin typeface="Soleil Lt" panose="02000503000000020003" pitchFamily="2" charset="77"/>
              </a:defRPr>
            </a:lvl2pPr>
            <a:lvl3pPr marL="274320" indent="274320">
              <a:lnSpc>
                <a:spcPct val="100000"/>
              </a:lnSpc>
              <a:spcBef>
                <a:spcPts val="0"/>
              </a:spcBef>
              <a:spcAft>
                <a:spcPts val="500"/>
              </a:spcAft>
              <a:buFont typeface="Arial" panose="020B0604020202020204" pitchFamily="34" charset="0"/>
              <a:buChar char="•"/>
              <a:defRPr sz="1600" b="0" i="0">
                <a:latin typeface="Soleil Lt" panose="02000503000000020003" pitchFamily="2" charset="77"/>
              </a:defRPr>
            </a:lvl3pPr>
            <a:lvl4pPr marL="548640" indent="-228600">
              <a:lnSpc>
                <a:spcPct val="90000"/>
              </a:lnSpc>
              <a:spcBef>
                <a:spcPts val="0"/>
              </a:spcBef>
              <a:spcAft>
                <a:spcPts val="500"/>
              </a:spcAft>
              <a:defRPr sz="1400"/>
            </a:lvl4pPr>
            <a:lvl5pPr>
              <a:lnSpc>
                <a:spcPct val="120000"/>
              </a:lnSpc>
              <a:spcAft>
                <a:spcPts val="1000"/>
              </a:spcAft>
              <a:defRPr/>
            </a:lvl5pPr>
          </a:lstStyle>
          <a:p>
            <a:pPr lvl="0"/>
            <a:r>
              <a:rPr lang="en-US" dirty="0"/>
              <a:t>Title</a:t>
            </a:r>
          </a:p>
          <a:p>
            <a:pPr lvl="1"/>
            <a:r>
              <a:rPr lang="en-US" dirty="0"/>
              <a:t>Second level</a:t>
            </a:r>
          </a:p>
        </p:txBody>
      </p:sp>
      <p:cxnSp>
        <p:nvCxnSpPr>
          <p:cNvPr id="22" name="Straight Arrow Connector 21">
            <a:extLst>
              <a:ext uri="{FF2B5EF4-FFF2-40B4-BE49-F238E27FC236}">
                <a16:creationId xmlns:a16="http://schemas.microsoft.com/office/drawing/2014/main" id="{CB5EE405-F4BC-D268-765E-862AB2A77DAA}"/>
              </a:ext>
            </a:extLst>
          </p:cNvPr>
          <p:cNvCxnSpPr/>
          <p:nvPr/>
        </p:nvCxnSpPr>
        <p:spPr>
          <a:xfrm>
            <a:off x="7802526" y="4421417"/>
            <a:ext cx="98761" cy="0"/>
          </a:xfrm>
          <a:prstGeom prst="straightConnector1">
            <a:avLst/>
          </a:prstGeom>
          <a:ln w="12700">
            <a:solidFill>
              <a:schemeClr val="accent2"/>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46C5BA8E-CEDA-83A9-44AF-D3296E5C26F9}"/>
              </a:ext>
            </a:extLst>
          </p:cNvPr>
          <p:cNvCxnSpPr>
            <a:cxnSpLocks/>
          </p:cNvCxnSpPr>
          <p:nvPr/>
        </p:nvCxnSpPr>
        <p:spPr>
          <a:xfrm>
            <a:off x="880600" y="4421417"/>
            <a:ext cx="98761" cy="0"/>
          </a:xfrm>
          <a:prstGeom prst="straightConnector1">
            <a:avLst/>
          </a:prstGeom>
          <a:ln w="12700">
            <a:solidFill>
              <a:schemeClr val="accent1"/>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260E712E-8B15-2F4B-9AE6-4586909BB7A0}"/>
              </a:ext>
            </a:extLst>
          </p:cNvPr>
          <p:cNvCxnSpPr>
            <a:cxnSpLocks/>
          </p:cNvCxnSpPr>
          <p:nvPr userDrawn="1"/>
        </p:nvCxnSpPr>
        <p:spPr>
          <a:xfrm flipH="1" flipV="1">
            <a:off x="8955092" y="1730518"/>
            <a:ext cx="1" cy="1530836"/>
          </a:xfrm>
          <a:prstGeom prst="line">
            <a:avLst/>
          </a:prstGeom>
          <a:ln w="12700">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C4CB5BD-D388-764C-F306-07FE2EAC7355}"/>
              </a:ext>
            </a:extLst>
          </p:cNvPr>
          <p:cNvCxnSpPr/>
          <p:nvPr userDrawn="1"/>
        </p:nvCxnSpPr>
        <p:spPr>
          <a:xfrm rot="10800000">
            <a:off x="8861744" y="1730517"/>
            <a:ext cx="98761" cy="0"/>
          </a:xfrm>
          <a:prstGeom prst="straightConnector1">
            <a:avLst/>
          </a:prstGeom>
          <a:ln w="12700">
            <a:solidFill>
              <a:schemeClr val="accent3"/>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9" name="Text Placeholder 9">
            <a:extLst>
              <a:ext uri="{FF2B5EF4-FFF2-40B4-BE49-F238E27FC236}">
                <a16:creationId xmlns:a16="http://schemas.microsoft.com/office/drawing/2014/main" id="{04F00B33-EA2D-970B-4FF5-DBD4F01BCF0A}"/>
              </a:ext>
            </a:extLst>
          </p:cNvPr>
          <p:cNvSpPr>
            <a:spLocks noGrp="1"/>
          </p:cNvSpPr>
          <p:nvPr>
            <p:ph type="body" sz="quarter" idx="53" hasCustomPrompt="1"/>
          </p:nvPr>
        </p:nvSpPr>
        <p:spPr>
          <a:xfrm>
            <a:off x="7391400" y="1632108"/>
            <a:ext cx="1336256" cy="851186"/>
          </a:xfrm>
        </p:spPr>
        <p:txBody>
          <a:bodyPr/>
          <a:lstStyle>
            <a:lvl1pPr algn="r">
              <a:lnSpc>
                <a:spcPct val="90000"/>
              </a:lnSpc>
              <a:spcBef>
                <a:spcPts val="500"/>
              </a:spcBef>
              <a:spcAft>
                <a:spcPts val="0"/>
              </a:spcAft>
              <a:defRPr sz="1300" b="1" i="0">
                <a:solidFill>
                  <a:schemeClr val="tx1"/>
                </a:solidFill>
                <a:latin typeface="Soleil Xb" panose="02000503030000020004" pitchFamily="2" charset="77"/>
              </a:defRPr>
            </a:lvl1pPr>
            <a:lvl2pPr marL="0" indent="0" algn="r">
              <a:lnSpc>
                <a:spcPct val="90000"/>
              </a:lnSpc>
              <a:spcBef>
                <a:spcPts val="500"/>
              </a:spcBef>
              <a:spcAft>
                <a:spcPts val="0"/>
              </a:spcAft>
              <a:buClr>
                <a:schemeClr val="accent1"/>
              </a:buClr>
              <a:buFont typeface="Arial" panose="020B0604020202020204" pitchFamily="34" charset="0"/>
              <a:buNone/>
              <a:defRPr sz="1100" b="0" i="0">
                <a:solidFill>
                  <a:schemeClr val="tx1"/>
                </a:solidFill>
                <a:latin typeface="Soleil Lt" panose="02000503000000020003" pitchFamily="2" charset="77"/>
              </a:defRPr>
            </a:lvl2pPr>
            <a:lvl3pPr marL="274320" indent="274320">
              <a:lnSpc>
                <a:spcPct val="100000"/>
              </a:lnSpc>
              <a:spcBef>
                <a:spcPts val="0"/>
              </a:spcBef>
              <a:spcAft>
                <a:spcPts val="500"/>
              </a:spcAft>
              <a:buFont typeface="Arial" panose="020B0604020202020204" pitchFamily="34" charset="0"/>
              <a:buChar char="•"/>
              <a:defRPr sz="1600" b="0" i="0">
                <a:latin typeface="Soleil Lt" panose="02000503000000020003" pitchFamily="2" charset="77"/>
              </a:defRPr>
            </a:lvl3pPr>
            <a:lvl4pPr marL="548640" indent="-228600">
              <a:lnSpc>
                <a:spcPct val="90000"/>
              </a:lnSpc>
              <a:spcBef>
                <a:spcPts val="0"/>
              </a:spcBef>
              <a:spcAft>
                <a:spcPts val="500"/>
              </a:spcAft>
              <a:defRPr sz="1400"/>
            </a:lvl4pPr>
            <a:lvl5pPr>
              <a:lnSpc>
                <a:spcPct val="120000"/>
              </a:lnSpc>
              <a:spcAft>
                <a:spcPts val="1000"/>
              </a:spcAft>
              <a:defRPr/>
            </a:lvl5pPr>
          </a:lstStyle>
          <a:p>
            <a:pPr lvl="0"/>
            <a:r>
              <a:rPr lang="en-US" dirty="0"/>
              <a:t>Title</a:t>
            </a:r>
          </a:p>
          <a:p>
            <a:pPr lvl="1"/>
            <a:r>
              <a:rPr lang="en-US" dirty="0"/>
              <a:t>Second level</a:t>
            </a:r>
          </a:p>
        </p:txBody>
      </p:sp>
    </p:spTree>
    <p:extLst>
      <p:ext uri="{BB962C8B-B14F-4D97-AF65-F5344CB8AC3E}">
        <p14:creationId xmlns:p14="http://schemas.microsoft.com/office/powerpoint/2010/main" val="19016546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ntent Dark with Photo">
    <p:bg>
      <p:bgRef idx="1001">
        <a:schemeClr val="bg1"/>
      </p:bgRef>
    </p:bg>
    <p:spTree>
      <p:nvGrpSpPr>
        <p:cNvPr id="1" name=""/>
        <p:cNvGrpSpPr/>
        <p:nvPr/>
      </p:nvGrpSpPr>
      <p:grpSpPr>
        <a:xfrm>
          <a:off x="0" y="0"/>
          <a:ext cx="0" cy="0"/>
          <a:chOff x="0" y="0"/>
          <a:chExt cx="0" cy="0"/>
        </a:xfrm>
      </p:grpSpPr>
      <p:sp>
        <p:nvSpPr>
          <p:cNvPr id="16" name="Picture Placeholder 7">
            <a:extLst>
              <a:ext uri="{FF2B5EF4-FFF2-40B4-BE49-F238E27FC236}">
                <a16:creationId xmlns:a16="http://schemas.microsoft.com/office/drawing/2014/main" id="{38DCB291-0FFA-AD4C-A818-A6190C64A0C6}"/>
              </a:ext>
            </a:extLst>
          </p:cNvPr>
          <p:cNvSpPr>
            <a:spLocks noGrp="1"/>
          </p:cNvSpPr>
          <p:nvPr>
            <p:ph type="pic" sz="quarter" idx="26"/>
          </p:nvPr>
        </p:nvSpPr>
        <p:spPr>
          <a:xfrm>
            <a:off x="1189050" y="0"/>
            <a:ext cx="11002950" cy="6867144"/>
          </a:xfrm>
          <a:solidFill>
            <a:schemeClr val="bg2"/>
          </a:solidFill>
        </p:spPr>
        <p:txBody>
          <a:bodyPr lIns="91440" tIns="45720" rIns="45720" bIns="91440" anchor="b" anchorCtr="0">
            <a:noAutofit/>
          </a:bodyPr>
          <a:lstStyle>
            <a:lvl1pPr>
              <a:defRPr sz="1400">
                <a:noFill/>
              </a:defRPr>
            </a:lvl1pPr>
          </a:lstStyle>
          <a:p>
            <a:endParaRPr lang="en-US"/>
          </a:p>
        </p:txBody>
      </p:sp>
      <p:sp>
        <p:nvSpPr>
          <p:cNvPr id="13" name="Text Placeholder 19">
            <a:extLst>
              <a:ext uri="{FF2B5EF4-FFF2-40B4-BE49-F238E27FC236}">
                <a16:creationId xmlns:a16="http://schemas.microsoft.com/office/drawing/2014/main" id="{58FB9F31-7FB4-4045-AB06-09CDDECA87A5}"/>
              </a:ext>
            </a:extLst>
          </p:cNvPr>
          <p:cNvSpPr>
            <a:spLocks noGrp="1"/>
          </p:cNvSpPr>
          <p:nvPr>
            <p:ph type="body" sz="quarter" idx="29"/>
          </p:nvPr>
        </p:nvSpPr>
        <p:spPr>
          <a:xfrm>
            <a:off x="1188718" y="0"/>
            <a:ext cx="6587399" cy="6858000"/>
          </a:xfrm>
          <a:solidFill>
            <a:schemeClr val="tx2">
              <a:alpha val="70000"/>
            </a:schemeClr>
          </a:solidFill>
        </p:spPr>
        <p:txBody>
          <a:bodyPr>
            <a:noAutofit/>
          </a:bodyPr>
          <a:lstStyle>
            <a:lvl1pPr algn="ctr">
              <a:defRPr sz="800">
                <a:noFill/>
              </a:defRPr>
            </a:lvl1pPr>
            <a:lvl2pPr algn="ctr">
              <a:defRPr sz="800">
                <a:noFill/>
              </a:defRPr>
            </a:lvl2pPr>
            <a:lvl3pPr>
              <a:defRPr sz="800">
                <a:noFill/>
              </a:defRPr>
            </a:lvl3pPr>
            <a:lvl4pPr>
              <a:defRPr sz="800">
                <a:noFill/>
              </a:defRPr>
            </a:lvl4pPr>
            <a:lvl5pPr>
              <a:defRPr sz="800">
                <a:noFill/>
              </a:defRPr>
            </a:lvl5pPr>
          </a:lstStyle>
          <a:p>
            <a:pPr lvl="0"/>
            <a:endParaRPr lang="en-US" dirty="0"/>
          </a:p>
        </p:txBody>
      </p:sp>
      <p:sp>
        <p:nvSpPr>
          <p:cNvPr id="5" name="Date Placeholder 4"/>
          <p:cNvSpPr>
            <a:spLocks noGrp="1"/>
          </p:cNvSpPr>
          <p:nvPr>
            <p:ph type="dt" sz="half" idx="10"/>
          </p:nvPr>
        </p:nvSpPr>
        <p:spPr/>
        <p:txBody>
          <a:bodyPr>
            <a:noAutofit/>
          </a:bodyPr>
          <a:lstStyle>
            <a:lvl1pPr>
              <a:defRPr>
                <a:solidFill>
                  <a:schemeClr val="bg2"/>
                </a:solidFill>
              </a:defRPr>
            </a:lvl1pPr>
          </a:lstStyle>
          <a:p>
            <a:fld id="{B6941E7E-3E25-45A7-9EE6-3D8C805B96CD}" type="datetimeFigureOut">
              <a:rPr lang="en-US" smtClean="0"/>
              <a:pPr/>
              <a:t>6/11/2025</a:t>
            </a:fld>
            <a:endParaRPr lang="en-US"/>
          </a:p>
        </p:txBody>
      </p:sp>
      <p:sp>
        <p:nvSpPr>
          <p:cNvPr id="6" name="Footer Placeholder 5"/>
          <p:cNvSpPr>
            <a:spLocks noGrp="1"/>
          </p:cNvSpPr>
          <p:nvPr>
            <p:ph type="ftr" sz="quarter" idx="11"/>
          </p:nvPr>
        </p:nvSpPr>
        <p:spPr>
          <a:xfrm>
            <a:off x="3739376" y="6356350"/>
            <a:ext cx="3725458" cy="365125"/>
          </a:xfrm>
        </p:spPr>
        <p:txBody>
          <a:bodyPr>
            <a:noAutofit/>
          </a:bodyPr>
          <a:lstStyle>
            <a:lvl1pPr>
              <a:defRPr>
                <a:solidFill>
                  <a:schemeClr val="bg2"/>
                </a:solidFill>
              </a:defRPr>
            </a:lvl1pPr>
          </a:lstStyle>
          <a:p>
            <a:endParaRPr lang="en-US" dirty="0"/>
          </a:p>
        </p:txBody>
      </p:sp>
      <p:sp>
        <p:nvSpPr>
          <p:cNvPr id="7" name="Slide Number Placeholder 6"/>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8" name="Rectangle 7">
            <a:extLst>
              <a:ext uri="{FF2B5EF4-FFF2-40B4-BE49-F238E27FC236}">
                <a16:creationId xmlns:a16="http://schemas.microsoft.com/office/drawing/2014/main" id="{0E105EF9-A6A1-594B-BD0B-319F7CFF2BFF}"/>
              </a:ext>
            </a:extLst>
          </p:cNvPr>
          <p:cNvSpPr/>
          <p:nvPr/>
        </p:nvSpPr>
        <p:spPr>
          <a:xfrm>
            <a:off x="329" y="0"/>
            <a:ext cx="11887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4" name="Title 1"/>
          <p:cNvSpPr>
            <a:spLocks noGrp="1"/>
          </p:cNvSpPr>
          <p:nvPr>
            <p:ph type="title" hasCustomPrompt="1"/>
          </p:nvPr>
        </p:nvSpPr>
        <p:spPr>
          <a:xfrm>
            <a:off x="1633135" y="475742"/>
            <a:ext cx="5832679" cy="576838"/>
          </a:xfrm>
        </p:spPr>
        <p:txBody>
          <a:bodyPr anchor="t" anchorCtr="0">
            <a:noAutofit/>
          </a:bodyPr>
          <a:lstStyle>
            <a:lvl1pPr>
              <a:defRPr sz="3600">
                <a:solidFill>
                  <a:schemeClr val="bg1"/>
                </a:solidFill>
              </a:defRPr>
            </a:lvl1pPr>
          </a:lstStyle>
          <a:p>
            <a:r>
              <a:rPr lang="en-US" dirty="0"/>
              <a:t>Title</a:t>
            </a:r>
          </a:p>
        </p:txBody>
      </p:sp>
      <p:sp>
        <p:nvSpPr>
          <p:cNvPr id="15" name="Text Placeholder 9"/>
          <p:cNvSpPr>
            <a:spLocks noGrp="1"/>
          </p:cNvSpPr>
          <p:nvPr>
            <p:ph type="body" sz="quarter" idx="13" hasCustomPrompt="1"/>
          </p:nvPr>
        </p:nvSpPr>
        <p:spPr>
          <a:xfrm>
            <a:off x="1633135" y="1052580"/>
            <a:ext cx="5831699" cy="488950"/>
          </a:xfrm>
        </p:spPr>
        <p:txBody>
          <a:bodyPr>
            <a:noAutofit/>
          </a:bodyPr>
          <a:lstStyle>
            <a:lvl1pPr>
              <a:lnSpc>
                <a:spcPct val="90000"/>
              </a:lnSpc>
              <a:spcBef>
                <a:spcPts val="0"/>
              </a:spcBef>
              <a:defRPr sz="1800" b="0">
                <a:solidFill>
                  <a:schemeClr val="bg1"/>
                </a:solidFill>
                <a:latin typeface="Soleil Sb" panose="00000600000000000000" pitchFamily="50" charset="0"/>
              </a:defRPr>
            </a:lvl1pPr>
          </a:lstStyle>
          <a:p>
            <a:pPr lvl="0"/>
            <a:r>
              <a:rPr lang="en-US" dirty="0"/>
              <a:t>Subtitle</a:t>
            </a:r>
          </a:p>
        </p:txBody>
      </p:sp>
      <p:sp>
        <p:nvSpPr>
          <p:cNvPr id="17" name="Text Placeholder 12"/>
          <p:cNvSpPr>
            <a:spLocks noGrp="1"/>
          </p:cNvSpPr>
          <p:nvPr>
            <p:ph type="body" sz="quarter" idx="28"/>
          </p:nvPr>
        </p:nvSpPr>
        <p:spPr>
          <a:xfrm>
            <a:off x="1633538" y="2507456"/>
            <a:ext cx="5830887" cy="3593306"/>
          </a:xfrm>
        </p:spPr>
        <p:txBody>
          <a:bodyPr/>
          <a:lstStyle>
            <a:lvl1pPr>
              <a:defRPr sz="2000">
                <a:solidFill>
                  <a:schemeClr val="bg1"/>
                </a:solidFill>
              </a:defRPr>
            </a:lvl1pPr>
            <a:lvl2pPr>
              <a:defRPr sz="1800">
                <a:solidFill>
                  <a:schemeClr val="bg1"/>
                </a:solidFill>
              </a:defRPr>
            </a:lvl2pPr>
            <a:lvl3pPr>
              <a:buClr>
                <a:schemeClr val="accent6"/>
              </a:buCl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lang="en-US" sz="1100" b="1" kern="1200" cap="all" baseline="0" dirty="0">
                <a:solidFill>
                  <a:schemeClr val="accent6"/>
                </a:solidFill>
                <a:latin typeface="Soleil" panose="00000500000000000000" pitchFamily="50" charset="0"/>
                <a:ea typeface="+mn-ea"/>
                <a:cs typeface="+mn-cs"/>
              </a:defRPr>
            </a:lvl1pPr>
          </a:lstStyle>
          <a:p>
            <a:pPr marL="0" lvl="0" indent="0" algn="l" defTabSz="914400" rtl="0" eaLnBrk="1" latinLnBrk="0" hangingPunct="1">
              <a:lnSpc>
                <a:spcPct val="80000"/>
              </a:lnSpc>
              <a:spcBef>
                <a:spcPts val="0"/>
              </a:spcBef>
              <a:spcAft>
                <a:spcPts val="500"/>
              </a:spcAft>
              <a:buFont typeface="Arial" panose="020B0604020202020204" pitchFamily="34" charset="0"/>
              <a:buNone/>
            </a:pPr>
            <a:r>
              <a:rPr lang="en-US" dirty="0"/>
              <a:t>Section title optional</a:t>
            </a:r>
          </a:p>
        </p:txBody>
      </p:sp>
    </p:spTree>
    <p:extLst>
      <p:ext uri="{BB962C8B-B14F-4D97-AF65-F5344CB8AC3E}">
        <p14:creationId xmlns:p14="http://schemas.microsoft.com/office/powerpoint/2010/main" val="15230922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Quote Dark with Photo">
    <p:spTree>
      <p:nvGrpSpPr>
        <p:cNvPr id="1" name=""/>
        <p:cNvGrpSpPr/>
        <p:nvPr/>
      </p:nvGrpSpPr>
      <p:grpSpPr>
        <a:xfrm>
          <a:off x="0" y="0"/>
          <a:ext cx="0" cy="0"/>
          <a:chOff x="0" y="0"/>
          <a:chExt cx="0" cy="0"/>
        </a:xfrm>
      </p:grpSpPr>
      <p:sp>
        <p:nvSpPr>
          <p:cNvPr id="16" name="Picture Placeholder 7">
            <a:extLst>
              <a:ext uri="{FF2B5EF4-FFF2-40B4-BE49-F238E27FC236}">
                <a16:creationId xmlns:a16="http://schemas.microsoft.com/office/drawing/2014/main" id="{38DCB291-0FFA-AD4C-A818-A6190C64A0C6}"/>
              </a:ext>
            </a:extLst>
          </p:cNvPr>
          <p:cNvSpPr>
            <a:spLocks noGrp="1"/>
          </p:cNvSpPr>
          <p:nvPr>
            <p:ph type="pic" sz="quarter" idx="26"/>
          </p:nvPr>
        </p:nvSpPr>
        <p:spPr>
          <a:xfrm>
            <a:off x="1189050" y="0"/>
            <a:ext cx="11002950" cy="6867144"/>
          </a:xfrm>
          <a:solidFill>
            <a:schemeClr val="bg2"/>
          </a:solidFill>
        </p:spPr>
        <p:txBody>
          <a:bodyPr lIns="91440" tIns="45720" rIns="45720" bIns="91440" anchor="b" anchorCtr="0">
            <a:noAutofit/>
          </a:bodyPr>
          <a:lstStyle>
            <a:lvl1pPr>
              <a:defRPr sz="1400">
                <a:noFill/>
              </a:defRPr>
            </a:lvl1pPr>
          </a:lstStyle>
          <a:p>
            <a:endParaRPr lang="en-US"/>
          </a:p>
        </p:txBody>
      </p:sp>
      <p:sp>
        <p:nvSpPr>
          <p:cNvPr id="13" name="Text Placeholder 19">
            <a:extLst>
              <a:ext uri="{FF2B5EF4-FFF2-40B4-BE49-F238E27FC236}">
                <a16:creationId xmlns:a16="http://schemas.microsoft.com/office/drawing/2014/main" id="{58FB9F31-7FB4-4045-AB06-09CDDECA87A5}"/>
              </a:ext>
            </a:extLst>
          </p:cNvPr>
          <p:cNvSpPr>
            <a:spLocks noGrp="1"/>
          </p:cNvSpPr>
          <p:nvPr>
            <p:ph type="body" sz="quarter" idx="29"/>
          </p:nvPr>
        </p:nvSpPr>
        <p:spPr>
          <a:xfrm>
            <a:off x="1188718" y="0"/>
            <a:ext cx="6587399" cy="6858000"/>
          </a:xfrm>
          <a:solidFill>
            <a:schemeClr val="tx2">
              <a:alpha val="70000"/>
            </a:schemeClr>
          </a:solidFill>
        </p:spPr>
        <p:txBody>
          <a:bodyPr>
            <a:noAutofit/>
          </a:bodyPr>
          <a:lstStyle>
            <a:lvl1pPr algn="ctr">
              <a:defRPr sz="800">
                <a:noFill/>
              </a:defRPr>
            </a:lvl1pPr>
            <a:lvl2pPr algn="ctr">
              <a:defRPr sz="800">
                <a:noFill/>
              </a:defRPr>
            </a:lvl2pPr>
            <a:lvl3pPr>
              <a:defRPr sz="800">
                <a:noFill/>
              </a:defRPr>
            </a:lvl3pPr>
            <a:lvl4pPr>
              <a:defRPr sz="800">
                <a:noFill/>
              </a:defRPr>
            </a:lvl4pPr>
            <a:lvl5pPr>
              <a:defRPr sz="800">
                <a:noFill/>
              </a:defRPr>
            </a:lvl5pPr>
          </a:lstStyle>
          <a:p>
            <a:pPr lvl="0"/>
            <a:endParaRPr lang="en-US" dirty="0"/>
          </a:p>
        </p:txBody>
      </p:sp>
      <p:sp>
        <p:nvSpPr>
          <p:cNvPr id="3" name="Content Placeholder 2"/>
          <p:cNvSpPr>
            <a:spLocks noGrp="1"/>
          </p:cNvSpPr>
          <p:nvPr>
            <p:ph idx="1" hasCustomPrompt="1"/>
          </p:nvPr>
        </p:nvSpPr>
        <p:spPr>
          <a:xfrm>
            <a:off x="1633135" y="748604"/>
            <a:ext cx="5832679" cy="5140569"/>
          </a:xfrm>
        </p:spPr>
        <p:txBody>
          <a:bodyPr anchor="ctr" anchorCtr="0">
            <a:noAutofit/>
          </a:bodyPr>
          <a:lstStyle>
            <a:lvl1pPr>
              <a:defRPr sz="3200">
                <a:solidFill>
                  <a:schemeClr val="bg1"/>
                </a:solidFill>
              </a:defRPr>
            </a:lvl1pPr>
            <a:lvl2pPr>
              <a:defRPr sz="2000">
                <a:solidFill>
                  <a:schemeClr val="bg1"/>
                </a:solidFill>
              </a:defRPr>
            </a:lvl2pPr>
            <a:lvl3pPr marL="347663" indent="-347663">
              <a:buClr>
                <a:schemeClr val="accent6"/>
              </a:buClr>
              <a:defRPr sz="2000">
                <a:solidFill>
                  <a:schemeClr val="bg1"/>
                </a:solidFill>
              </a:defRPr>
            </a:lvl3pPr>
            <a:lvl4pPr marL="744538" indent="-334963">
              <a:defRPr sz="1800">
                <a:solidFill>
                  <a:schemeClr val="bg1"/>
                </a:solidFill>
              </a:defRPr>
            </a:lvl4pPr>
            <a:lvl5pPr marL="1084263" indent="-341313">
              <a:defRPr sz="18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noAutofit/>
          </a:bodyPr>
          <a:lstStyle>
            <a:lvl1pPr>
              <a:defRPr>
                <a:solidFill>
                  <a:schemeClr val="bg2"/>
                </a:solidFill>
              </a:defRPr>
            </a:lvl1pPr>
          </a:lstStyle>
          <a:p>
            <a:fld id="{B6941E7E-3E25-45A7-9EE6-3D8C805B96CD}" type="datetimeFigureOut">
              <a:rPr lang="en-US" smtClean="0"/>
              <a:pPr/>
              <a:t>6/11/2025</a:t>
            </a:fld>
            <a:endParaRPr lang="en-US"/>
          </a:p>
        </p:txBody>
      </p:sp>
      <p:sp>
        <p:nvSpPr>
          <p:cNvPr id="6" name="Footer Placeholder 5"/>
          <p:cNvSpPr>
            <a:spLocks noGrp="1"/>
          </p:cNvSpPr>
          <p:nvPr>
            <p:ph type="ftr" sz="quarter" idx="11"/>
          </p:nvPr>
        </p:nvSpPr>
        <p:spPr>
          <a:xfrm>
            <a:off x="3739376" y="6356350"/>
            <a:ext cx="3725458" cy="365125"/>
          </a:xfrm>
        </p:spPr>
        <p:txBody>
          <a:bodyPr>
            <a:noAutofit/>
          </a:bodyPr>
          <a:lstStyle>
            <a:lvl1pPr>
              <a:defRPr>
                <a:solidFill>
                  <a:schemeClr val="bg2"/>
                </a:solidFill>
              </a:defRPr>
            </a:lvl1pPr>
          </a:lstStyle>
          <a:p>
            <a:endParaRPr lang="en-US" dirty="0"/>
          </a:p>
        </p:txBody>
      </p:sp>
      <p:sp>
        <p:nvSpPr>
          <p:cNvPr id="7" name="Slide Number Placeholder 6"/>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8" name="Rectangle 7">
            <a:extLst>
              <a:ext uri="{FF2B5EF4-FFF2-40B4-BE49-F238E27FC236}">
                <a16:creationId xmlns:a16="http://schemas.microsoft.com/office/drawing/2014/main" id="{0E105EF9-A6A1-594B-BD0B-319F7CFF2BFF}"/>
              </a:ext>
            </a:extLst>
          </p:cNvPr>
          <p:cNvSpPr/>
          <p:nvPr/>
        </p:nvSpPr>
        <p:spPr>
          <a:xfrm>
            <a:off x="329" y="0"/>
            <a:ext cx="11887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4"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lang="en-US" sz="1100" b="1" kern="1200" cap="all" baseline="0" dirty="0">
                <a:solidFill>
                  <a:schemeClr val="accent6"/>
                </a:solidFill>
                <a:latin typeface="Soleil" panose="00000500000000000000" pitchFamily="50" charset="0"/>
                <a:ea typeface="+mn-ea"/>
                <a:cs typeface="+mn-cs"/>
              </a:defRPr>
            </a:lvl1pPr>
          </a:lstStyle>
          <a:p>
            <a:pPr marL="0" lvl="0" indent="0" algn="l" defTabSz="914400" rtl="0" eaLnBrk="1" latinLnBrk="0" hangingPunct="1">
              <a:lnSpc>
                <a:spcPct val="80000"/>
              </a:lnSpc>
              <a:spcBef>
                <a:spcPts val="0"/>
              </a:spcBef>
              <a:spcAft>
                <a:spcPts val="500"/>
              </a:spcAft>
              <a:buFont typeface="Arial" panose="020B0604020202020204" pitchFamily="34" charset="0"/>
              <a:buNone/>
            </a:pPr>
            <a:r>
              <a:rPr lang="en-US" dirty="0"/>
              <a:t>Section title optional</a:t>
            </a:r>
          </a:p>
        </p:txBody>
      </p:sp>
    </p:spTree>
    <p:extLst>
      <p:ext uri="{BB962C8B-B14F-4D97-AF65-F5344CB8AC3E}">
        <p14:creationId xmlns:p14="http://schemas.microsoft.com/office/powerpoint/2010/main" val="10627633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ontent Light with Photo">
    <p:spTree>
      <p:nvGrpSpPr>
        <p:cNvPr id="1" name=""/>
        <p:cNvGrpSpPr/>
        <p:nvPr/>
      </p:nvGrpSpPr>
      <p:grpSpPr>
        <a:xfrm>
          <a:off x="0" y="0"/>
          <a:ext cx="0" cy="0"/>
          <a:chOff x="0" y="0"/>
          <a:chExt cx="0" cy="0"/>
        </a:xfrm>
      </p:grpSpPr>
      <p:sp>
        <p:nvSpPr>
          <p:cNvPr id="16" name="Picture Placeholder 7">
            <a:extLst>
              <a:ext uri="{FF2B5EF4-FFF2-40B4-BE49-F238E27FC236}">
                <a16:creationId xmlns:a16="http://schemas.microsoft.com/office/drawing/2014/main" id="{38DCB291-0FFA-AD4C-A818-A6190C64A0C6}"/>
              </a:ext>
            </a:extLst>
          </p:cNvPr>
          <p:cNvSpPr>
            <a:spLocks noGrp="1"/>
          </p:cNvSpPr>
          <p:nvPr>
            <p:ph type="pic" sz="quarter" idx="26"/>
          </p:nvPr>
        </p:nvSpPr>
        <p:spPr>
          <a:xfrm>
            <a:off x="1189050" y="0"/>
            <a:ext cx="11002950" cy="6867144"/>
          </a:xfrm>
          <a:solidFill>
            <a:schemeClr val="bg1">
              <a:lumMod val="75000"/>
            </a:schemeClr>
          </a:solidFill>
        </p:spPr>
        <p:txBody>
          <a:bodyPr lIns="91440" tIns="45720" rIns="45720" bIns="91440" anchor="b" anchorCtr="0">
            <a:noAutofit/>
          </a:bodyPr>
          <a:lstStyle>
            <a:lvl1pPr>
              <a:defRPr sz="1400">
                <a:noFill/>
              </a:defRPr>
            </a:lvl1pPr>
          </a:lstStyle>
          <a:p>
            <a:endParaRPr lang="en-US" dirty="0"/>
          </a:p>
        </p:txBody>
      </p:sp>
      <p:sp>
        <p:nvSpPr>
          <p:cNvPr id="13" name="Text Placeholder 19">
            <a:extLst>
              <a:ext uri="{FF2B5EF4-FFF2-40B4-BE49-F238E27FC236}">
                <a16:creationId xmlns:a16="http://schemas.microsoft.com/office/drawing/2014/main" id="{58FB9F31-7FB4-4045-AB06-09CDDECA87A5}"/>
              </a:ext>
            </a:extLst>
          </p:cNvPr>
          <p:cNvSpPr>
            <a:spLocks noGrp="1"/>
          </p:cNvSpPr>
          <p:nvPr>
            <p:ph type="body" sz="quarter" idx="29"/>
          </p:nvPr>
        </p:nvSpPr>
        <p:spPr>
          <a:xfrm>
            <a:off x="1188718" y="0"/>
            <a:ext cx="6587399" cy="6858000"/>
          </a:xfrm>
          <a:solidFill>
            <a:schemeClr val="bg2">
              <a:alpha val="70000"/>
            </a:schemeClr>
          </a:solidFill>
        </p:spPr>
        <p:txBody>
          <a:bodyPr>
            <a:noAutofit/>
          </a:bodyPr>
          <a:lstStyle>
            <a:lvl1pPr algn="ctr">
              <a:defRPr sz="800">
                <a:noFill/>
              </a:defRPr>
            </a:lvl1pPr>
            <a:lvl2pPr algn="ctr">
              <a:defRPr sz="800">
                <a:noFill/>
              </a:defRPr>
            </a:lvl2pPr>
            <a:lvl3pPr>
              <a:defRPr sz="800">
                <a:noFill/>
              </a:defRPr>
            </a:lvl3pPr>
            <a:lvl4pPr>
              <a:defRPr sz="800">
                <a:noFill/>
              </a:defRPr>
            </a:lvl4pPr>
            <a:lvl5pPr>
              <a:defRPr sz="800">
                <a:noFill/>
              </a:defRPr>
            </a:lvl5pPr>
          </a:lstStyle>
          <a:p>
            <a:pPr lvl="0"/>
            <a:endParaRPr lang="en-US" dirty="0"/>
          </a:p>
        </p:txBody>
      </p:sp>
      <p:sp>
        <p:nvSpPr>
          <p:cNvPr id="5" name="Date Placeholder 4"/>
          <p:cNvSpPr>
            <a:spLocks noGrp="1"/>
          </p:cNvSpPr>
          <p:nvPr>
            <p:ph type="dt" sz="half" idx="10"/>
          </p:nvPr>
        </p:nvSpPr>
        <p:spPr/>
        <p:txBody>
          <a:bodyPr>
            <a:noAutofit/>
          </a:bodyPr>
          <a:lstStyle>
            <a:lvl1pPr>
              <a:defRPr>
                <a:solidFill>
                  <a:schemeClr val="bg1">
                    <a:lumMod val="65000"/>
                  </a:schemeClr>
                </a:solidFill>
              </a:defRPr>
            </a:lvl1pPr>
          </a:lstStyle>
          <a:p>
            <a:fld id="{B6941E7E-3E25-45A7-9EE6-3D8C805B96CD}" type="datetimeFigureOut">
              <a:rPr lang="en-US" smtClean="0"/>
              <a:pPr/>
              <a:t>6/11/2025</a:t>
            </a:fld>
            <a:endParaRPr lang="en-US"/>
          </a:p>
        </p:txBody>
      </p:sp>
      <p:sp>
        <p:nvSpPr>
          <p:cNvPr id="6" name="Footer Placeholder 5"/>
          <p:cNvSpPr>
            <a:spLocks noGrp="1"/>
          </p:cNvSpPr>
          <p:nvPr>
            <p:ph type="ftr" sz="quarter" idx="11"/>
          </p:nvPr>
        </p:nvSpPr>
        <p:spPr>
          <a:xfrm>
            <a:off x="3739376" y="6356350"/>
            <a:ext cx="3725458" cy="365125"/>
          </a:xfrm>
        </p:spPr>
        <p:txBody>
          <a:bodyPr>
            <a:noAutofit/>
          </a:bodyPr>
          <a:lstStyle>
            <a:lvl1pPr>
              <a:defRPr>
                <a:solidFill>
                  <a:schemeClr val="bg1">
                    <a:lumMod val="65000"/>
                  </a:schemeClr>
                </a:solidFill>
              </a:defRPr>
            </a:lvl1pPr>
          </a:lstStyle>
          <a:p>
            <a:endParaRPr lang="en-US" dirty="0"/>
          </a:p>
        </p:txBody>
      </p:sp>
      <p:sp>
        <p:nvSpPr>
          <p:cNvPr id="7" name="Slide Number Placeholder 6"/>
          <p:cNvSpPr>
            <a:spLocks noGrp="1"/>
          </p:cNvSpPr>
          <p:nvPr>
            <p:ph type="sldNum" sz="quarter" idx="12"/>
          </p:nvPr>
        </p:nvSpPr>
        <p:spPr/>
        <p:txBody>
          <a:bodyPr>
            <a:noAutofit/>
          </a:bodyPr>
          <a:lstStyle>
            <a:lvl1pPr>
              <a:defRPr>
                <a:solidFill>
                  <a:schemeClr val="bg1">
                    <a:lumMod val="65000"/>
                  </a:schemeClr>
                </a:solidFill>
              </a:defRPr>
            </a:lvl1pPr>
          </a:lstStyle>
          <a:p>
            <a:fld id="{9FA39958-4547-491A-AB55-4DC9AA84292E}" type="slidenum">
              <a:rPr lang="en-US" smtClean="0"/>
              <a:pPr/>
              <a:t>‹#›</a:t>
            </a:fld>
            <a:endParaRPr lang="en-US"/>
          </a:p>
        </p:txBody>
      </p:sp>
      <p:sp>
        <p:nvSpPr>
          <p:cNvPr id="8" name="Rectangle 7">
            <a:extLst>
              <a:ext uri="{FF2B5EF4-FFF2-40B4-BE49-F238E27FC236}">
                <a16:creationId xmlns:a16="http://schemas.microsoft.com/office/drawing/2014/main" id="{0E105EF9-A6A1-594B-BD0B-319F7CFF2BFF}"/>
              </a:ext>
            </a:extLst>
          </p:cNvPr>
          <p:cNvSpPr/>
          <p:nvPr/>
        </p:nvSpPr>
        <p:spPr>
          <a:xfrm>
            <a:off x="329" y="0"/>
            <a:ext cx="11887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4" name="Title 1"/>
          <p:cNvSpPr>
            <a:spLocks noGrp="1"/>
          </p:cNvSpPr>
          <p:nvPr>
            <p:ph type="title" hasCustomPrompt="1"/>
          </p:nvPr>
        </p:nvSpPr>
        <p:spPr>
          <a:xfrm>
            <a:off x="1633135" y="475742"/>
            <a:ext cx="5832679" cy="576838"/>
          </a:xfrm>
        </p:spPr>
        <p:txBody>
          <a:bodyPr anchor="t" anchorCtr="0">
            <a:noAutofit/>
          </a:bodyPr>
          <a:lstStyle>
            <a:lvl1pPr>
              <a:defRPr sz="3600">
                <a:solidFill>
                  <a:schemeClr val="tx1"/>
                </a:solidFill>
              </a:defRPr>
            </a:lvl1pPr>
          </a:lstStyle>
          <a:p>
            <a:r>
              <a:rPr lang="en-US" dirty="0"/>
              <a:t>Title</a:t>
            </a:r>
          </a:p>
        </p:txBody>
      </p:sp>
      <p:sp>
        <p:nvSpPr>
          <p:cNvPr id="15" name="Text Placeholder 9"/>
          <p:cNvSpPr>
            <a:spLocks noGrp="1"/>
          </p:cNvSpPr>
          <p:nvPr>
            <p:ph type="body" sz="quarter" idx="13" hasCustomPrompt="1"/>
          </p:nvPr>
        </p:nvSpPr>
        <p:spPr>
          <a:xfrm>
            <a:off x="1633135" y="1052580"/>
            <a:ext cx="5831699" cy="488950"/>
          </a:xfrm>
        </p:spPr>
        <p:txBody>
          <a:bodyPr>
            <a:noAutofit/>
          </a:bodyPr>
          <a:lstStyle>
            <a:lvl1pPr>
              <a:lnSpc>
                <a:spcPct val="90000"/>
              </a:lnSpc>
              <a:spcBef>
                <a:spcPts val="0"/>
              </a:spcBef>
              <a:defRPr sz="1800" b="0">
                <a:solidFill>
                  <a:schemeClr val="tx1"/>
                </a:solidFill>
                <a:latin typeface="Soleil Sb" panose="00000600000000000000" pitchFamily="50" charset="0"/>
              </a:defRPr>
            </a:lvl1pPr>
          </a:lstStyle>
          <a:p>
            <a:pPr lvl="0"/>
            <a:r>
              <a:rPr lang="en-US" dirty="0"/>
              <a:t>Subtitle</a:t>
            </a:r>
          </a:p>
        </p:txBody>
      </p:sp>
      <p:sp>
        <p:nvSpPr>
          <p:cNvPr id="17" name="Text Placeholder 12"/>
          <p:cNvSpPr>
            <a:spLocks noGrp="1"/>
          </p:cNvSpPr>
          <p:nvPr>
            <p:ph type="body" sz="quarter" idx="28"/>
          </p:nvPr>
        </p:nvSpPr>
        <p:spPr>
          <a:xfrm>
            <a:off x="1633538" y="1866900"/>
            <a:ext cx="5830887" cy="4233862"/>
          </a:xfrm>
        </p:spPr>
        <p:txBody>
          <a:bodyPr/>
          <a:lstStyle>
            <a:lvl1pPr>
              <a:defRPr sz="2000">
                <a:solidFill>
                  <a:schemeClr val="tx1"/>
                </a:solidFill>
              </a:defRPr>
            </a:lvl1pPr>
            <a:lvl2pPr>
              <a:defRPr sz="1800">
                <a:solidFill>
                  <a:schemeClr val="tx1"/>
                </a:solidFill>
              </a:defRPr>
            </a:lvl2pPr>
            <a:lvl3pPr>
              <a:buClr>
                <a:schemeClr val="accent1"/>
              </a:buCl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lang="en-US" sz="1100" b="1" kern="1200" cap="all" baseline="0" dirty="0">
                <a:solidFill>
                  <a:schemeClr val="accent6"/>
                </a:solidFill>
                <a:latin typeface="Soleil" panose="00000500000000000000" pitchFamily="50" charset="0"/>
                <a:ea typeface="+mn-ea"/>
                <a:cs typeface="+mn-cs"/>
              </a:defRPr>
            </a:lvl1pPr>
          </a:lstStyle>
          <a:p>
            <a:pPr lvl="0"/>
            <a:r>
              <a:rPr lang="en-US" dirty="0"/>
              <a:t>Section title optional</a:t>
            </a:r>
          </a:p>
        </p:txBody>
      </p:sp>
    </p:spTree>
    <p:extLst>
      <p:ext uri="{BB962C8B-B14F-4D97-AF65-F5344CB8AC3E}">
        <p14:creationId xmlns:p14="http://schemas.microsoft.com/office/powerpoint/2010/main" val="37868132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 8 items">
    <p:bg>
      <p:bgRef idx="1001">
        <a:schemeClr val="bg1"/>
      </p:bgRef>
    </p:bg>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BBE0BD58-6277-C143-B6D9-69B43515E33D}"/>
              </a:ext>
            </a:extLst>
          </p:cNvPr>
          <p:cNvSpPr>
            <a:spLocks noGrp="1"/>
          </p:cNvSpPr>
          <p:nvPr>
            <p:ph type="pic" sz="quarter" idx="15"/>
          </p:nvPr>
        </p:nvSpPr>
        <p:spPr>
          <a:xfrm>
            <a:off x="9217572" y="0"/>
            <a:ext cx="2974428" cy="6858000"/>
          </a:xfrm>
          <a:solidFill>
            <a:schemeClr val="bg2"/>
          </a:solidFill>
        </p:spPr>
        <p:txBody>
          <a:bodyPr>
            <a:noAutofit/>
          </a:bodyPr>
          <a:lstStyle>
            <a:lvl1pPr>
              <a:defRPr>
                <a:noFill/>
              </a:defRPr>
            </a:lvl1pPr>
          </a:lstStyle>
          <a:p>
            <a:endParaRPr lang="en-US" dirty="0"/>
          </a:p>
        </p:txBody>
      </p:sp>
      <p:sp>
        <p:nvSpPr>
          <p:cNvPr id="2" name="Title 1"/>
          <p:cNvSpPr>
            <a:spLocks noGrp="1"/>
          </p:cNvSpPr>
          <p:nvPr>
            <p:ph type="title" hasCustomPrompt="1"/>
          </p:nvPr>
        </p:nvSpPr>
        <p:spPr>
          <a:xfrm>
            <a:off x="1179576" y="475488"/>
            <a:ext cx="7246103" cy="557561"/>
          </a:xfrm>
        </p:spPr>
        <p:txBody>
          <a:bodyPr>
            <a:noAutofit/>
          </a:bodyPr>
          <a:lstStyle>
            <a:lvl1pPr>
              <a:defRPr cap="none" baseline="0"/>
            </a:lvl1pPr>
          </a:lstStyle>
          <a:p>
            <a:r>
              <a:rPr lang="en-US" dirty="0"/>
              <a:t>Click to edit title</a:t>
            </a:r>
          </a:p>
        </p:txBody>
      </p:sp>
      <p:sp>
        <p:nvSpPr>
          <p:cNvPr id="5" name="Date Placeholder 4"/>
          <p:cNvSpPr>
            <a:spLocks noGrp="1"/>
          </p:cNvSpPr>
          <p:nvPr>
            <p:ph type="dt" sz="half" idx="10"/>
          </p:nvPr>
        </p:nvSpPr>
        <p:spPr>
          <a:xfrm>
            <a:off x="1157452" y="6356350"/>
            <a:ext cx="2025696" cy="365125"/>
          </a:xfrm>
        </p:spPr>
        <p:txBody>
          <a:bodyPr>
            <a:noAutofit/>
          </a:bodyPr>
          <a:lstStyle>
            <a:lvl1pPr>
              <a:defRPr>
                <a:solidFill>
                  <a:schemeClr val="bg1">
                    <a:lumMod val="65000"/>
                  </a:schemeClr>
                </a:solidFill>
              </a:defRPr>
            </a:lvl1pPr>
          </a:lstStyle>
          <a:p>
            <a:fld id="{B6941E7E-3E25-45A7-9EE6-3D8C805B96CD}" type="datetimeFigureOut">
              <a:rPr lang="en-US" smtClean="0"/>
              <a:pPr/>
              <a:t>6/11/2025</a:t>
            </a:fld>
            <a:endParaRPr lang="en-US"/>
          </a:p>
        </p:txBody>
      </p:sp>
      <p:sp>
        <p:nvSpPr>
          <p:cNvPr id="6" name="Footer Placeholder 5"/>
          <p:cNvSpPr>
            <a:spLocks noGrp="1"/>
          </p:cNvSpPr>
          <p:nvPr>
            <p:ph type="ftr" sz="quarter" idx="11"/>
          </p:nvPr>
        </p:nvSpPr>
        <p:spPr>
          <a:xfrm>
            <a:off x="3506130" y="6356350"/>
            <a:ext cx="4828573" cy="380781"/>
          </a:xfrm>
        </p:spPr>
        <p:txBody>
          <a:bodyPr>
            <a:noAutofit/>
          </a:bodyPr>
          <a:lstStyle>
            <a:lvl1pPr>
              <a:defRPr>
                <a:solidFill>
                  <a:schemeClr val="bg1">
                    <a:lumMod val="65000"/>
                  </a:schemeClr>
                </a:solidFill>
              </a:defRPr>
            </a:lvl1pPr>
          </a:lstStyle>
          <a:p>
            <a:endParaRPr lang="en-US" dirty="0"/>
          </a:p>
        </p:txBody>
      </p:sp>
      <p:sp>
        <p:nvSpPr>
          <p:cNvPr id="7" name="Slide Number Placeholder 6"/>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dirty="0"/>
          </a:p>
        </p:txBody>
      </p:sp>
      <p:sp>
        <p:nvSpPr>
          <p:cNvPr id="10" name="Text Placeholder 9"/>
          <p:cNvSpPr>
            <a:spLocks noGrp="1"/>
          </p:cNvSpPr>
          <p:nvPr>
            <p:ph type="body" sz="quarter" idx="13" hasCustomPrompt="1"/>
          </p:nvPr>
        </p:nvSpPr>
        <p:spPr>
          <a:xfrm>
            <a:off x="1179576" y="1052580"/>
            <a:ext cx="7246241" cy="488950"/>
          </a:xfrm>
        </p:spPr>
        <p:txBody>
          <a:bodyPr>
            <a:noAutofit/>
          </a:bodyPr>
          <a:lstStyle>
            <a:lvl1pPr>
              <a:lnSpc>
                <a:spcPct val="90000"/>
              </a:lnSpc>
              <a:spcBef>
                <a:spcPts val="0"/>
              </a:spcBef>
              <a:defRPr lang="en-US" sz="1800" b="0" kern="1200" dirty="0">
                <a:solidFill>
                  <a:schemeClr val="bg2">
                    <a:lumMod val="50000"/>
                  </a:schemeClr>
                </a:solidFill>
                <a:latin typeface="Soleil Sb" panose="00000600000000000000" pitchFamily="50" charset="0"/>
                <a:ea typeface="+mn-ea"/>
                <a:cs typeface="+mn-cs"/>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4"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40" name="Text Placeholder 17">
            <a:extLst>
              <a:ext uri="{FF2B5EF4-FFF2-40B4-BE49-F238E27FC236}">
                <a16:creationId xmlns:a16="http://schemas.microsoft.com/office/drawing/2014/main" id="{7DC1B7D4-A758-F64F-8918-9B9A5B6C8415}"/>
              </a:ext>
            </a:extLst>
          </p:cNvPr>
          <p:cNvSpPr>
            <a:spLocks noGrp="1"/>
          </p:cNvSpPr>
          <p:nvPr>
            <p:ph type="body" sz="quarter" idx="18" hasCustomPrompt="1"/>
          </p:nvPr>
        </p:nvSpPr>
        <p:spPr>
          <a:xfrm>
            <a:off x="1179576" y="1646539"/>
            <a:ext cx="366406" cy="337465"/>
          </a:xfrm>
        </p:spPr>
        <p:txBody>
          <a:bodyPr>
            <a:noAutofit/>
          </a:bodyPr>
          <a:lstStyle>
            <a:lvl1pPr>
              <a:defRPr b="1" i="0">
                <a:solidFill>
                  <a:schemeClr val="accent1"/>
                </a:solidFill>
                <a:latin typeface="Soleil Xb" panose="02000503030000020004" pitchFamily="2" charset="77"/>
              </a:defRPr>
            </a:lvl1pPr>
            <a:lvl3pPr>
              <a:lnSpc>
                <a:spcPct val="100000"/>
              </a:lnSpc>
              <a:spcBef>
                <a:spcPts val="0"/>
              </a:spcBef>
              <a:spcAft>
                <a:spcPts val="1500"/>
              </a:spcAft>
              <a:defRPr sz="2000">
                <a:solidFill>
                  <a:schemeClr val="accent1"/>
                </a:solidFill>
              </a:defRPr>
            </a:lvl3pPr>
          </a:lstStyle>
          <a:p>
            <a:pPr lvl="0"/>
            <a:r>
              <a:rPr lang="en-US" dirty="0"/>
              <a:t>#</a:t>
            </a:r>
          </a:p>
        </p:txBody>
      </p:sp>
      <p:sp>
        <p:nvSpPr>
          <p:cNvPr id="41" name="Text Placeholder 17">
            <a:extLst>
              <a:ext uri="{FF2B5EF4-FFF2-40B4-BE49-F238E27FC236}">
                <a16:creationId xmlns:a16="http://schemas.microsoft.com/office/drawing/2014/main" id="{8557E0C5-9039-FC4D-9A21-C8EDEE125086}"/>
              </a:ext>
            </a:extLst>
          </p:cNvPr>
          <p:cNvSpPr>
            <a:spLocks noGrp="1"/>
          </p:cNvSpPr>
          <p:nvPr>
            <p:ph type="body" sz="quarter" idx="20" hasCustomPrompt="1"/>
          </p:nvPr>
        </p:nvSpPr>
        <p:spPr>
          <a:xfrm>
            <a:off x="1179576" y="2204042"/>
            <a:ext cx="366406" cy="337465"/>
          </a:xfrm>
        </p:spPr>
        <p:txBody>
          <a:bodyPr>
            <a:noAutofit/>
          </a:bodyPr>
          <a:lstStyle>
            <a:lvl1pPr>
              <a:defRPr b="1" i="0">
                <a:solidFill>
                  <a:schemeClr val="accent1"/>
                </a:solidFill>
                <a:latin typeface="Soleil Xb" panose="02000503030000020004" pitchFamily="2" charset="77"/>
              </a:defRPr>
            </a:lvl1pPr>
            <a:lvl3pPr>
              <a:lnSpc>
                <a:spcPct val="100000"/>
              </a:lnSpc>
              <a:spcBef>
                <a:spcPts val="0"/>
              </a:spcBef>
              <a:spcAft>
                <a:spcPts val="1500"/>
              </a:spcAft>
              <a:defRPr sz="2000">
                <a:solidFill>
                  <a:schemeClr val="accent1"/>
                </a:solidFill>
              </a:defRPr>
            </a:lvl3pPr>
          </a:lstStyle>
          <a:p>
            <a:pPr lvl="0"/>
            <a:r>
              <a:rPr lang="en-US" dirty="0"/>
              <a:t>#</a:t>
            </a:r>
          </a:p>
        </p:txBody>
      </p:sp>
      <p:sp>
        <p:nvSpPr>
          <p:cNvPr id="42" name="Text Placeholder 17">
            <a:extLst>
              <a:ext uri="{FF2B5EF4-FFF2-40B4-BE49-F238E27FC236}">
                <a16:creationId xmlns:a16="http://schemas.microsoft.com/office/drawing/2014/main" id="{F3F1B635-00D0-8746-AE25-5F39A20A7A06}"/>
              </a:ext>
            </a:extLst>
          </p:cNvPr>
          <p:cNvSpPr>
            <a:spLocks noGrp="1"/>
          </p:cNvSpPr>
          <p:nvPr>
            <p:ph type="body" sz="quarter" idx="22" hasCustomPrompt="1"/>
          </p:nvPr>
        </p:nvSpPr>
        <p:spPr>
          <a:xfrm>
            <a:off x="1179576" y="2761545"/>
            <a:ext cx="366406" cy="337465"/>
          </a:xfrm>
        </p:spPr>
        <p:txBody>
          <a:bodyPr>
            <a:noAutofit/>
          </a:bodyPr>
          <a:lstStyle>
            <a:lvl1pPr>
              <a:defRPr b="1" i="0">
                <a:solidFill>
                  <a:schemeClr val="accent1"/>
                </a:solidFill>
                <a:latin typeface="Soleil Xb" panose="02000503030000020004" pitchFamily="2" charset="77"/>
              </a:defRPr>
            </a:lvl1pPr>
            <a:lvl3pPr>
              <a:lnSpc>
                <a:spcPct val="100000"/>
              </a:lnSpc>
              <a:spcBef>
                <a:spcPts val="0"/>
              </a:spcBef>
              <a:spcAft>
                <a:spcPts val="1500"/>
              </a:spcAft>
              <a:defRPr sz="2000">
                <a:solidFill>
                  <a:schemeClr val="accent1"/>
                </a:solidFill>
              </a:defRPr>
            </a:lvl3pPr>
          </a:lstStyle>
          <a:p>
            <a:pPr lvl="0"/>
            <a:r>
              <a:rPr lang="en-US" dirty="0"/>
              <a:t>#</a:t>
            </a:r>
          </a:p>
        </p:txBody>
      </p:sp>
      <p:sp>
        <p:nvSpPr>
          <p:cNvPr id="43" name="Text Placeholder 17">
            <a:extLst>
              <a:ext uri="{FF2B5EF4-FFF2-40B4-BE49-F238E27FC236}">
                <a16:creationId xmlns:a16="http://schemas.microsoft.com/office/drawing/2014/main" id="{10845AF3-F5FF-9942-B14F-745859D89EEA}"/>
              </a:ext>
            </a:extLst>
          </p:cNvPr>
          <p:cNvSpPr>
            <a:spLocks noGrp="1"/>
          </p:cNvSpPr>
          <p:nvPr>
            <p:ph type="body" sz="quarter" idx="24" hasCustomPrompt="1"/>
          </p:nvPr>
        </p:nvSpPr>
        <p:spPr>
          <a:xfrm>
            <a:off x="1179576" y="3319048"/>
            <a:ext cx="366406" cy="337465"/>
          </a:xfrm>
        </p:spPr>
        <p:txBody>
          <a:bodyPr>
            <a:noAutofit/>
          </a:bodyPr>
          <a:lstStyle>
            <a:lvl1pPr>
              <a:defRPr b="1" i="0">
                <a:solidFill>
                  <a:schemeClr val="accent1"/>
                </a:solidFill>
                <a:latin typeface="Soleil Xb" panose="02000503030000020004" pitchFamily="2" charset="77"/>
              </a:defRPr>
            </a:lvl1pPr>
            <a:lvl3pPr>
              <a:lnSpc>
                <a:spcPct val="100000"/>
              </a:lnSpc>
              <a:spcBef>
                <a:spcPts val="0"/>
              </a:spcBef>
              <a:spcAft>
                <a:spcPts val="1500"/>
              </a:spcAft>
              <a:defRPr sz="2000">
                <a:solidFill>
                  <a:schemeClr val="accent1"/>
                </a:solidFill>
              </a:defRPr>
            </a:lvl3pPr>
          </a:lstStyle>
          <a:p>
            <a:pPr lvl="0"/>
            <a:r>
              <a:rPr lang="en-US" dirty="0"/>
              <a:t>#</a:t>
            </a:r>
          </a:p>
        </p:txBody>
      </p:sp>
      <p:sp>
        <p:nvSpPr>
          <p:cNvPr id="44" name="Text Placeholder 17">
            <a:extLst>
              <a:ext uri="{FF2B5EF4-FFF2-40B4-BE49-F238E27FC236}">
                <a16:creationId xmlns:a16="http://schemas.microsoft.com/office/drawing/2014/main" id="{60AF2B26-54CA-974B-9295-41795B6BEBD7}"/>
              </a:ext>
            </a:extLst>
          </p:cNvPr>
          <p:cNvSpPr>
            <a:spLocks noGrp="1"/>
          </p:cNvSpPr>
          <p:nvPr>
            <p:ph type="body" sz="quarter" idx="26" hasCustomPrompt="1"/>
          </p:nvPr>
        </p:nvSpPr>
        <p:spPr>
          <a:xfrm>
            <a:off x="1179576" y="3876551"/>
            <a:ext cx="366406" cy="337465"/>
          </a:xfrm>
        </p:spPr>
        <p:txBody>
          <a:bodyPr>
            <a:noAutofit/>
          </a:bodyPr>
          <a:lstStyle>
            <a:lvl1pPr>
              <a:defRPr b="1" i="0">
                <a:solidFill>
                  <a:schemeClr val="accent1"/>
                </a:solidFill>
                <a:latin typeface="Soleil Xb" panose="02000503030000020004" pitchFamily="2" charset="77"/>
              </a:defRPr>
            </a:lvl1pPr>
            <a:lvl3pPr>
              <a:lnSpc>
                <a:spcPct val="100000"/>
              </a:lnSpc>
              <a:spcBef>
                <a:spcPts val="0"/>
              </a:spcBef>
              <a:spcAft>
                <a:spcPts val="1500"/>
              </a:spcAft>
              <a:defRPr sz="2000">
                <a:solidFill>
                  <a:schemeClr val="accent1"/>
                </a:solidFill>
              </a:defRPr>
            </a:lvl3pPr>
          </a:lstStyle>
          <a:p>
            <a:pPr lvl="0"/>
            <a:r>
              <a:rPr lang="en-US" dirty="0"/>
              <a:t>#</a:t>
            </a:r>
          </a:p>
        </p:txBody>
      </p:sp>
      <p:sp>
        <p:nvSpPr>
          <p:cNvPr id="45" name="Text Placeholder 17">
            <a:extLst>
              <a:ext uri="{FF2B5EF4-FFF2-40B4-BE49-F238E27FC236}">
                <a16:creationId xmlns:a16="http://schemas.microsoft.com/office/drawing/2014/main" id="{24659774-980F-6849-87ED-0FB0F795B240}"/>
              </a:ext>
            </a:extLst>
          </p:cNvPr>
          <p:cNvSpPr>
            <a:spLocks noGrp="1"/>
          </p:cNvSpPr>
          <p:nvPr>
            <p:ph type="body" sz="quarter" idx="28" hasCustomPrompt="1"/>
          </p:nvPr>
        </p:nvSpPr>
        <p:spPr>
          <a:xfrm>
            <a:off x="1179576" y="4434054"/>
            <a:ext cx="366406" cy="337465"/>
          </a:xfrm>
        </p:spPr>
        <p:txBody>
          <a:bodyPr>
            <a:noAutofit/>
          </a:bodyPr>
          <a:lstStyle>
            <a:lvl1pPr>
              <a:defRPr b="1" i="0">
                <a:solidFill>
                  <a:schemeClr val="accent1"/>
                </a:solidFill>
                <a:latin typeface="Soleil Xb" panose="02000503030000020004" pitchFamily="2" charset="77"/>
              </a:defRPr>
            </a:lvl1pPr>
            <a:lvl3pPr>
              <a:lnSpc>
                <a:spcPct val="100000"/>
              </a:lnSpc>
              <a:spcBef>
                <a:spcPts val="0"/>
              </a:spcBef>
              <a:spcAft>
                <a:spcPts val="1500"/>
              </a:spcAft>
              <a:defRPr sz="2000">
                <a:solidFill>
                  <a:schemeClr val="accent1"/>
                </a:solidFill>
              </a:defRPr>
            </a:lvl3pPr>
          </a:lstStyle>
          <a:p>
            <a:pPr lvl="0"/>
            <a:r>
              <a:rPr lang="en-US" dirty="0"/>
              <a:t>#</a:t>
            </a:r>
          </a:p>
        </p:txBody>
      </p:sp>
      <p:sp>
        <p:nvSpPr>
          <p:cNvPr id="46" name="Text Placeholder 17">
            <a:extLst>
              <a:ext uri="{FF2B5EF4-FFF2-40B4-BE49-F238E27FC236}">
                <a16:creationId xmlns:a16="http://schemas.microsoft.com/office/drawing/2014/main" id="{30215FB4-9171-414E-A072-8CA985626C5A}"/>
              </a:ext>
            </a:extLst>
          </p:cNvPr>
          <p:cNvSpPr>
            <a:spLocks noGrp="1"/>
          </p:cNvSpPr>
          <p:nvPr>
            <p:ph type="body" sz="quarter" idx="30" hasCustomPrompt="1"/>
          </p:nvPr>
        </p:nvSpPr>
        <p:spPr>
          <a:xfrm>
            <a:off x="1179576" y="4991557"/>
            <a:ext cx="366406" cy="337465"/>
          </a:xfrm>
        </p:spPr>
        <p:txBody>
          <a:bodyPr>
            <a:noAutofit/>
          </a:bodyPr>
          <a:lstStyle>
            <a:lvl1pPr>
              <a:defRPr b="1" i="0">
                <a:solidFill>
                  <a:schemeClr val="accent1"/>
                </a:solidFill>
                <a:latin typeface="Soleil Xb" panose="02000503030000020004" pitchFamily="2" charset="77"/>
              </a:defRPr>
            </a:lvl1pPr>
            <a:lvl3pPr>
              <a:lnSpc>
                <a:spcPct val="100000"/>
              </a:lnSpc>
              <a:spcBef>
                <a:spcPts val="0"/>
              </a:spcBef>
              <a:spcAft>
                <a:spcPts val="1500"/>
              </a:spcAft>
              <a:defRPr sz="2000">
                <a:solidFill>
                  <a:schemeClr val="accent1"/>
                </a:solidFill>
              </a:defRPr>
            </a:lvl3pPr>
          </a:lstStyle>
          <a:p>
            <a:pPr lvl="0"/>
            <a:r>
              <a:rPr lang="en-US" dirty="0"/>
              <a:t>#</a:t>
            </a:r>
          </a:p>
        </p:txBody>
      </p:sp>
      <p:sp>
        <p:nvSpPr>
          <p:cNvPr id="47" name="Text Placeholder 17">
            <a:extLst>
              <a:ext uri="{FF2B5EF4-FFF2-40B4-BE49-F238E27FC236}">
                <a16:creationId xmlns:a16="http://schemas.microsoft.com/office/drawing/2014/main" id="{1E968E7A-616B-D94F-815D-544AB189A2CE}"/>
              </a:ext>
            </a:extLst>
          </p:cNvPr>
          <p:cNvSpPr>
            <a:spLocks noGrp="1"/>
          </p:cNvSpPr>
          <p:nvPr>
            <p:ph type="body" sz="quarter" idx="32" hasCustomPrompt="1"/>
          </p:nvPr>
        </p:nvSpPr>
        <p:spPr>
          <a:xfrm>
            <a:off x="1179576" y="5549062"/>
            <a:ext cx="366406" cy="337465"/>
          </a:xfrm>
        </p:spPr>
        <p:txBody>
          <a:bodyPr>
            <a:noAutofit/>
          </a:bodyPr>
          <a:lstStyle>
            <a:lvl1pPr>
              <a:defRPr b="1" i="0">
                <a:solidFill>
                  <a:schemeClr val="accent1"/>
                </a:solidFill>
                <a:latin typeface="Soleil Xb" panose="02000503030000020004" pitchFamily="2" charset="77"/>
              </a:defRPr>
            </a:lvl1pPr>
            <a:lvl3pPr>
              <a:lnSpc>
                <a:spcPct val="100000"/>
              </a:lnSpc>
              <a:spcBef>
                <a:spcPts val="0"/>
              </a:spcBef>
              <a:spcAft>
                <a:spcPts val="1500"/>
              </a:spcAft>
              <a:defRPr sz="2000">
                <a:solidFill>
                  <a:schemeClr val="accent1"/>
                </a:solidFill>
              </a:defRPr>
            </a:lvl3pPr>
          </a:lstStyle>
          <a:p>
            <a:pPr lvl="0"/>
            <a:r>
              <a:rPr lang="en-US" dirty="0"/>
              <a:t>#</a:t>
            </a:r>
          </a:p>
        </p:txBody>
      </p:sp>
      <p:sp>
        <p:nvSpPr>
          <p:cNvPr id="48" name="SmartArt Placeholder 64">
            <a:extLst>
              <a:ext uri="{FF2B5EF4-FFF2-40B4-BE49-F238E27FC236}">
                <a16:creationId xmlns:a16="http://schemas.microsoft.com/office/drawing/2014/main" id="{DB2BB91A-D27E-C74A-808A-12D1F1C61EF4}"/>
              </a:ext>
            </a:extLst>
          </p:cNvPr>
          <p:cNvSpPr>
            <a:spLocks noGrp="1"/>
          </p:cNvSpPr>
          <p:nvPr>
            <p:ph type="dgm" sz="quarter" idx="33"/>
          </p:nvPr>
        </p:nvSpPr>
        <p:spPr>
          <a:xfrm flipV="1">
            <a:off x="1612612" y="1765343"/>
            <a:ext cx="716665" cy="27432"/>
          </a:xfrm>
          <a:prstGeom prst="rect">
            <a:avLst/>
          </a:prstGeom>
          <a:solidFill>
            <a:schemeClr val="accent1"/>
          </a:solidFill>
        </p:spPr>
        <p:txBody>
          <a:bodyPr>
            <a:noAutofit/>
          </a:bodyPr>
          <a:lstStyle>
            <a:lvl1pPr>
              <a:defRPr sz="800">
                <a:noFill/>
              </a:defRPr>
            </a:lvl1pPr>
          </a:lstStyle>
          <a:p>
            <a:endParaRPr lang="en-US" dirty="0"/>
          </a:p>
        </p:txBody>
      </p:sp>
      <p:sp>
        <p:nvSpPr>
          <p:cNvPr id="49" name="SmartArt Placeholder 64">
            <a:extLst>
              <a:ext uri="{FF2B5EF4-FFF2-40B4-BE49-F238E27FC236}">
                <a16:creationId xmlns:a16="http://schemas.microsoft.com/office/drawing/2014/main" id="{353EAE0D-0947-504C-B87F-43455BF28EBE}"/>
              </a:ext>
            </a:extLst>
          </p:cNvPr>
          <p:cNvSpPr>
            <a:spLocks noGrp="1"/>
          </p:cNvSpPr>
          <p:nvPr>
            <p:ph type="dgm" sz="quarter" idx="34"/>
          </p:nvPr>
        </p:nvSpPr>
        <p:spPr>
          <a:xfrm flipV="1">
            <a:off x="1612612" y="2322598"/>
            <a:ext cx="716665" cy="27432"/>
          </a:xfrm>
          <a:prstGeom prst="rect">
            <a:avLst/>
          </a:prstGeom>
          <a:solidFill>
            <a:schemeClr val="accent1"/>
          </a:solidFill>
        </p:spPr>
        <p:txBody>
          <a:bodyPr>
            <a:noAutofit/>
          </a:bodyPr>
          <a:lstStyle>
            <a:lvl1pPr>
              <a:defRPr sz="800">
                <a:noFill/>
              </a:defRPr>
            </a:lvl1pPr>
          </a:lstStyle>
          <a:p>
            <a:endParaRPr lang="en-US" dirty="0"/>
          </a:p>
        </p:txBody>
      </p:sp>
      <p:sp>
        <p:nvSpPr>
          <p:cNvPr id="50" name="SmartArt Placeholder 64">
            <a:extLst>
              <a:ext uri="{FF2B5EF4-FFF2-40B4-BE49-F238E27FC236}">
                <a16:creationId xmlns:a16="http://schemas.microsoft.com/office/drawing/2014/main" id="{1D4DF9EA-47C9-2146-BD41-9E1B4A0B0042}"/>
              </a:ext>
            </a:extLst>
          </p:cNvPr>
          <p:cNvSpPr>
            <a:spLocks noGrp="1"/>
          </p:cNvSpPr>
          <p:nvPr>
            <p:ph type="dgm" sz="quarter" idx="35"/>
          </p:nvPr>
        </p:nvSpPr>
        <p:spPr>
          <a:xfrm flipV="1">
            <a:off x="1612612" y="2879853"/>
            <a:ext cx="716665" cy="27432"/>
          </a:xfrm>
          <a:prstGeom prst="rect">
            <a:avLst/>
          </a:prstGeom>
          <a:solidFill>
            <a:schemeClr val="accent1"/>
          </a:solidFill>
        </p:spPr>
        <p:txBody>
          <a:bodyPr>
            <a:noAutofit/>
          </a:bodyPr>
          <a:lstStyle>
            <a:lvl1pPr>
              <a:defRPr sz="800">
                <a:noFill/>
              </a:defRPr>
            </a:lvl1pPr>
          </a:lstStyle>
          <a:p>
            <a:endParaRPr lang="en-US" dirty="0"/>
          </a:p>
        </p:txBody>
      </p:sp>
      <p:sp>
        <p:nvSpPr>
          <p:cNvPr id="51" name="SmartArt Placeholder 64">
            <a:extLst>
              <a:ext uri="{FF2B5EF4-FFF2-40B4-BE49-F238E27FC236}">
                <a16:creationId xmlns:a16="http://schemas.microsoft.com/office/drawing/2014/main" id="{C9150208-C7DD-2A48-A8F9-84E00ED57B03}"/>
              </a:ext>
            </a:extLst>
          </p:cNvPr>
          <p:cNvSpPr>
            <a:spLocks noGrp="1"/>
          </p:cNvSpPr>
          <p:nvPr>
            <p:ph type="dgm" sz="quarter" idx="36"/>
          </p:nvPr>
        </p:nvSpPr>
        <p:spPr>
          <a:xfrm flipV="1">
            <a:off x="1612612" y="3437108"/>
            <a:ext cx="716665" cy="27432"/>
          </a:xfrm>
          <a:prstGeom prst="rect">
            <a:avLst/>
          </a:prstGeom>
          <a:solidFill>
            <a:schemeClr val="accent1"/>
          </a:solidFill>
        </p:spPr>
        <p:txBody>
          <a:bodyPr>
            <a:noAutofit/>
          </a:bodyPr>
          <a:lstStyle>
            <a:lvl1pPr>
              <a:defRPr sz="800">
                <a:noFill/>
              </a:defRPr>
            </a:lvl1pPr>
          </a:lstStyle>
          <a:p>
            <a:endParaRPr lang="en-US" dirty="0"/>
          </a:p>
        </p:txBody>
      </p:sp>
      <p:sp>
        <p:nvSpPr>
          <p:cNvPr id="52" name="SmartArt Placeholder 64">
            <a:extLst>
              <a:ext uri="{FF2B5EF4-FFF2-40B4-BE49-F238E27FC236}">
                <a16:creationId xmlns:a16="http://schemas.microsoft.com/office/drawing/2014/main" id="{36F0A2BA-D62F-014E-85BA-3DC151518290}"/>
              </a:ext>
            </a:extLst>
          </p:cNvPr>
          <p:cNvSpPr>
            <a:spLocks noGrp="1"/>
          </p:cNvSpPr>
          <p:nvPr>
            <p:ph type="dgm" sz="quarter" idx="37"/>
          </p:nvPr>
        </p:nvSpPr>
        <p:spPr>
          <a:xfrm flipV="1">
            <a:off x="1612612" y="3994363"/>
            <a:ext cx="716665" cy="27432"/>
          </a:xfrm>
          <a:prstGeom prst="rect">
            <a:avLst/>
          </a:prstGeom>
          <a:solidFill>
            <a:schemeClr val="accent1"/>
          </a:solidFill>
        </p:spPr>
        <p:txBody>
          <a:bodyPr>
            <a:noAutofit/>
          </a:bodyPr>
          <a:lstStyle>
            <a:lvl1pPr>
              <a:defRPr sz="800">
                <a:noFill/>
              </a:defRPr>
            </a:lvl1pPr>
          </a:lstStyle>
          <a:p>
            <a:endParaRPr lang="en-US" dirty="0"/>
          </a:p>
        </p:txBody>
      </p:sp>
      <p:sp>
        <p:nvSpPr>
          <p:cNvPr id="53" name="SmartArt Placeholder 64">
            <a:extLst>
              <a:ext uri="{FF2B5EF4-FFF2-40B4-BE49-F238E27FC236}">
                <a16:creationId xmlns:a16="http://schemas.microsoft.com/office/drawing/2014/main" id="{1AA9D5BD-F910-5F45-A178-F1DD914563DA}"/>
              </a:ext>
            </a:extLst>
          </p:cNvPr>
          <p:cNvSpPr>
            <a:spLocks noGrp="1"/>
          </p:cNvSpPr>
          <p:nvPr>
            <p:ph type="dgm" sz="quarter" idx="38"/>
          </p:nvPr>
        </p:nvSpPr>
        <p:spPr>
          <a:xfrm flipV="1">
            <a:off x="1612612" y="4551618"/>
            <a:ext cx="716665" cy="27432"/>
          </a:xfrm>
          <a:prstGeom prst="rect">
            <a:avLst/>
          </a:prstGeom>
          <a:solidFill>
            <a:schemeClr val="accent1"/>
          </a:solidFill>
        </p:spPr>
        <p:txBody>
          <a:bodyPr>
            <a:noAutofit/>
          </a:bodyPr>
          <a:lstStyle>
            <a:lvl1pPr>
              <a:defRPr sz="800">
                <a:noFill/>
              </a:defRPr>
            </a:lvl1pPr>
          </a:lstStyle>
          <a:p>
            <a:endParaRPr lang="en-US" dirty="0"/>
          </a:p>
        </p:txBody>
      </p:sp>
      <p:sp>
        <p:nvSpPr>
          <p:cNvPr id="54" name="SmartArt Placeholder 64">
            <a:extLst>
              <a:ext uri="{FF2B5EF4-FFF2-40B4-BE49-F238E27FC236}">
                <a16:creationId xmlns:a16="http://schemas.microsoft.com/office/drawing/2014/main" id="{D1662C04-4D31-BB40-902B-4162F37D5694}"/>
              </a:ext>
            </a:extLst>
          </p:cNvPr>
          <p:cNvSpPr>
            <a:spLocks noGrp="1"/>
          </p:cNvSpPr>
          <p:nvPr>
            <p:ph type="dgm" sz="quarter" idx="39"/>
          </p:nvPr>
        </p:nvSpPr>
        <p:spPr>
          <a:xfrm flipV="1">
            <a:off x="1612612" y="5108873"/>
            <a:ext cx="716665" cy="27432"/>
          </a:xfrm>
          <a:prstGeom prst="rect">
            <a:avLst/>
          </a:prstGeom>
          <a:solidFill>
            <a:schemeClr val="accent1"/>
          </a:solidFill>
        </p:spPr>
        <p:txBody>
          <a:bodyPr>
            <a:noAutofit/>
          </a:bodyPr>
          <a:lstStyle>
            <a:lvl1pPr>
              <a:defRPr sz="800">
                <a:noFill/>
              </a:defRPr>
            </a:lvl1pPr>
          </a:lstStyle>
          <a:p>
            <a:endParaRPr lang="en-US" dirty="0"/>
          </a:p>
        </p:txBody>
      </p:sp>
      <p:sp>
        <p:nvSpPr>
          <p:cNvPr id="55" name="SmartArt Placeholder 64">
            <a:extLst>
              <a:ext uri="{FF2B5EF4-FFF2-40B4-BE49-F238E27FC236}">
                <a16:creationId xmlns:a16="http://schemas.microsoft.com/office/drawing/2014/main" id="{7C666B9A-3411-FB49-8467-EDFACA570008}"/>
              </a:ext>
            </a:extLst>
          </p:cNvPr>
          <p:cNvSpPr>
            <a:spLocks noGrp="1"/>
          </p:cNvSpPr>
          <p:nvPr>
            <p:ph type="dgm" sz="quarter" idx="40"/>
          </p:nvPr>
        </p:nvSpPr>
        <p:spPr>
          <a:xfrm flipV="1">
            <a:off x="1612612" y="5666127"/>
            <a:ext cx="716665" cy="27432"/>
          </a:xfrm>
          <a:prstGeom prst="rect">
            <a:avLst/>
          </a:prstGeom>
          <a:solidFill>
            <a:schemeClr val="accent1"/>
          </a:solidFill>
        </p:spPr>
        <p:txBody>
          <a:bodyPr>
            <a:noAutofit/>
          </a:bodyPr>
          <a:lstStyle>
            <a:lvl1pPr>
              <a:defRPr sz="800">
                <a:noFill/>
              </a:defRPr>
            </a:lvl1pPr>
          </a:lstStyle>
          <a:p>
            <a:endParaRPr lang="en-US" dirty="0"/>
          </a:p>
        </p:txBody>
      </p:sp>
      <p:sp>
        <p:nvSpPr>
          <p:cNvPr id="56" name="Text Placeholder 82">
            <a:extLst>
              <a:ext uri="{FF2B5EF4-FFF2-40B4-BE49-F238E27FC236}">
                <a16:creationId xmlns:a16="http://schemas.microsoft.com/office/drawing/2014/main" id="{1804F574-BA54-8046-BA3B-24D991B22BA0}"/>
              </a:ext>
            </a:extLst>
          </p:cNvPr>
          <p:cNvSpPr>
            <a:spLocks noGrp="1"/>
          </p:cNvSpPr>
          <p:nvPr>
            <p:ph type="body" sz="quarter" idx="41" hasCustomPrompt="1"/>
          </p:nvPr>
        </p:nvSpPr>
        <p:spPr>
          <a:xfrm>
            <a:off x="2466660" y="1695701"/>
            <a:ext cx="5880967" cy="430887"/>
          </a:xfrm>
        </p:spPr>
        <p:txBody>
          <a:bodyPr>
            <a:noAutofit/>
          </a:bodyPr>
          <a:lstStyle>
            <a:lvl1pPr>
              <a:lnSpc>
                <a:spcPct val="99000"/>
              </a:lnSpc>
              <a:spcBef>
                <a:spcPts val="0"/>
              </a:spcBef>
              <a:spcAft>
                <a:spcPts val="1500"/>
              </a:spcAft>
              <a:defRPr sz="1400" b="1" i="0">
                <a:latin typeface="+mn-lt"/>
              </a:defRPr>
            </a:lvl1pPr>
          </a:lstStyle>
          <a:p>
            <a:pPr lvl="0"/>
            <a:r>
              <a:rPr lang="en-US" dirty="0"/>
              <a:t>Title Here Lorem ipsum dolor sit </a:t>
            </a:r>
            <a:r>
              <a:rPr lang="en-US" dirty="0" err="1"/>
              <a:t>amet</a:t>
            </a:r>
            <a:r>
              <a:rPr lang="en-US" dirty="0"/>
              <a:t> </a:t>
            </a:r>
            <a:r>
              <a:rPr lang="en-US" dirty="0" err="1"/>
              <a:t>consectetur</a:t>
            </a:r>
            <a:r>
              <a:rPr lang="en-US" dirty="0"/>
              <a:t> Title Here Lorem ipsum dolor sit </a:t>
            </a:r>
            <a:r>
              <a:rPr lang="en-US" dirty="0" err="1"/>
              <a:t>amet</a:t>
            </a:r>
            <a:r>
              <a:rPr lang="en-US" dirty="0"/>
              <a:t> </a:t>
            </a:r>
            <a:r>
              <a:rPr lang="en-US" dirty="0" err="1"/>
              <a:t>consectetur</a:t>
            </a:r>
            <a:r>
              <a:rPr lang="en-US" dirty="0"/>
              <a:t>  </a:t>
            </a:r>
          </a:p>
        </p:txBody>
      </p:sp>
      <p:sp>
        <p:nvSpPr>
          <p:cNvPr id="57" name="Text Placeholder 82">
            <a:extLst>
              <a:ext uri="{FF2B5EF4-FFF2-40B4-BE49-F238E27FC236}">
                <a16:creationId xmlns:a16="http://schemas.microsoft.com/office/drawing/2014/main" id="{B7C3858F-7BF4-904B-90F6-422D968A0AEF}"/>
              </a:ext>
            </a:extLst>
          </p:cNvPr>
          <p:cNvSpPr>
            <a:spLocks noGrp="1"/>
          </p:cNvSpPr>
          <p:nvPr>
            <p:ph type="body" sz="quarter" idx="42" hasCustomPrompt="1"/>
          </p:nvPr>
        </p:nvSpPr>
        <p:spPr>
          <a:xfrm>
            <a:off x="2466660" y="2253204"/>
            <a:ext cx="5880967" cy="430887"/>
          </a:xfrm>
        </p:spPr>
        <p:txBody>
          <a:bodyPr>
            <a:noAutofit/>
          </a:bodyPr>
          <a:lstStyle>
            <a:lvl1pPr>
              <a:lnSpc>
                <a:spcPct val="99000"/>
              </a:lnSpc>
              <a:spcBef>
                <a:spcPts val="0"/>
              </a:spcBef>
              <a:spcAft>
                <a:spcPts val="1500"/>
              </a:spcAft>
              <a:defRPr sz="1400" b="1" i="0">
                <a:latin typeface="+mn-lt"/>
              </a:defRPr>
            </a:lvl1pPr>
          </a:lstStyle>
          <a:p>
            <a:pPr lvl="0"/>
            <a:r>
              <a:rPr lang="en-US" dirty="0"/>
              <a:t>Title Here Lorem ipsum dolor sit </a:t>
            </a:r>
            <a:r>
              <a:rPr lang="en-US" dirty="0" err="1"/>
              <a:t>amet</a:t>
            </a:r>
            <a:r>
              <a:rPr lang="en-US" dirty="0"/>
              <a:t> </a:t>
            </a:r>
            <a:r>
              <a:rPr lang="en-US" dirty="0" err="1"/>
              <a:t>consectetur</a:t>
            </a:r>
            <a:r>
              <a:rPr lang="en-US" dirty="0"/>
              <a:t> Title Here Lorem ipsum dolor sit </a:t>
            </a:r>
            <a:r>
              <a:rPr lang="en-US" dirty="0" err="1"/>
              <a:t>amet</a:t>
            </a:r>
            <a:r>
              <a:rPr lang="en-US" dirty="0"/>
              <a:t> </a:t>
            </a:r>
            <a:r>
              <a:rPr lang="en-US" dirty="0" err="1"/>
              <a:t>consectetur</a:t>
            </a:r>
            <a:r>
              <a:rPr lang="en-US" dirty="0"/>
              <a:t>  </a:t>
            </a:r>
          </a:p>
        </p:txBody>
      </p:sp>
      <p:sp>
        <p:nvSpPr>
          <p:cNvPr id="58" name="Text Placeholder 82">
            <a:extLst>
              <a:ext uri="{FF2B5EF4-FFF2-40B4-BE49-F238E27FC236}">
                <a16:creationId xmlns:a16="http://schemas.microsoft.com/office/drawing/2014/main" id="{BBE9CB91-DE0B-FF49-95A6-4373ACA2F9BA}"/>
              </a:ext>
            </a:extLst>
          </p:cNvPr>
          <p:cNvSpPr>
            <a:spLocks noGrp="1"/>
          </p:cNvSpPr>
          <p:nvPr>
            <p:ph type="body" sz="quarter" idx="43" hasCustomPrompt="1"/>
          </p:nvPr>
        </p:nvSpPr>
        <p:spPr>
          <a:xfrm>
            <a:off x="2466660" y="2810707"/>
            <a:ext cx="5880967" cy="430887"/>
          </a:xfrm>
        </p:spPr>
        <p:txBody>
          <a:bodyPr>
            <a:noAutofit/>
          </a:bodyPr>
          <a:lstStyle>
            <a:lvl1pPr>
              <a:lnSpc>
                <a:spcPct val="99000"/>
              </a:lnSpc>
              <a:spcBef>
                <a:spcPts val="0"/>
              </a:spcBef>
              <a:spcAft>
                <a:spcPts val="1500"/>
              </a:spcAft>
              <a:defRPr sz="1400" b="1" i="0">
                <a:latin typeface="+mn-lt"/>
              </a:defRPr>
            </a:lvl1pPr>
          </a:lstStyle>
          <a:p>
            <a:pPr lvl="0"/>
            <a:r>
              <a:rPr lang="en-US" dirty="0"/>
              <a:t>Title Here Lorem ipsum dolor sit </a:t>
            </a:r>
            <a:r>
              <a:rPr lang="en-US" dirty="0" err="1"/>
              <a:t>amet</a:t>
            </a:r>
            <a:r>
              <a:rPr lang="en-US" dirty="0"/>
              <a:t> </a:t>
            </a:r>
            <a:r>
              <a:rPr lang="en-US" dirty="0" err="1"/>
              <a:t>consectetur</a:t>
            </a:r>
            <a:r>
              <a:rPr lang="en-US" dirty="0"/>
              <a:t> Title Here Lorem ipsum dolor sit </a:t>
            </a:r>
            <a:r>
              <a:rPr lang="en-US" dirty="0" err="1"/>
              <a:t>amet</a:t>
            </a:r>
            <a:r>
              <a:rPr lang="en-US" dirty="0"/>
              <a:t> </a:t>
            </a:r>
            <a:r>
              <a:rPr lang="en-US" dirty="0" err="1"/>
              <a:t>consectetur</a:t>
            </a:r>
            <a:r>
              <a:rPr lang="en-US" dirty="0"/>
              <a:t>  </a:t>
            </a:r>
          </a:p>
        </p:txBody>
      </p:sp>
      <p:sp>
        <p:nvSpPr>
          <p:cNvPr id="59" name="Text Placeholder 82">
            <a:extLst>
              <a:ext uri="{FF2B5EF4-FFF2-40B4-BE49-F238E27FC236}">
                <a16:creationId xmlns:a16="http://schemas.microsoft.com/office/drawing/2014/main" id="{32B89BD0-6211-034B-8408-5D0166FDEBB5}"/>
              </a:ext>
            </a:extLst>
          </p:cNvPr>
          <p:cNvSpPr>
            <a:spLocks noGrp="1"/>
          </p:cNvSpPr>
          <p:nvPr>
            <p:ph type="body" sz="quarter" idx="44" hasCustomPrompt="1"/>
          </p:nvPr>
        </p:nvSpPr>
        <p:spPr>
          <a:xfrm>
            <a:off x="2466660" y="3368210"/>
            <a:ext cx="5880967" cy="430887"/>
          </a:xfrm>
        </p:spPr>
        <p:txBody>
          <a:bodyPr>
            <a:noAutofit/>
          </a:bodyPr>
          <a:lstStyle>
            <a:lvl1pPr>
              <a:lnSpc>
                <a:spcPct val="99000"/>
              </a:lnSpc>
              <a:spcBef>
                <a:spcPts val="0"/>
              </a:spcBef>
              <a:spcAft>
                <a:spcPts val="1500"/>
              </a:spcAft>
              <a:defRPr sz="1400" b="1" i="0">
                <a:latin typeface="+mn-lt"/>
              </a:defRPr>
            </a:lvl1pPr>
          </a:lstStyle>
          <a:p>
            <a:pPr lvl="0"/>
            <a:r>
              <a:rPr lang="en-US" dirty="0"/>
              <a:t>Title Here Lorem ipsum dolor sit </a:t>
            </a:r>
            <a:r>
              <a:rPr lang="en-US" dirty="0" err="1"/>
              <a:t>amet</a:t>
            </a:r>
            <a:r>
              <a:rPr lang="en-US" dirty="0"/>
              <a:t> </a:t>
            </a:r>
            <a:r>
              <a:rPr lang="en-US" dirty="0" err="1"/>
              <a:t>consectetur</a:t>
            </a:r>
            <a:r>
              <a:rPr lang="en-US" dirty="0"/>
              <a:t> Title Here Lorem ipsum dolor sit </a:t>
            </a:r>
            <a:r>
              <a:rPr lang="en-US" dirty="0" err="1"/>
              <a:t>amet</a:t>
            </a:r>
            <a:r>
              <a:rPr lang="en-US" dirty="0"/>
              <a:t> </a:t>
            </a:r>
            <a:r>
              <a:rPr lang="en-US" dirty="0" err="1"/>
              <a:t>consectetur</a:t>
            </a:r>
            <a:r>
              <a:rPr lang="en-US" dirty="0"/>
              <a:t>  </a:t>
            </a:r>
          </a:p>
        </p:txBody>
      </p:sp>
      <p:sp>
        <p:nvSpPr>
          <p:cNvPr id="60" name="Text Placeholder 82">
            <a:extLst>
              <a:ext uri="{FF2B5EF4-FFF2-40B4-BE49-F238E27FC236}">
                <a16:creationId xmlns:a16="http://schemas.microsoft.com/office/drawing/2014/main" id="{BE5B902D-8C88-4D45-9C0D-A63CE0D09882}"/>
              </a:ext>
            </a:extLst>
          </p:cNvPr>
          <p:cNvSpPr>
            <a:spLocks noGrp="1"/>
          </p:cNvSpPr>
          <p:nvPr>
            <p:ph type="body" sz="quarter" idx="45" hasCustomPrompt="1"/>
          </p:nvPr>
        </p:nvSpPr>
        <p:spPr>
          <a:xfrm>
            <a:off x="2466660" y="3925713"/>
            <a:ext cx="5880967" cy="430887"/>
          </a:xfrm>
        </p:spPr>
        <p:txBody>
          <a:bodyPr>
            <a:noAutofit/>
          </a:bodyPr>
          <a:lstStyle>
            <a:lvl1pPr>
              <a:lnSpc>
                <a:spcPct val="99000"/>
              </a:lnSpc>
              <a:spcBef>
                <a:spcPts val="0"/>
              </a:spcBef>
              <a:spcAft>
                <a:spcPts val="1500"/>
              </a:spcAft>
              <a:defRPr sz="1400" b="1" i="0">
                <a:latin typeface="+mn-lt"/>
              </a:defRPr>
            </a:lvl1pPr>
          </a:lstStyle>
          <a:p>
            <a:pPr lvl="0"/>
            <a:r>
              <a:rPr lang="en-US" dirty="0"/>
              <a:t>Title Here Lorem ipsum dolor sit </a:t>
            </a:r>
            <a:r>
              <a:rPr lang="en-US" dirty="0" err="1"/>
              <a:t>amet</a:t>
            </a:r>
            <a:r>
              <a:rPr lang="en-US" dirty="0"/>
              <a:t> </a:t>
            </a:r>
            <a:r>
              <a:rPr lang="en-US" dirty="0" err="1"/>
              <a:t>consectetur</a:t>
            </a:r>
            <a:r>
              <a:rPr lang="en-US" dirty="0"/>
              <a:t> Title Here Lorem ipsum dolor sit </a:t>
            </a:r>
            <a:r>
              <a:rPr lang="en-US" dirty="0" err="1"/>
              <a:t>amet</a:t>
            </a:r>
            <a:r>
              <a:rPr lang="en-US" dirty="0"/>
              <a:t> </a:t>
            </a:r>
            <a:r>
              <a:rPr lang="en-US" dirty="0" err="1"/>
              <a:t>consectetur</a:t>
            </a:r>
            <a:r>
              <a:rPr lang="en-US" dirty="0"/>
              <a:t>  </a:t>
            </a:r>
          </a:p>
        </p:txBody>
      </p:sp>
      <p:sp>
        <p:nvSpPr>
          <p:cNvPr id="61" name="Text Placeholder 82">
            <a:extLst>
              <a:ext uri="{FF2B5EF4-FFF2-40B4-BE49-F238E27FC236}">
                <a16:creationId xmlns:a16="http://schemas.microsoft.com/office/drawing/2014/main" id="{9BFB8698-D052-354D-A5B0-5078AA619974}"/>
              </a:ext>
            </a:extLst>
          </p:cNvPr>
          <p:cNvSpPr>
            <a:spLocks noGrp="1"/>
          </p:cNvSpPr>
          <p:nvPr>
            <p:ph type="body" sz="quarter" idx="46" hasCustomPrompt="1"/>
          </p:nvPr>
        </p:nvSpPr>
        <p:spPr>
          <a:xfrm>
            <a:off x="2466660" y="4483216"/>
            <a:ext cx="5880967" cy="430887"/>
          </a:xfrm>
        </p:spPr>
        <p:txBody>
          <a:bodyPr>
            <a:noAutofit/>
          </a:bodyPr>
          <a:lstStyle>
            <a:lvl1pPr>
              <a:lnSpc>
                <a:spcPct val="99000"/>
              </a:lnSpc>
              <a:spcBef>
                <a:spcPts val="0"/>
              </a:spcBef>
              <a:spcAft>
                <a:spcPts val="1500"/>
              </a:spcAft>
              <a:defRPr sz="1400" b="1" i="0">
                <a:latin typeface="+mn-lt"/>
              </a:defRPr>
            </a:lvl1pPr>
          </a:lstStyle>
          <a:p>
            <a:pPr lvl="0"/>
            <a:r>
              <a:rPr lang="en-US" dirty="0"/>
              <a:t>Title Here Lorem ipsum dolor sit </a:t>
            </a:r>
            <a:r>
              <a:rPr lang="en-US" dirty="0" err="1"/>
              <a:t>amet</a:t>
            </a:r>
            <a:r>
              <a:rPr lang="en-US" dirty="0"/>
              <a:t> </a:t>
            </a:r>
            <a:r>
              <a:rPr lang="en-US" dirty="0" err="1"/>
              <a:t>consectetur</a:t>
            </a:r>
            <a:r>
              <a:rPr lang="en-US" dirty="0"/>
              <a:t> Title Here Lorem ipsum dolor sit </a:t>
            </a:r>
            <a:r>
              <a:rPr lang="en-US" dirty="0" err="1"/>
              <a:t>amet</a:t>
            </a:r>
            <a:r>
              <a:rPr lang="en-US" dirty="0"/>
              <a:t> </a:t>
            </a:r>
            <a:r>
              <a:rPr lang="en-US" dirty="0" err="1"/>
              <a:t>consectetur</a:t>
            </a:r>
            <a:r>
              <a:rPr lang="en-US" dirty="0"/>
              <a:t>  </a:t>
            </a:r>
          </a:p>
        </p:txBody>
      </p:sp>
      <p:sp>
        <p:nvSpPr>
          <p:cNvPr id="62" name="Text Placeholder 82">
            <a:extLst>
              <a:ext uri="{FF2B5EF4-FFF2-40B4-BE49-F238E27FC236}">
                <a16:creationId xmlns:a16="http://schemas.microsoft.com/office/drawing/2014/main" id="{19CC2105-C8EC-CF4A-91FC-09DC5200286C}"/>
              </a:ext>
            </a:extLst>
          </p:cNvPr>
          <p:cNvSpPr>
            <a:spLocks noGrp="1"/>
          </p:cNvSpPr>
          <p:nvPr>
            <p:ph type="body" sz="quarter" idx="47" hasCustomPrompt="1"/>
          </p:nvPr>
        </p:nvSpPr>
        <p:spPr>
          <a:xfrm>
            <a:off x="2466660" y="5040719"/>
            <a:ext cx="5880967" cy="430887"/>
          </a:xfrm>
        </p:spPr>
        <p:txBody>
          <a:bodyPr>
            <a:noAutofit/>
          </a:bodyPr>
          <a:lstStyle>
            <a:lvl1pPr>
              <a:lnSpc>
                <a:spcPct val="99000"/>
              </a:lnSpc>
              <a:spcBef>
                <a:spcPts val="0"/>
              </a:spcBef>
              <a:spcAft>
                <a:spcPts val="1500"/>
              </a:spcAft>
              <a:defRPr sz="1400" b="1" i="0">
                <a:latin typeface="+mn-lt"/>
              </a:defRPr>
            </a:lvl1pPr>
          </a:lstStyle>
          <a:p>
            <a:pPr lvl="0"/>
            <a:r>
              <a:rPr lang="en-US" dirty="0"/>
              <a:t>Title Here Lorem ipsum dolor sit </a:t>
            </a:r>
            <a:r>
              <a:rPr lang="en-US" dirty="0" err="1"/>
              <a:t>amet</a:t>
            </a:r>
            <a:r>
              <a:rPr lang="en-US" dirty="0"/>
              <a:t> </a:t>
            </a:r>
            <a:r>
              <a:rPr lang="en-US" dirty="0" err="1"/>
              <a:t>consectetur</a:t>
            </a:r>
            <a:r>
              <a:rPr lang="en-US" dirty="0"/>
              <a:t> Title Here Lorem ipsum dolor sit </a:t>
            </a:r>
            <a:r>
              <a:rPr lang="en-US" dirty="0" err="1"/>
              <a:t>amet</a:t>
            </a:r>
            <a:r>
              <a:rPr lang="en-US" dirty="0"/>
              <a:t> </a:t>
            </a:r>
            <a:r>
              <a:rPr lang="en-US" dirty="0" err="1"/>
              <a:t>consectetur</a:t>
            </a:r>
            <a:r>
              <a:rPr lang="en-US" dirty="0"/>
              <a:t>  </a:t>
            </a:r>
          </a:p>
        </p:txBody>
      </p:sp>
      <p:sp>
        <p:nvSpPr>
          <p:cNvPr id="63" name="Text Placeholder 82">
            <a:extLst>
              <a:ext uri="{FF2B5EF4-FFF2-40B4-BE49-F238E27FC236}">
                <a16:creationId xmlns:a16="http://schemas.microsoft.com/office/drawing/2014/main" id="{AA46AEA6-3D2D-D84D-B60A-6CEB066036FB}"/>
              </a:ext>
            </a:extLst>
          </p:cNvPr>
          <p:cNvSpPr>
            <a:spLocks noGrp="1"/>
          </p:cNvSpPr>
          <p:nvPr>
            <p:ph type="body" sz="quarter" idx="48" hasCustomPrompt="1"/>
          </p:nvPr>
        </p:nvSpPr>
        <p:spPr>
          <a:xfrm>
            <a:off x="2466660" y="5598223"/>
            <a:ext cx="5880967" cy="430887"/>
          </a:xfrm>
        </p:spPr>
        <p:txBody>
          <a:bodyPr>
            <a:noAutofit/>
          </a:bodyPr>
          <a:lstStyle>
            <a:lvl1pPr>
              <a:lnSpc>
                <a:spcPct val="99000"/>
              </a:lnSpc>
              <a:spcBef>
                <a:spcPts val="0"/>
              </a:spcBef>
              <a:spcAft>
                <a:spcPts val="1500"/>
              </a:spcAft>
              <a:defRPr sz="1400" b="1" i="0">
                <a:latin typeface="+mn-lt"/>
              </a:defRPr>
            </a:lvl1pPr>
          </a:lstStyle>
          <a:p>
            <a:pPr lvl="0"/>
            <a:r>
              <a:rPr lang="en-US" dirty="0"/>
              <a:t>Title Here Lorem ipsum dolor sit </a:t>
            </a:r>
            <a:r>
              <a:rPr lang="en-US" dirty="0" err="1"/>
              <a:t>amet</a:t>
            </a:r>
            <a:r>
              <a:rPr lang="en-US" dirty="0"/>
              <a:t> </a:t>
            </a:r>
            <a:r>
              <a:rPr lang="en-US" dirty="0" err="1"/>
              <a:t>consectetur</a:t>
            </a:r>
            <a:r>
              <a:rPr lang="en-US" dirty="0"/>
              <a:t> Title Here Lorem ipsum dolor sit </a:t>
            </a:r>
            <a:r>
              <a:rPr lang="en-US" dirty="0" err="1"/>
              <a:t>amet</a:t>
            </a:r>
            <a:r>
              <a:rPr lang="en-US" dirty="0"/>
              <a:t> </a:t>
            </a:r>
            <a:r>
              <a:rPr lang="en-US" dirty="0" err="1"/>
              <a:t>consectetur</a:t>
            </a:r>
            <a:r>
              <a:rPr lang="en-US" dirty="0"/>
              <a:t>  </a:t>
            </a:r>
          </a:p>
        </p:txBody>
      </p:sp>
      <p:sp>
        <p:nvSpPr>
          <p:cNvPr id="35"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sz="1100" b="1" cap="all" baseline="0">
                <a:solidFill>
                  <a:schemeClr val="accent1">
                    <a:lumMod val="40000"/>
                    <a:lumOff val="60000"/>
                  </a:schemeClr>
                </a:solidFill>
                <a:latin typeface="Soleil" panose="00000500000000000000" pitchFamily="50" charset="0"/>
              </a:defRPr>
            </a:lvl1pPr>
          </a:lstStyle>
          <a:p>
            <a:pPr lvl="0"/>
            <a:r>
              <a:rPr lang="en-US" dirty="0"/>
              <a:t>Section title optional</a:t>
            </a:r>
          </a:p>
        </p:txBody>
      </p:sp>
    </p:spTree>
    <p:extLst>
      <p:ext uri="{BB962C8B-B14F-4D97-AF65-F5344CB8AC3E}">
        <p14:creationId xmlns:p14="http://schemas.microsoft.com/office/powerpoint/2010/main" val="3414531432"/>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Quote Light with Photo">
    <p:spTree>
      <p:nvGrpSpPr>
        <p:cNvPr id="1" name=""/>
        <p:cNvGrpSpPr/>
        <p:nvPr/>
      </p:nvGrpSpPr>
      <p:grpSpPr>
        <a:xfrm>
          <a:off x="0" y="0"/>
          <a:ext cx="0" cy="0"/>
          <a:chOff x="0" y="0"/>
          <a:chExt cx="0" cy="0"/>
        </a:xfrm>
      </p:grpSpPr>
      <p:sp>
        <p:nvSpPr>
          <p:cNvPr id="16" name="Picture Placeholder 7">
            <a:extLst>
              <a:ext uri="{FF2B5EF4-FFF2-40B4-BE49-F238E27FC236}">
                <a16:creationId xmlns:a16="http://schemas.microsoft.com/office/drawing/2014/main" id="{38DCB291-0FFA-AD4C-A818-A6190C64A0C6}"/>
              </a:ext>
            </a:extLst>
          </p:cNvPr>
          <p:cNvSpPr>
            <a:spLocks noGrp="1"/>
          </p:cNvSpPr>
          <p:nvPr>
            <p:ph type="pic" sz="quarter" idx="26"/>
          </p:nvPr>
        </p:nvSpPr>
        <p:spPr>
          <a:xfrm>
            <a:off x="1189050" y="0"/>
            <a:ext cx="11002950" cy="6867144"/>
          </a:xfrm>
          <a:solidFill>
            <a:schemeClr val="bg1">
              <a:lumMod val="75000"/>
            </a:schemeClr>
          </a:solidFill>
        </p:spPr>
        <p:txBody>
          <a:bodyPr lIns="91440" tIns="45720" rIns="45720" bIns="91440" anchor="b" anchorCtr="0">
            <a:noAutofit/>
          </a:bodyPr>
          <a:lstStyle>
            <a:lvl1pPr>
              <a:defRPr sz="1400">
                <a:noFill/>
              </a:defRPr>
            </a:lvl1pPr>
          </a:lstStyle>
          <a:p>
            <a:endParaRPr lang="en-US"/>
          </a:p>
        </p:txBody>
      </p:sp>
      <p:sp>
        <p:nvSpPr>
          <p:cNvPr id="13" name="Text Placeholder 19">
            <a:extLst>
              <a:ext uri="{FF2B5EF4-FFF2-40B4-BE49-F238E27FC236}">
                <a16:creationId xmlns:a16="http://schemas.microsoft.com/office/drawing/2014/main" id="{58FB9F31-7FB4-4045-AB06-09CDDECA87A5}"/>
              </a:ext>
            </a:extLst>
          </p:cNvPr>
          <p:cNvSpPr>
            <a:spLocks noGrp="1"/>
          </p:cNvSpPr>
          <p:nvPr>
            <p:ph type="body" sz="quarter" idx="29"/>
          </p:nvPr>
        </p:nvSpPr>
        <p:spPr>
          <a:xfrm>
            <a:off x="1188718" y="0"/>
            <a:ext cx="6587399" cy="6858000"/>
          </a:xfrm>
          <a:solidFill>
            <a:schemeClr val="bg2">
              <a:alpha val="75000"/>
            </a:schemeClr>
          </a:solidFill>
        </p:spPr>
        <p:txBody>
          <a:bodyPr>
            <a:noAutofit/>
          </a:bodyPr>
          <a:lstStyle>
            <a:lvl1pPr algn="ctr">
              <a:defRPr sz="800">
                <a:noFill/>
              </a:defRPr>
            </a:lvl1pPr>
            <a:lvl2pPr algn="ctr">
              <a:defRPr sz="800">
                <a:noFill/>
              </a:defRPr>
            </a:lvl2pPr>
            <a:lvl3pPr>
              <a:defRPr sz="800">
                <a:noFill/>
              </a:defRPr>
            </a:lvl3pPr>
            <a:lvl4pPr>
              <a:defRPr sz="800">
                <a:noFill/>
              </a:defRPr>
            </a:lvl4pPr>
            <a:lvl5pPr>
              <a:defRPr sz="800">
                <a:noFill/>
              </a:defRPr>
            </a:lvl5pPr>
          </a:lstStyle>
          <a:p>
            <a:pPr lvl="0"/>
            <a:endParaRPr lang="en-US" dirty="0"/>
          </a:p>
        </p:txBody>
      </p:sp>
      <p:sp>
        <p:nvSpPr>
          <p:cNvPr id="3" name="Content Placeholder 2"/>
          <p:cNvSpPr>
            <a:spLocks noGrp="1"/>
          </p:cNvSpPr>
          <p:nvPr>
            <p:ph idx="1" hasCustomPrompt="1"/>
          </p:nvPr>
        </p:nvSpPr>
        <p:spPr>
          <a:xfrm>
            <a:off x="1633135" y="748604"/>
            <a:ext cx="5832679" cy="5140569"/>
          </a:xfrm>
        </p:spPr>
        <p:txBody>
          <a:bodyPr anchor="ctr" anchorCtr="0">
            <a:noAutofit/>
          </a:bodyPr>
          <a:lstStyle>
            <a:lvl1pPr>
              <a:defRPr sz="3200">
                <a:solidFill>
                  <a:schemeClr val="tx1"/>
                </a:solidFill>
              </a:defRPr>
            </a:lvl1pPr>
            <a:lvl2pPr>
              <a:defRPr sz="2000">
                <a:solidFill>
                  <a:schemeClr val="tx1"/>
                </a:solidFill>
              </a:defRPr>
            </a:lvl2pPr>
            <a:lvl3pPr marL="347663" indent="-347663">
              <a:buClr>
                <a:schemeClr val="accent1"/>
              </a:buClr>
              <a:defRPr sz="2000">
                <a:solidFill>
                  <a:schemeClr val="tx1"/>
                </a:solidFill>
              </a:defRPr>
            </a:lvl3pPr>
            <a:lvl4pPr marL="571500" indent="-228600">
              <a:defRPr sz="1800">
                <a:solidFill>
                  <a:schemeClr val="tx1"/>
                </a:solidFill>
              </a:defRPr>
            </a:lvl4pPr>
            <a:lvl5pPr marL="855663" indent="-284163">
              <a:defRPr sz="18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noAutofit/>
          </a:bodyPr>
          <a:lstStyle/>
          <a:p>
            <a:fld id="{B6941E7E-3E25-45A7-9EE6-3D8C805B96CD}" type="datetimeFigureOut">
              <a:rPr lang="en-US" smtClean="0"/>
              <a:t>6/11/2025</a:t>
            </a:fld>
            <a:endParaRPr lang="en-US"/>
          </a:p>
        </p:txBody>
      </p:sp>
      <p:sp>
        <p:nvSpPr>
          <p:cNvPr id="6" name="Footer Placeholder 5"/>
          <p:cNvSpPr>
            <a:spLocks noGrp="1"/>
          </p:cNvSpPr>
          <p:nvPr>
            <p:ph type="ftr" sz="quarter" idx="11"/>
          </p:nvPr>
        </p:nvSpPr>
        <p:spPr>
          <a:xfrm>
            <a:off x="3739376" y="6356350"/>
            <a:ext cx="3725458" cy="365125"/>
          </a:xfrm>
        </p:spPr>
        <p:txBody>
          <a:bodyPr>
            <a:noAutofit/>
          </a:bodyPr>
          <a:lstStyle/>
          <a:p>
            <a:endParaRPr lang="en-US" dirty="0"/>
          </a:p>
        </p:txBody>
      </p:sp>
      <p:sp>
        <p:nvSpPr>
          <p:cNvPr id="7" name="Slide Number Placeholder 6"/>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8" name="Rectangle 7">
            <a:extLst>
              <a:ext uri="{FF2B5EF4-FFF2-40B4-BE49-F238E27FC236}">
                <a16:creationId xmlns:a16="http://schemas.microsoft.com/office/drawing/2014/main" id="{0E105EF9-A6A1-594B-BD0B-319F7CFF2BFF}"/>
              </a:ext>
            </a:extLst>
          </p:cNvPr>
          <p:cNvSpPr/>
          <p:nvPr/>
        </p:nvSpPr>
        <p:spPr>
          <a:xfrm>
            <a:off x="329" y="0"/>
            <a:ext cx="11887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4"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lang="en-US" sz="1100" b="1" kern="1200" cap="all" baseline="0" dirty="0">
                <a:solidFill>
                  <a:schemeClr val="accent6"/>
                </a:solidFill>
                <a:latin typeface="Soleil" panose="00000500000000000000" pitchFamily="50" charset="0"/>
                <a:ea typeface="+mn-ea"/>
                <a:cs typeface="+mn-cs"/>
              </a:defRPr>
            </a:lvl1pPr>
          </a:lstStyle>
          <a:p>
            <a:pPr lvl="0"/>
            <a:r>
              <a:rPr lang="en-US" dirty="0"/>
              <a:t>Section title optional</a:t>
            </a:r>
          </a:p>
        </p:txBody>
      </p:sp>
    </p:spTree>
    <p:extLst>
      <p:ext uri="{BB962C8B-B14F-4D97-AF65-F5344CB8AC3E}">
        <p14:creationId xmlns:p14="http://schemas.microsoft.com/office/powerpoint/2010/main" val="36673822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losing Slide w disclaimer 2">
    <p:bg>
      <p:bgPr>
        <a:solidFill>
          <a:schemeClr val="accent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582399" y="7009889"/>
            <a:ext cx="492513" cy="365125"/>
          </a:xfrm>
        </p:spPr>
        <p:txBody>
          <a:bodyPr>
            <a:noAutofit/>
          </a:bodyPr>
          <a:lstStyle/>
          <a:p>
            <a:fld id="{9D22252B-662F-4A20-8370-AB8D7C3D9889}" type="slidenum">
              <a:rPr lang="en-US" smtClean="0"/>
              <a:t>‹#›</a:t>
            </a:fld>
            <a:endParaRPr lang="en-US"/>
          </a:p>
        </p:txBody>
      </p:sp>
      <p:sp>
        <p:nvSpPr>
          <p:cNvPr id="4" name="Title 1">
            <a:extLst>
              <a:ext uri="{FF2B5EF4-FFF2-40B4-BE49-F238E27FC236}">
                <a16:creationId xmlns:a16="http://schemas.microsoft.com/office/drawing/2014/main" id="{F9B9F6ED-20E0-B674-FC9A-5F07C2CCD291}"/>
              </a:ext>
            </a:extLst>
          </p:cNvPr>
          <p:cNvSpPr>
            <a:spLocks noGrp="1"/>
          </p:cNvSpPr>
          <p:nvPr>
            <p:ph type="ctrTitle" hasCustomPrompt="1"/>
          </p:nvPr>
        </p:nvSpPr>
        <p:spPr>
          <a:xfrm>
            <a:off x="1181100" y="1187531"/>
            <a:ext cx="10497944" cy="3752603"/>
          </a:xfrm>
        </p:spPr>
        <p:txBody>
          <a:bodyPr anchor="ctr" anchorCtr="0">
            <a:noAutofit/>
          </a:bodyPr>
          <a:lstStyle>
            <a:lvl1pPr algn="l">
              <a:lnSpc>
                <a:spcPct val="80000"/>
              </a:lnSpc>
              <a:defRPr sz="4800">
                <a:solidFill>
                  <a:schemeClr val="bg1"/>
                </a:solidFill>
              </a:defRPr>
            </a:lvl1pPr>
          </a:lstStyle>
          <a:p>
            <a:r>
              <a:rPr lang="en-US" dirty="0"/>
              <a:t>Quote/callout here</a:t>
            </a:r>
          </a:p>
        </p:txBody>
      </p:sp>
      <p:sp>
        <p:nvSpPr>
          <p:cNvPr id="10" name="Subtitle 2">
            <a:extLst>
              <a:ext uri="{FF2B5EF4-FFF2-40B4-BE49-F238E27FC236}">
                <a16:creationId xmlns:a16="http://schemas.microsoft.com/office/drawing/2014/main" id="{09BE9874-0DD4-8E79-592B-3647970DA950}"/>
              </a:ext>
            </a:extLst>
          </p:cNvPr>
          <p:cNvSpPr>
            <a:spLocks noGrp="1"/>
          </p:cNvSpPr>
          <p:nvPr>
            <p:ph type="subTitle" idx="1"/>
          </p:nvPr>
        </p:nvSpPr>
        <p:spPr>
          <a:xfrm>
            <a:off x="1170279" y="4940135"/>
            <a:ext cx="10508765" cy="1237551"/>
          </a:xfrm>
        </p:spPr>
        <p:txBody>
          <a:bodyPr anchor="t" anchorCtr="0">
            <a:noAutofit/>
          </a:bodyPr>
          <a:lstStyle>
            <a:lvl1pPr marL="0" indent="0" algn="l">
              <a:lnSpc>
                <a:spcPct val="95000"/>
              </a:lnSpc>
              <a:spcBef>
                <a:spcPts val="300"/>
              </a:spcBef>
              <a:spcAft>
                <a:spcPts val="300"/>
              </a:spcAft>
              <a:buNone/>
              <a:defRPr sz="2400" b="0">
                <a:solidFill>
                  <a:schemeClr val="accent6"/>
                </a:solidFill>
                <a:latin typeface="Soleil Sb" panose="000006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Graphic 102">
            <a:extLst>
              <a:ext uri="{FF2B5EF4-FFF2-40B4-BE49-F238E27FC236}">
                <a16:creationId xmlns:a16="http://schemas.microsoft.com/office/drawing/2014/main" id="{F0C43B95-9793-D08D-04A9-3E51528ED764}"/>
              </a:ext>
            </a:extLst>
          </p:cNvPr>
          <p:cNvSpPr/>
          <p:nvPr userDrawn="1"/>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pic>
        <p:nvPicPr>
          <p:cNvPr id="3" name="Picture 2">
            <a:extLst>
              <a:ext uri="{FF2B5EF4-FFF2-40B4-BE49-F238E27FC236}">
                <a16:creationId xmlns:a16="http://schemas.microsoft.com/office/drawing/2014/main" id="{F0218824-3034-6C2E-4EF3-CC8CADAD331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8373" b="80015"/>
          <a:stretch/>
        </p:blipFill>
        <p:spPr>
          <a:xfrm>
            <a:off x="1" y="4389"/>
            <a:ext cx="12192000" cy="183807"/>
          </a:xfrm>
          <a:prstGeom prst="rect">
            <a:avLst/>
          </a:prstGeom>
        </p:spPr>
      </p:pic>
      <p:sp>
        <p:nvSpPr>
          <p:cNvPr id="11" name="SmartArt Placeholder 3">
            <a:extLst>
              <a:ext uri="{FF2B5EF4-FFF2-40B4-BE49-F238E27FC236}">
                <a16:creationId xmlns:a16="http://schemas.microsoft.com/office/drawing/2014/main" id="{6357FBAB-231D-1E57-71D9-690841376177}"/>
              </a:ext>
            </a:extLst>
          </p:cNvPr>
          <p:cNvSpPr txBox="1">
            <a:spLocks/>
          </p:cNvSpPr>
          <p:nvPr/>
        </p:nvSpPr>
        <p:spPr>
          <a:xfrm rot="5400000">
            <a:off x="703982" y="293179"/>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Tree>
    <p:extLst>
      <p:ext uri="{BB962C8B-B14F-4D97-AF65-F5344CB8AC3E}">
        <p14:creationId xmlns:p14="http://schemas.microsoft.com/office/powerpoint/2010/main" val="8169580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losing Slide w disclaimer 2">
    <p:bg>
      <p:bgPr>
        <a:solidFill>
          <a:schemeClr val="accent2"/>
        </a:solidFill>
        <a:effectLst/>
      </p:bgPr>
    </p:bg>
    <p:spTree>
      <p:nvGrpSpPr>
        <p:cNvPr id="1" name=""/>
        <p:cNvGrpSpPr/>
        <p:nvPr/>
      </p:nvGrpSpPr>
      <p:grpSpPr>
        <a:xfrm>
          <a:off x="0" y="0"/>
          <a:ext cx="0" cy="0"/>
          <a:chOff x="0" y="0"/>
          <a:chExt cx="0" cy="0"/>
        </a:xfrm>
      </p:grpSpPr>
      <p:pic>
        <p:nvPicPr>
          <p:cNvPr id="5" name="Picture Placeholder 20">
            <a:extLst>
              <a:ext uri="{FF2B5EF4-FFF2-40B4-BE49-F238E27FC236}">
                <a16:creationId xmlns:a16="http://schemas.microsoft.com/office/drawing/2014/main" id="{EFA34023-1BEE-1425-14D2-603A58901D29}"/>
              </a:ext>
            </a:extLst>
          </p:cNvPr>
          <p:cNvPicPr preferRelativeResize="0">
            <a:picLocks/>
          </p:cNvPicPr>
          <p:nvPr userDrawn="1"/>
        </p:nvPicPr>
        <p:blipFill rotWithShape="1">
          <a:blip r:embed="rId2" cstate="print">
            <a:extLst>
              <a:ext uri="{28A0092B-C50C-407E-A947-70E740481C1C}">
                <a14:useLocalDpi xmlns:a14="http://schemas.microsoft.com/office/drawing/2010/main" val="0"/>
              </a:ext>
            </a:extLst>
          </a:blip>
          <a:srcRect l="1124" t="22588" b="75071"/>
          <a:stretch/>
        </p:blipFill>
        <p:spPr>
          <a:xfrm>
            <a:off x="0" y="0"/>
            <a:ext cx="12188952" cy="182880"/>
          </a:xfrm>
          <a:prstGeom prst="rect">
            <a:avLst/>
          </a:prstGeom>
        </p:spPr>
      </p:pic>
      <p:sp>
        <p:nvSpPr>
          <p:cNvPr id="6" name="Slide Number Placeholder 5"/>
          <p:cNvSpPr>
            <a:spLocks noGrp="1"/>
          </p:cNvSpPr>
          <p:nvPr>
            <p:ph type="sldNum" sz="quarter" idx="12"/>
          </p:nvPr>
        </p:nvSpPr>
        <p:spPr>
          <a:xfrm>
            <a:off x="11582399" y="7009889"/>
            <a:ext cx="492513" cy="365125"/>
          </a:xfrm>
        </p:spPr>
        <p:txBody>
          <a:bodyPr>
            <a:noAutofit/>
          </a:bodyPr>
          <a:lstStyle/>
          <a:p>
            <a:fld id="{9D22252B-662F-4A20-8370-AB8D7C3D9889}" type="slidenum">
              <a:rPr lang="en-US" smtClean="0"/>
              <a:t>‹#›</a:t>
            </a:fld>
            <a:endParaRPr lang="en-US"/>
          </a:p>
        </p:txBody>
      </p:sp>
      <p:sp>
        <p:nvSpPr>
          <p:cNvPr id="4" name="Title 1">
            <a:extLst>
              <a:ext uri="{FF2B5EF4-FFF2-40B4-BE49-F238E27FC236}">
                <a16:creationId xmlns:a16="http://schemas.microsoft.com/office/drawing/2014/main" id="{F9B9F6ED-20E0-B674-FC9A-5F07C2CCD291}"/>
              </a:ext>
            </a:extLst>
          </p:cNvPr>
          <p:cNvSpPr>
            <a:spLocks noGrp="1"/>
          </p:cNvSpPr>
          <p:nvPr>
            <p:ph type="ctrTitle" hasCustomPrompt="1"/>
          </p:nvPr>
        </p:nvSpPr>
        <p:spPr>
          <a:xfrm>
            <a:off x="1181100" y="1187531"/>
            <a:ext cx="10497944" cy="3752603"/>
          </a:xfrm>
        </p:spPr>
        <p:txBody>
          <a:bodyPr anchor="ctr" anchorCtr="0">
            <a:noAutofit/>
          </a:bodyPr>
          <a:lstStyle>
            <a:lvl1pPr algn="l">
              <a:lnSpc>
                <a:spcPct val="80000"/>
              </a:lnSpc>
              <a:defRPr sz="4800">
                <a:solidFill>
                  <a:schemeClr val="bg1"/>
                </a:solidFill>
              </a:defRPr>
            </a:lvl1pPr>
          </a:lstStyle>
          <a:p>
            <a:r>
              <a:rPr lang="en-US" dirty="0"/>
              <a:t>Quote/callout here</a:t>
            </a:r>
          </a:p>
        </p:txBody>
      </p:sp>
      <p:sp>
        <p:nvSpPr>
          <p:cNvPr id="10" name="Subtitle 2">
            <a:extLst>
              <a:ext uri="{FF2B5EF4-FFF2-40B4-BE49-F238E27FC236}">
                <a16:creationId xmlns:a16="http://schemas.microsoft.com/office/drawing/2014/main" id="{09BE9874-0DD4-8E79-592B-3647970DA950}"/>
              </a:ext>
            </a:extLst>
          </p:cNvPr>
          <p:cNvSpPr>
            <a:spLocks noGrp="1"/>
          </p:cNvSpPr>
          <p:nvPr>
            <p:ph type="subTitle" idx="1"/>
          </p:nvPr>
        </p:nvSpPr>
        <p:spPr>
          <a:xfrm>
            <a:off x="1170279" y="4940135"/>
            <a:ext cx="10508765" cy="1237551"/>
          </a:xfrm>
        </p:spPr>
        <p:txBody>
          <a:bodyPr anchor="t" anchorCtr="0">
            <a:noAutofit/>
          </a:bodyPr>
          <a:lstStyle>
            <a:lvl1pPr marL="0" indent="0" algn="l">
              <a:lnSpc>
                <a:spcPct val="95000"/>
              </a:lnSpc>
              <a:spcBef>
                <a:spcPts val="300"/>
              </a:spcBef>
              <a:spcAft>
                <a:spcPts val="300"/>
              </a:spcAft>
              <a:buNone/>
              <a:defRPr sz="2400" b="0">
                <a:solidFill>
                  <a:schemeClr val="accent2">
                    <a:lumMod val="20000"/>
                    <a:lumOff val="80000"/>
                  </a:schemeClr>
                </a:solidFill>
                <a:latin typeface="Soleil Sb" panose="000006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Graphic 102">
            <a:extLst>
              <a:ext uri="{FF2B5EF4-FFF2-40B4-BE49-F238E27FC236}">
                <a16:creationId xmlns:a16="http://schemas.microsoft.com/office/drawing/2014/main" id="{F0C43B95-9793-D08D-04A9-3E51528ED764}"/>
              </a:ext>
            </a:extLst>
          </p:cNvPr>
          <p:cNvSpPr/>
          <p:nvPr userDrawn="1"/>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sp>
        <p:nvSpPr>
          <p:cNvPr id="11" name="SmartArt Placeholder 3">
            <a:extLst>
              <a:ext uri="{FF2B5EF4-FFF2-40B4-BE49-F238E27FC236}">
                <a16:creationId xmlns:a16="http://schemas.microsoft.com/office/drawing/2014/main" id="{6357FBAB-231D-1E57-71D9-690841376177}"/>
              </a:ext>
            </a:extLst>
          </p:cNvPr>
          <p:cNvSpPr txBox="1">
            <a:spLocks/>
          </p:cNvSpPr>
          <p:nvPr/>
        </p:nvSpPr>
        <p:spPr>
          <a:xfrm rot="5400000">
            <a:off x="703982" y="293179"/>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2">
              <a:lumMod val="20000"/>
              <a:lumOff val="80000"/>
            </a:schemeClr>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Tree>
    <p:extLst>
      <p:ext uri="{BB962C8B-B14F-4D97-AF65-F5344CB8AC3E}">
        <p14:creationId xmlns:p14="http://schemas.microsoft.com/office/powerpoint/2010/main" val="31574168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Closing Slide w disclaimer 2">
    <p:bg>
      <p:bgPr>
        <a:solidFill>
          <a:schemeClr val="accent3"/>
        </a:solidFill>
        <a:effectLst/>
      </p:bgPr>
    </p:bg>
    <p:spTree>
      <p:nvGrpSpPr>
        <p:cNvPr id="1" name=""/>
        <p:cNvGrpSpPr/>
        <p:nvPr/>
      </p:nvGrpSpPr>
      <p:grpSpPr>
        <a:xfrm>
          <a:off x="0" y="0"/>
          <a:ext cx="0" cy="0"/>
          <a:chOff x="0" y="0"/>
          <a:chExt cx="0" cy="0"/>
        </a:xfrm>
      </p:grpSpPr>
      <p:pic>
        <p:nvPicPr>
          <p:cNvPr id="5" name="Picture Placeholder 19">
            <a:extLst>
              <a:ext uri="{FF2B5EF4-FFF2-40B4-BE49-F238E27FC236}">
                <a16:creationId xmlns:a16="http://schemas.microsoft.com/office/drawing/2014/main" id="{9AA3DE3C-A717-15EE-E542-0B9B74FE0DE4}"/>
              </a:ext>
            </a:extLst>
          </p:cNvPr>
          <p:cNvPicPr preferRelativeResize="0">
            <a:picLocks/>
          </p:cNvPicPr>
          <p:nvPr userDrawn="1"/>
        </p:nvPicPr>
        <p:blipFill rotWithShape="1">
          <a:blip r:embed="rId2" cstate="print">
            <a:extLst>
              <a:ext uri="{28A0092B-C50C-407E-A947-70E740481C1C}">
                <a14:useLocalDpi xmlns:a14="http://schemas.microsoft.com/office/drawing/2010/main" val="0"/>
              </a:ext>
            </a:extLst>
          </a:blip>
          <a:srcRect l="2830" t="21131" b="76041"/>
          <a:stretch/>
        </p:blipFill>
        <p:spPr>
          <a:xfrm>
            <a:off x="0" y="0"/>
            <a:ext cx="12188952" cy="182880"/>
          </a:xfrm>
          <a:prstGeom prst="rect">
            <a:avLst/>
          </a:prstGeom>
        </p:spPr>
      </p:pic>
      <p:sp>
        <p:nvSpPr>
          <p:cNvPr id="6" name="Slide Number Placeholder 5"/>
          <p:cNvSpPr>
            <a:spLocks noGrp="1"/>
          </p:cNvSpPr>
          <p:nvPr>
            <p:ph type="sldNum" sz="quarter" idx="12"/>
          </p:nvPr>
        </p:nvSpPr>
        <p:spPr>
          <a:xfrm>
            <a:off x="11582399" y="7009889"/>
            <a:ext cx="492513" cy="365125"/>
          </a:xfrm>
        </p:spPr>
        <p:txBody>
          <a:bodyPr>
            <a:noAutofit/>
          </a:bodyPr>
          <a:lstStyle/>
          <a:p>
            <a:fld id="{9D22252B-662F-4A20-8370-AB8D7C3D9889}" type="slidenum">
              <a:rPr lang="en-US" smtClean="0"/>
              <a:t>‹#›</a:t>
            </a:fld>
            <a:endParaRPr lang="en-US"/>
          </a:p>
        </p:txBody>
      </p:sp>
      <p:sp>
        <p:nvSpPr>
          <p:cNvPr id="4" name="Title 1">
            <a:extLst>
              <a:ext uri="{FF2B5EF4-FFF2-40B4-BE49-F238E27FC236}">
                <a16:creationId xmlns:a16="http://schemas.microsoft.com/office/drawing/2014/main" id="{F9B9F6ED-20E0-B674-FC9A-5F07C2CCD291}"/>
              </a:ext>
            </a:extLst>
          </p:cNvPr>
          <p:cNvSpPr>
            <a:spLocks noGrp="1"/>
          </p:cNvSpPr>
          <p:nvPr>
            <p:ph type="ctrTitle" hasCustomPrompt="1"/>
          </p:nvPr>
        </p:nvSpPr>
        <p:spPr>
          <a:xfrm>
            <a:off x="1181100" y="1187531"/>
            <a:ext cx="10497944" cy="3752603"/>
          </a:xfrm>
        </p:spPr>
        <p:txBody>
          <a:bodyPr anchor="ctr" anchorCtr="0">
            <a:noAutofit/>
          </a:bodyPr>
          <a:lstStyle>
            <a:lvl1pPr algn="l">
              <a:lnSpc>
                <a:spcPct val="80000"/>
              </a:lnSpc>
              <a:defRPr sz="4800">
                <a:solidFill>
                  <a:schemeClr val="bg1"/>
                </a:solidFill>
              </a:defRPr>
            </a:lvl1pPr>
          </a:lstStyle>
          <a:p>
            <a:r>
              <a:rPr lang="en-US" dirty="0"/>
              <a:t>Quote/callout here</a:t>
            </a:r>
          </a:p>
        </p:txBody>
      </p:sp>
      <p:sp>
        <p:nvSpPr>
          <p:cNvPr id="10" name="Subtitle 2">
            <a:extLst>
              <a:ext uri="{FF2B5EF4-FFF2-40B4-BE49-F238E27FC236}">
                <a16:creationId xmlns:a16="http://schemas.microsoft.com/office/drawing/2014/main" id="{09BE9874-0DD4-8E79-592B-3647970DA950}"/>
              </a:ext>
            </a:extLst>
          </p:cNvPr>
          <p:cNvSpPr>
            <a:spLocks noGrp="1"/>
          </p:cNvSpPr>
          <p:nvPr>
            <p:ph type="subTitle" idx="1"/>
          </p:nvPr>
        </p:nvSpPr>
        <p:spPr>
          <a:xfrm>
            <a:off x="1170279" y="4940135"/>
            <a:ext cx="10508765" cy="1237551"/>
          </a:xfrm>
        </p:spPr>
        <p:txBody>
          <a:bodyPr anchor="t" anchorCtr="0">
            <a:noAutofit/>
          </a:bodyPr>
          <a:lstStyle>
            <a:lvl1pPr marL="0" indent="0" algn="l">
              <a:lnSpc>
                <a:spcPct val="95000"/>
              </a:lnSpc>
              <a:spcBef>
                <a:spcPts val="300"/>
              </a:spcBef>
              <a:spcAft>
                <a:spcPts val="300"/>
              </a:spcAft>
              <a:buNone/>
              <a:defRPr sz="2400" b="0">
                <a:solidFill>
                  <a:schemeClr val="accent3">
                    <a:lumMod val="20000"/>
                    <a:lumOff val="80000"/>
                  </a:schemeClr>
                </a:solidFill>
                <a:latin typeface="Soleil Sb" panose="000006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Graphic 102">
            <a:extLst>
              <a:ext uri="{FF2B5EF4-FFF2-40B4-BE49-F238E27FC236}">
                <a16:creationId xmlns:a16="http://schemas.microsoft.com/office/drawing/2014/main" id="{F0C43B95-9793-D08D-04A9-3E51528ED764}"/>
              </a:ext>
            </a:extLst>
          </p:cNvPr>
          <p:cNvSpPr/>
          <p:nvPr userDrawn="1"/>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sp>
        <p:nvSpPr>
          <p:cNvPr id="11" name="SmartArt Placeholder 3">
            <a:extLst>
              <a:ext uri="{FF2B5EF4-FFF2-40B4-BE49-F238E27FC236}">
                <a16:creationId xmlns:a16="http://schemas.microsoft.com/office/drawing/2014/main" id="{6357FBAB-231D-1E57-71D9-690841376177}"/>
              </a:ext>
            </a:extLst>
          </p:cNvPr>
          <p:cNvSpPr txBox="1">
            <a:spLocks/>
          </p:cNvSpPr>
          <p:nvPr/>
        </p:nvSpPr>
        <p:spPr>
          <a:xfrm rot="5400000">
            <a:off x="703982" y="293179"/>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3">
              <a:lumMod val="20000"/>
              <a:lumOff val="80000"/>
            </a:schemeClr>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Tree>
    <p:extLst>
      <p:ext uri="{BB962C8B-B14F-4D97-AF65-F5344CB8AC3E}">
        <p14:creationId xmlns:p14="http://schemas.microsoft.com/office/powerpoint/2010/main" val="510758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Closing Slide w disclaimer 2">
    <p:bg>
      <p:bgPr>
        <a:solidFill>
          <a:schemeClr val="accent4"/>
        </a:solidFill>
        <a:effectLst/>
      </p:bgPr>
    </p:bg>
    <p:spTree>
      <p:nvGrpSpPr>
        <p:cNvPr id="1" name=""/>
        <p:cNvGrpSpPr/>
        <p:nvPr/>
      </p:nvGrpSpPr>
      <p:grpSpPr>
        <a:xfrm>
          <a:off x="0" y="0"/>
          <a:ext cx="0" cy="0"/>
          <a:chOff x="0" y="0"/>
          <a:chExt cx="0" cy="0"/>
        </a:xfrm>
      </p:grpSpPr>
      <p:pic>
        <p:nvPicPr>
          <p:cNvPr id="5" name="Picture Placeholder 19">
            <a:extLst>
              <a:ext uri="{FF2B5EF4-FFF2-40B4-BE49-F238E27FC236}">
                <a16:creationId xmlns:a16="http://schemas.microsoft.com/office/drawing/2014/main" id="{9AA3DE3C-A717-15EE-E542-0B9B74FE0DE4}"/>
              </a:ext>
            </a:extLst>
          </p:cNvPr>
          <p:cNvPicPr preferRelativeResize="0">
            <a:picLocks/>
          </p:cNvPicPr>
          <p:nvPr userDrawn="1"/>
        </p:nvPicPr>
        <p:blipFill rotWithShape="1">
          <a:blip r:embed="rId2" cstate="print">
            <a:extLst>
              <a:ext uri="{28A0092B-C50C-407E-A947-70E740481C1C}">
                <a14:useLocalDpi xmlns:a14="http://schemas.microsoft.com/office/drawing/2010/main" val="0"/>
              </a:ext>
            </a:extLst>
          </a:blip>
          <a:srcRect t="21981" b="75686"/>
          <a:stretch/>
        </p:blipFill>
        <p:spPr>
          <a:xfrm>
            <a:off x="0" y="0"/>
            <a:ext cx="12188952" cy="182880"/>
          </a:xfrm>
          <a:prstGeom prst="rect">
            <a:avLst/>
          </a:prstGeom>
        </p:spPr>
      </p:pic>
      <p:sp>
        <p:nvSpPr>
          <p:cNvPr id="6" name="Slide Number Placeholder 5"/>
          <p:cNvSpPr>
            <a:spLocks noGrp="1"/>
          </p:cNvSpPr>
          <p:nvPr>
            <p:ph type="sldNum" sz="quarter" idx="12"/>
          </p:nvPr>
        </p:nvSpPr>
        <p:spPr>
          <a:xfrm>
            <a:off x="11582399" y="7009889"/>
            <a:ext cx="492513" cy="365125"/>
          </a:xfrm>
        </p:spPr>
        <p:txBody>
          <a:bodyPr>
            <a:noAutofit/>
          </a:bodyPr>
          <a:lstStyle/>
          <a:p>
            <a:fld id="{9D22252B-662F-4A20-8370-AB8D7C3D9889}" type="slidenum">
              <a:rPr lang="en-US" smtClean="0"/>
              <a:t>‹#›</a:t>
            </a:fld>
            <a:endParaRPr lang="en-US"/>
          </a:p>
        </p:txBody>
      </p:sp>
      <p:sp>
        <p:nvSpPr>
          <p:cNvPr id="4" name="Title 1">
            <a:extLst>
              <a:ext uri="{FF2B5EF4-FFF2-40B4-BE49-F238E27FC236}">
                <a16:creationId xmlns:a16="http://schemas.microsoft.com/office/drawing/2014/main" id="{F9B9F6ED-20E0-B674-FC9A-5F07C2CCD291}"/>
              </a:ext>
            </a:extLst>
          </p:cNvPr>
          <p:cNvSpPr>
            <a:spLocks noGrp="1"/>
          </p:cNvSpPr>
          <p:nvPr>
            <p:ph type="ctrTitle" hasCustomPrompt="1"/>
          </p:nvPr>
        </p:nvSpPr>
        <p:spPr>
          <a:xfrm>
            <a:off x="1181100" y="1187531"/>
            <a:ext cx="10497944" cy="3752603"/>
          </a:xfrm>
        </p:spPr>
        <p:txBody>
          <a:bodyPr anchor="ctr" anchorCtr="0">
            <a:noAutofit/>
          </a:bodyPr>
          <a:lstStyle>
            <a:lvl1pPr algn="l">
              <a:lnSpc>
                <a:spcPct val="80000"/>
              </a:lnSpc>
              <a:defRPr sz="4800">
                <a:solidFill>
                  <a:schemeClr val="bg1"/>
                </a:solidFill>
              </a:defRPr>
            </a:lvl1pPr>
          </a:lstStyle>
          <a:p>
            <a:r>
              <a:rPr lang="en-US" dirty="0"/>
              <a:t>Quote/callout here</a:t>
            </a:r>
          </a:p>
        </p:txBody>
      </p:sp>
      <p:sp>
        <p:nvSpPr>
          <p:cNvPr id="10" name="Subtitle 2">
            <a:extLst>
              <a:ext uri="{FF2B5EF4-FFF2-40B4-BE49-F238E27FC236}">
                <a16:creationId xmlns:a16="http://schemas.microsoft.com/office/drawing/2014/main" id="{09BE9874-0DD4-8E79-592B-3647970DA950}"/>
              </a:ext>
            </a:extLst>
          </p:cNvPr>
          <p:cNvSpPr>
            <a:spLocks noGrp="1"/>
          </p:cNvSpPr>
          <p:nvPr>
            <p:ph type="subTitle" idx="1"/>
          </p:nvPr>
        </p:nvSpPr>
        <p:spPr>
          <a:xfrm>
            <a:off x="1170279" y="4940135"/>
            <a:ext cx="10508765" cy="1237551"/>
          </a:xfrm>
        </p:spPr>
        <p:txBody>
          <a:bodyPr anchor="t" anchorCtr="0">
            <a:noAutofit/>
          </a:bodyPr>
          <a:lstStyle>
            <a:lvl1pPr marL="0" indent="0" algn="l">
              <a:lnSpc>
                <a:spcPct val="95000"/>
              </a:lnSpc>
              <a:spcBef>
                <a:spcPts val="300"/>
              </a:spcBef>
              <a:spcAft>
                <a:spcPts val="300"/>
              </a:spcAft>
              <a:buNone/>
              <a:defRPr sz="2400" b="0">
                <a:solidFill>
                  <a:schemeClr val="accent4">
                    <a:lumMod val="20000"/>
                    <a:lumOff val="80000"/>
                  </a:schemeClr>
                </a:solidFill>
                <a:latin typeface="Soleil Sb" panose="000006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Graphic 102">
            <a:extLst>
              <a:ext uri="{FF2B5EF4-FFF2-40B4-BE49-F238E27FC236}">
                <a16:creationId xmlns:a16="http://schemas.microsoft.com/office/drawing/2014/main" id="{F0C43B95-9793-D08D-04A9-3E51528ED764}"/>
              </a:ext>
            </a:extLst>
          </p:cNvPr>
          <p:cNvSpPr/>
          <p:nvPr userDrawn="1"/>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sp>
        <p:nvSpPr>
          <p:cNvPr id="11" name="SmartArt Placeholder 3">
            <a:extLst>
              <a:ext uri="{FF2B5EF4-FFF2-40B4-BE49-F238E27FC236}">
                <a16:creationId xmlns:a16="http://schemas.microsoft.com/office/drawing/2014/main" id="{6357FBAB-231D-1E57-71D9-690841376177}"/>
              </a:ext>
            </a:extLst>
          </p:cNvPr>
          <p:cNvSpPr txBox="1">
            <a:spLocks/>
          </p:cNvSpPr>
          <p:nvPr/>
        </p:nvSpPr>
        <p:spPr>
          <a:xfrm rot="5400000">
            <a:off x="703982" y="293179"/>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4">
              <a:lumMod val="20000"/>
              <a:lumOff val="80000"/>
            </a:schemeClr>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Tree>
    <p:extLst>
      <p:ext uri="{BB962C8B-B14F-4D97-AF65-F5344CB8AC3E}">
        <p14:creationId xmlns:p14="http://schemas.microsoft.com/office/powerpoint/2010/main" val="29988500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ombstone with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105EF9-A6A1-594B-BD0B-319F7CFF2BFF}"/>
              </a:ext>
            </a:extLst>
          </p:cNvPr>
          <p:cNvSpPr/>
          <p:nvPr/>
        </p:nvSpPr>
        <p:spPr>
          <a:xfrm>
            <a:off x="0" y="1541530"/>
            <a:ext cx="12191999" cy="53164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grpSp>
        <p:nvGrpSpPr>
          <p:cNvPr id="9" name="Group 8"/>
          <p:cNvGrpSpPr/>
          <p:nvPr/>
        </p:nvGrpSpPr>
        <p:grpSpPr>
          <a:xfrm>
            <a:off x="1069739" y="1541530"/>
            <a:ext cx="10666137" cy="5316470"/>
            <a:chOff x="1069739" y="1149370"/>
            <a:chExt cx="10666137" cy="5708630"/>
          </a:xfrm>
          <a:solidFill>
            <a:schemeClr val="bg1"/>
          </a:solidFill>
        </p:grpSpPr>
        <p:sp>
          <p:nvSpPr>
            <p:cNvPr id="12" name="Rectangle 11">
              <a:extLst>
                <a:ext uri="{FF2B5EF4-FFF2-40B4-BE49-F238E27FC236}">
                  <a16:creationId xmlns:a16="http://schemas.microsoft.com/office/drawing/2014/main" id="{E927D6CC-9EEE-4B43-8267-7FF076CE4605}"/>
                </a:ext>
              </a:extLst>
            </p:cNvPr>
            <p:cNvSpPr/>
            <p:nvPr userDrawn="1"/>
          </p:nvSpPr>
          <p:spPr>
            <a:xfrm>
              <a:off x="1069739" y="1149370"/>
              <a:ext cx="2427375" cy="2715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4" name="Rectangle 13">
              <a:extLst>
                <a:ext uri="{FF2B5EF4-FFF2-40B4-BE49-F238E27FC236}">
                  <a16:creationId xmlns:a16="http://schemas.microsoft.com/office/drawing/2014/main" id="{401A9BA0-6A88-0340-99BA-77136B81C984}"/>
                </a:ext>
              </a:extLst>
            </p:cNvPr>
            <p:cNvSpPr/>
            <p:nvPr userDrawn="1"/>
          </p:nvSpPr>
          <p:spPr>
            <a:xfrm>
              <a:off x="3815993" y="1149370"/>
              <a:ext cx="2427375" cy="2715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5" name="Rectangle 14">
              <a:extLst>
                <a:ext uri="{FF2B5EF4-FFF2-40B4-BE49-F238E27FC236}">
                  <a16:creationId xmlns:a16="http://schemas.microsoft.com/office/drawing/2014/main" id="{62F7CBFB-5B37-B440-8A8D-AAB504FF1AB1}"/>
                </a:ext>
              </a:extLst>
            </p:cNvPr>
            <p:cNvSpPr/>
            <p:nvPr userDrawn="1"/>
          </p:nvSpPr>
          <p:spPr>
            <a:xfrm>
              <a:off x="6562247" y="1149370"/>
              <a:ext cx="2427375" cy="2715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Rectangle 15">
              <a:extLst>
                <a:ext uri="{FF2B5EF4-FFF2-40B4-BE49-F238E27FC236}">
                  <a16:creationId xmlns:a16="http://schemas.microsoft.com/office/drawing/2014/main" id="{B3CAD489-09F1-B646-8BA2-2AB658180623}"/>
                </a:ext>
              </a:extLst>
            </p:cNvPr>
            <p:cNvSpPr/>
            <p:nvPr userDrawn="1"/>
          </p:nvSpPr>
          <p:spPr>
            <a:xfrm>
              <a:off x="9308501" y="1149370"/>
              <a:ext cx="2427375" cy="2715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7" name="Rectangle 16">
              <a:extLst>
                <a:ext uri="{FF2B5EF4-FFF2-40B4-BE49-F238E27FC236}">
                  <a16:creationId xmlns:a16="http://schemas.microsoft.com/office/drawing/2014/main" id="{C379FEFB-0FF3-854B-A086-9749C462FA52}"/>
                </a:ext>
              </a:extLst>
            </p:cNvPr>
            <p:cNvSpPr/>
            <p:nvPr userDrawn="1"/>
          </p:nvSpPr>
          <p:spPr>
            <a:xfrm>
              <a:off x="1069739" y="4136592"/>
              <a:ext cx="2427375" cy="27214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Rectangle 17">
              <a:extLst>
                <a:ext uri="{FF2B5EF4-FFF2-40B4-BE49-F238E27FC236}">
                  <a16:creationId xmlns:a16="http://schemas.microsoft.com/office/drawing/2014/main" id="{72DBEF2E-F6A2-7B43-A394-C73A5B376B07}"/>
                </a:ext>
              </a:extLst>
            </p:cNvPr>
            <p:cNvSpPr/>
            <p:nvPr userDrawn="1"/>
          </p:nvSpPr>
          <p:spPr>
            <a:xfrm>
              <a:off x="3815993" y="4136592"/>
              <a:ext cx="2427375" cy="27214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9" name="Rectangle 18">
              <a:extLst>
                <a:ext uri="{FF2B5EF4-FFF2-40B4-BE49-F238E27FC236}">
                  <a16:creationId xmlns:a16="http://schemas.microsoft.com/office/drawing/2014/main" id="{AE699200-73E4-7541-BEA9-A3D402724E6B}"/>
                </a:ext>
              </a:extLst>
            </p:cNvPr>
            <p:cNvSpPr/>
            <p:nvPr userDrawn="1"/>
          </p:nvSpPr>
          <p:spPr>
            <a:xfrm>
              <a:off x="6562247" y="4136592"/>
              <a:ext cx="2427375" cy="27214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0" name="Rectangle 19">
              <a:extLst>
                <a:ext uri="{FF2B5EF4-FFF2-40B4-BE49-F238E27FC236}">
                  <a16:creationId xmlns:a16="http://schemas.microsoft.com/office/drawing/2014/main" id="{596864A7-0932-A247-AC76-2C8C31729EF3}"/>
                </a:ext>
              </a:extLst>
            </p:cNvPr>
            <p:cNvSpPr/>
            <p:nvPr userDrawn="1"/>
          </p:nvSpPr>
          <p:spPr>
            <a:xfrm>
              <a:off x="9308501" y="4136592"/>
              <a:ext cx="2427375" cy="27214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2" name="Title 1"/>
          <p:cNvSpPr>
            <a:spLocks noGrp="1"/>
          </p:cNvSpPr>
          <p:nvPr>
            <p:ph type="title"/>
          </p:nvPr>
        </p:nvSpPr>
        <p:spPr>
          <a:xfrm>
            <a:off x="1181099" y="475488"/>
            <a:ext cx="10043683" cy="557561"/>
          </a:xfrm>
        </p:spPr>
        <p:txBody>
          <a:bodyPr>
            <a:noAutofit/>
          </a:bodyPr>
          <a:lstStyle>
            <a:lvl1pPr>
              <a:defRPr cap="none" baseline="0"/>
            </a:lvl1pPr>
          </a:lstStyle>
          <a:p>
            <a:r>
              <a:rPr lang="en-US" dirty="0"/>
              <a:t>Click to edit Master title style</a:t>
            </a:r>
          </a:p>
        </p:txBody>
      </p:sp>
      <p:sp>
        <p:nvSpPr>
          <p:cNvPr id="3" name="Content Placeholder 2"/>
          <p:cNvSpPr>
            <a:spLocks noGrp="1"/>
          </p:cNvSpPr>
          <p:nvPr>
            <p:ph idx="1"/>
          </p:nvPr>
        </p:nvSpPr>
        <p:spPr>
          <a:xfrm>
            <a:off x="1315844" y="2313250"/>
            <a:ext cx="1932878" cy="1554480"/>
          </a:xfrm>
        </p:spPr>
        <p:txBody>
          <a:bodyPr>
            <a:noAutofit/>
          </a:bodyPr>
          <a:lstStyle>
            <a:lvl1pPr>
              <a:lnSpc>
                <a:spcPct val="90000"/>
              </a:lnSpc>
              <a:spcBef>
                <a:spcPts val="1800"/>
              </a:spcBef>
              <a:defRPr sz="1400" b="0">
                <a:solidFill>
                  <a:schemeClr val="tx1"/>
                </a:solidFill>
                <a:latin typeface="Tiempos Headline Semibold" panose="02020703060303060403" pitchFamily="18" charset="0"/>
              </a:defRPr>
            </a:lvl1pPr>
            <a:lvl2pPr>
              <a:lnSpc>
                <a:spcPct val="90000"/>
              </a:lnSpc>
              <a:spcBef>
                <a:spcPts val="200"/>
              </a:spcBef>
              <a:spcAft>
                <a:spcPts val="600"/>
              </a:spcAft>
              <a:defRPr sz="1100">
                <a:solidFill>
                  <a:schemeClr val="tx1"/>
                </a:solidFill>
              </a:defRPr>
            </a:lvl2pPr>
            <a:lvl3pPr>
              <a:lnSpc>
                <a:spcPct val="90000"/>
              </a:lnSpc>
              <a:spcBef>
                <a:spcPts val="200"/>
              </a:spcBef>
              <a:spcAft>
                <a:spcPts val="300"/>
              </a:spcAft>
              <a:buClr>
                <a:schemeClr val="accent1"/>
              </a:buClr>
              <a:defRPr sz="1100">
                <a:solidFill>
                  <a:schemeClr val="tx1"/>
                </a:solidFill>
              </a:defRPr>
            </a:lvl3pPr>
            <a:lvl4pPr>
              <a:lnSpc>
                <a:spcPct val="90000"/>
              </a:lnSpc>
              <a:spcBef>
                <a:spcPts val="200"/>
              </a:spcBef>
              <a:spcAft>
                <a:spcPts val="300"/>
              </a:spcAft>
              <a:defRPr sz="1100">
                <a:solidFill>
                  <a:schemeClr val="tx1"/>
                </a:solidFill>
              </a:defRPr>
            </a:lvl4pPr>
            <a:lvl5pPr>
              <a:lnSpc>
                <a:spcPct val="90000"/>
              </a:lnSpc>
              <a:spcBef>
                <a:spcPts val="200"/>
              </a:spcBef>
              <a:spcAft>
                <a:spcPts val="300"/>
              </a:spcAft>
              <a:defRPr sz="11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642946" y="6981825"/>
            <a:ext cx="1938454" cy="365125"/>
          </a:xfrm>
        </p:spPr>
        <p:txBody>
          <a:bodyPr>
            <a:noAutofit/>
          </a:bodyPr>
          <a:lstStyle>
            <a:lvl1pPr>
              <a:defRPr>
                <a:solidFill>
                  <a:schemeClr val="bg1">
                    <a:lumMod val="65000"/>
                  </a:schemeClr>
                </a:solidFill>
              </a:defRPr>
            </a:lvl1pPr>
          </a:lstStyle>
          <a:p>
            <a:fld id="{B6941E7E-3E25-45A7-9EE6-3D8C805B96CD}" type="datetimeFigureOut">
              <a:rPr lang="en-US" smtClean="0"/>
              <a:pPr/>
              <a:t>6/11/2025</a:t>
            </a:fld>
            <a:endParaRPr lang="en-US" dirty="0"/>
          </a:p>
        </p:txBody>
      </p:sp>
      <p:sp>
        <p:nvSpPr>
          <p:cNvPr id="5" name="Footer Placeholder 4"/>
          <p:cNvSpPr>
            <a:spLocks noGrp="1"/>
          </p:cNvSpPr>
          <p:nvPr>
            <p:ph type="ftr" sz="quarter" idx="11"/>
          </p:nvPr>
        </p:nvSpPr>
        <p:spPr>
          <a:xfrm>
            <a:off x="3739376" y="6981825"/>
            <a:ext cx="7781692" cy="365125"/>
          </a:xfrm>
        </p:spPr>
        <p:txBody>
          <a:bodyPr>
            <a:noAutofit/>
          </a:bodyPr>
          <a:lstStyle>
            <a:lvl1pPr>
              <a:defRPr>
                <a:solidFill>
                  <a:schemeClr val="bg1">
                    <a:lumMod val="65000"/>
                  </a:schemeClr>
                </a:solidFill>
              </a:defRPr>
            </a:lvl1pPr>
          </a:lstStyle>
          <a:p>
            <a:endParaRPr lang="en-US"/>
          </a:p>
        </p:txBody>
      </p:sp>
      <p:sp>
        <p:nvSpPr>
          <p:cNvPr id="6" name="Slide Number Placeholder 5"/>
          <p:cNvSpPr>
            <a:spLocks noGrp="1"/>
          </p:cNvSpPr>
          <p:nvPr>
            <p:ph type="sldNum" sz="quarter" idx="12"/>
          </p:nvPr>
        </p:nvSpPr>
        <p:spPr>
          <a:xfrm>
            <a:off x="11582399" y="6981825"/>
            <a:ext cx="492513" cy="365125"/>
          </a:xfrm>
        </p:spPr>
        <p:txBody>
          <a:bodyPr>
            <a:noAutofit/>
          </a:bodyPr>
          <a:lstStyle>
            <a:lvl1pPr>
              <a:defRPr>
                <a:solidFill>
                  <a:schemeClr val="bg1">
                    <a:lumMod val="65000"/>
                  </a:schemeClr>
                </a:solidFill>
              </a:defRPr>
            </a:lvl1pPr>
          </a:lstStyle>
          <a:p>
            <a:fld id="{9FA39958-4547-491A-AB55-4DC9AA84292E}" type="slidenum">
              <a:rPr lang="en-US" smtClean="0"/>
              <a:pPr/>
              <a:t>‹#›</a:t>
            </a:fld>
            <a:endParaRPr lang="en-US"/>
          </a:p>
        </p:txBody>
      </p:sp>
      <p:sp>
        <p:nvSpPr>
          <p:cNvPr id="8"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sp>
        <p:nvSpPr>
          <p:cNvPr id="10" name="Text Placeholder 9"/>
          <p:cNvSpPr>
            <a:spLocks noGrp="1"/>
          </p:cNvSpPr>
          <p:nvPr>
            <p:ph type="body" sz="quarter" idx="13" hasCustomPrompt="1"/>
          </p:nvPr>
        </p:nvSpPr>
        <p:spPr>
          <a:xfrm>
            <a:off x="1181099" y="1052580"/>
            <a:ext cx="10043994"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328"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21" name="Content Placeholder 2"/>
          <p:cNvSpPr>
            <a:spLocks noGrp="1"/>
          </p:cNvSpPr>
          <p:nvPr>
            <p:ph idx="14"/>
          </p:nvPr>
        </p:nvSpPr>
        <p:spPr>
          <a:xfrm>
            <a:off x="4063241" y="2313250"/>
            <a:ext cx="1932878" cy="1554480"/>
          </a:xfrm>
        </p:spPr>
        <p:txBody>
          <a:bodyPr>
            <a:noAutofit/>
          </a:bodyPr>
          <a:lstStyle>
            <a:lvl1pPr>
              <a:lnSpc>
                <a:spcPct val="90000"/>
              </a:lnSpc>
              <a:spcBef>
                <a:spcPts val="1800"/>
              </a:spcBef>
              <a:defRPr lang="en-US" sz="1400" b="0" kern="1200" dirty="0">
                <a:solidFill>
                  <a:schemeClr val="tx1"/>
                </a:solidFill>
                <a:latin typeface="Tiempos Headline Semibold" panose="02020703060303060403" pitchFamily="18" charset="0"/>
                <a:ea typeface="+mn-ea"/>
                <a:cs typeface="+mn-cs"/>
              </a:defRPr>
            </a:lvl1pPr>
            <a:lvl2pPr>
              <a:lnSpc>
                <a:spcPct val="90000"/>
              </a:lnSpc>
              <a:spcBef>
                <a:spcPts val="200"/>
              </a:spcBef>
              <a:spcAft>
                <a:spcPts val="600"/>
              </a:spcAft>
              <a:defRPr sz="1100">
                <a:solidFill>
                  <a:schemeClr val="tx1"/>
                </a:solidFill>
              </a:defRPr>
            </a:lvl2pPr>
            <a:lvl3pPr>
              <a:lnSpc>
                <a:spcPct val="90000"/>
              </a:lnSpc>
              <a:spcBef>
                <a:spcPts val="200"/>
              </a:spcBef>
              <a:spcAft>
                <a:spcPts val="300"/>
              </a:spcAft>
              <a:buClr>
                <a:schemeClr val="accent1"/>
              </a:buClr>
              <a:defRPr sz="1100">
                <a:solidFill>
                  <a:schemeClr val="tx1"/>
                </a:solidFill>
              </a:defRPr>
            </a:lvl3pPr>
            <a:lvl4pPr>
              <a:lnSpc>
                <a:spcPct val="90000"/>
              </a:lnSpc>
              <a:spcBef>
                <a:spcPts val="200"/>
              </a:spcBef>
              <a:spcAft>
                <a:spcPts val="300"/>
              </a:spcAft>
              <a:defRPr sz="1100">
                <a:solidFill>
                  <a:schemeClr val="tx1"/>
                </a:solidFill>
              </a:defRPr>
            </a:lvl4pPr>
            <a:lvl5pPr>
              <a:lnSpc>
                <a:spcPct val="90000"/>
              </a:lnSpc>
              <a:spcBef>
                <a:spcPts val="200"/>
              </a:spcBef>
              <a:spcAft>
                <a:spcPts val="300"/>
              </a:spcAft>
              <a:defRPr sz="1100">
                <a:solidFill>
                  <a:schemeClr val="tx1"/>
                </a:solidFill>
              </a:defRPr>
            </a:lvl5pPr>
          </a:lstStyle>
          <a:p>
            <a:pPr marL="0" lvl="0" indent="0" algn="l" defTabSz="914400" rtl="0" eaLnBrk="1" latinLnBrk="0" hangingPunct="1">
              <a:lnSpc>
                <a:spcPct val="80000"/>
              </a:lnSpc>
              <a:spcBef>
                <a:spcPts val="1800"/>
              </a:spcBef>
              <a:spcAft>
                <a:spcPts val="500"/>
              </a:spcAft>
              <a:buFont typeface="Arial" panose="020B0604020202020204" pitchFamily="34" charset="0"/>
              <a:buNone/>
            </a:pPr>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p:cNvSpPr>
            <a:spLocks noGrp="1"/>
          </p:cNvSpPr>
          <p:nvPr>
            <p:ph idx="15"/>
          </p:nvPr>
        </p:nvSpPr>
        <p:spPr>
          <a:xfrm>
            <a:off x="6840793" y="2316882"/>
            <a:ext cx="1932878" cy="1554480"/>
          </a:xfrm>
        </p:spPr>
        <p:txBody>
          <a:bodyPr>
            <a:noAutofit/>
          </a:bodyPr>
          <a:lstStyle>
            <a:lvl1pPr>
              <a:lnSpc>
                <a:spcPct val="90000"/>
              </a:lnSpc>
              <a:spcBef>
                <a:spcPts val="1800"/>
              </a:spcBef>
              <a:defRPr lang="en-US" sz="1400" b="0" kern="1200" dirty="0">
                <a:solidFill>
                  <a:schemeClr val="tx1"/>
                </a:solidFill>
                <a:latin typeface="Tiempos Headline Semibold" panose="02020703060303060403" pitchFamily="18" charset="0"/>
                <a:ea typeface="+mn-ea"/>
                <a:cs typeface="+mn-cs"/>
              </a:defRPr>
            </a:lvl1pPr>
            <a:lvl2pPr>
              <a:lnSpc>
                <a:spcPct val="90000"/>
              </a:lnSpc>
              <a:spcBef>
                <a:spcPts val="200"/>
              </a:spcBef>
              <a:spcAft>
                <a:spcPts val="600"/>
              </a:spcAft>
              <a:defRPr sz="1100">
                <a:solidFill>
                  <a:schemeClr val="tx1"/>
                </a:solidFill>
              </a:defRPr>
            </a:lvl2pPr>
            <a:lvl3pPr>
              <a:lnSpc>
                <a:spcPct val="90000"/>
              </a:lnSpc>
              <a:spcBef>
                <a:spcPts val="200"/>
              </a:spcBef>
              <a:spcAft>
                <a:spcPts val="300"/>
              </a:spcAft>
              <a:buClr>
                <a:schemeClr val="accent1"/>
              </a:buClr>
              <a:defRPr sz="1100">
                <a:solidFill>
                  <a:schemeClr val="tx1"/>
                </a:solidFill>
              </a:defRPr>
            </a:lvl3pPr>
            <a:lvl4pPr>
              <a:lnSpc>
                <a:spcPct val="90000"/>
              </a:lnSpc>
              <a:spcBef>
                <a:spcPts val="200"/>
              </a:spcBef>
              <a:spcAft>
                <a:spcPts val="300"/>
              </a:spcAft>
              <a:defRPr sz="1100">
                <a:solidFill>
                  <a:schemeClr val="tx1"/>
                </a:solidFill>
              </a:defRPr>
            </a:lvl4pPr>
            <a:lvl5pPr>
              <a:lnSpc>
                <a:spcPct val="90000"/>
              </a:lnSpc>
              <a:spcBef>
                <a:spcPts val="200"/>
              </a:spcBef>
              <a:spcAft>
                <a:spcPts val="300"/>
              </a:spcAft>
              <a:defRPr sz="1100">
                <a:solidFill>
                  <a:schemeClr val="tx1"/>
                </a:solidFill>
              </a:defRPr>
            </a:lvl5pPr>
          </a:lstStyle>
          <a:p>
            <a:pPr marL="0" lvl="0" indent="0" algn="l" defTabSz="914400" rtl="0" eaLnBrk="1" latinLnBrk="0" hangingPunct="1">
              <a:lnSpc>
                <a:spcPct val="80000"/>
              </a:lnSpc>
              <a:spcBef>
                <a:spcPts val="1800"/>
              </a:spcBef>
              <a:spcAft>
                <a:spcPts val="500"/>
              </a:spcAft>
              <a:buFont typeface="Arial" panose="020B0604020202020204" pitchFamily="34" charset="0"/>
              <a:buNone/>
            </a:pPr>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idx="16"/>
          </p:nvPr>
        </p:nvSpPr>
        <p:spPr>
          <a:xfrm>
            <a:off x="9588190" y="2316882"/>
            <a:ext cx="1932878" cy="1554480"/>
          </a:xfrm>
        </p:spPr>
        <p:txBody>
          <a:bodyPr>
            <a:noAutofit/>
          </a:bodyPr>
          <a:lstStyle>
            <a:lvl1pPr>
              <a:lnSpc>
                <a:spcPct val="90000"/>
              </a:lnSpc>
              <a:spcBef>
                <a:spcPts val="1800"/>
              </a:spcBef>
              <a:defRPr lang="en-US" sz="1400" b="0" kern="1200" dirty="0">
                <a:solidFill>
                  <a:schemeClr val="tx1"/>
                </a:solidFill>
                <a:latin typeface="Tiempos Headline Semibold" panose="02020703060303060403" pitchFamily="18" charset="0"/>
                <a:ea typeface="+mn-ea"/>
                <a:cs typeface="+mn-cs"/>
              </a:defRPr>
            </a:lvl1pPr>
            <a:lvl2pPr>
              <a:lnSpc>
                <a:spcPct val="90000"/>
              </a:lnSpc>
              <a:spcBef>
                <a:spcPts val="200"/>
              </a:spcBef>
              <a:spcAft>
                <a:spcPts val="600"/>
              </a:spcAft>
              <a:defRPr sz="1100">
                <a:solidFill>
                  <a:schemeClr val="tx1"/>
                </a:solidFill>
              </a:defRPr>
            </a:lvl2pPr>
            <a:lvl3pPr>
              <a:lnSpc>
                <a:spcPct val="90000"/>
              </a:lnSpc>
              <a:spcBef>
                <a:spcPts val="200"/>
              </a:spcBef>
              <a:spcAft>
                <a:spcPts val="300"/>
              </a:spcAft>
              <a:buClr>
                <a:schemeClr val="accent1"/>
              </a:buClr>
              <a:defRPr sz="1100">
                <a:solidFill>
                  <a:schemeClr val="tx1"/>
                </a:solidFill>
              </a:defRPr>
            </a:lvl3pPr>
            <a:lvl4pPr>
              <a:lnSpc>
                <a:spcPct val="90000"/>
              </a:lnSpc>
              <a:spcBef>
                <a:spcPts val="200"/>
              </a:spcBef>
              <a:spcAft>
                <a:spcPts val="300"/>
              </a:spcAft>
              <a:defRPr sz="1100">
                <a:solidFill>
                  <a:schemeClr val="tx1"/>
                </a:solidFill>
              </a:defRPr>
            </a:lvl4pPr>
            <a:lvl5pPr>
              <a:lnSpc>
                <a:spcPct val="90000"/>
              </a:lnSpc>
              <a:spcBef>
                <a:spcPts val="200"/>
              </a:spcBef>
              <a:spcAft>
                <a:spcPts val="300"/>
              </a:spcAft>
              <a:defRPr sz="1100">
                <a:solidFill>
                  <a:schemeClr val="tx1"/>
                </a:solidFill>
              </a:defRPr>
            </a:lvl5pPr>
          </a:lstStyle>
          <a:p>
            <a:pPr marL="0" lvl="0" indent="0" algn="l" defTabSz="914400" rtl="0" eaLnBrk="1" latinLnBrk="0" hangingPunct="1">
              <a:lnSpc>
                <a:spcPct val="80000"/>
              </a:lnSpc>
              <a:spcBef>
                <a:spcPts val="1800"/>
              </a:spcBef>
              <a:spcAft>
                <a:spcPts val="500"/>
              </a:spcAft>
              <a:buFont typeface="Arial" panose="020B0604020202020204" pitchFamily="34" charset="0"/>
              <a:buNone/>
            </a:pPr>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p:cNvSpPr>
            <a:spLocks noGrp="1"/>
          </p:cNvSpPr>
          <p:nvPr>
            <p:ph idx="17"/>
          </p:nvPr>
        </p:nvSpPr>
        <p:spPr>
          <a:xfrm>
            <a:off x="1315844" y="5054088"/>
            <a:ext cx="1932878" cy="1554480"/>
          </a:xfrm>
        </p:spPr>
        <p:txBody>
          <a:bodyPr>
            <a:noAutofit/>
          </a:bodyPr>
          <a:lstStyle>
            <a:lvl1pPr>
              <a:lnSpc>
                <a:spcPct val="90000"/>
              </a:lnSpc>
              <a:spcBef>
                <a:spcPts val="1800"/>
              </a:spcBef>
              <a:defRPr lang="en-US" sz="1400" b="0" kern="1200" dirty="0">
                <a:solidFill>
                  <a:schemeClr val="tx1"/>
                </a:solidFill>
                <a:latin typeface="Tiempos Headline Semibold" panose="02020703060303060403" pitchFamily="18" charset="0"/>
                <a:ea typeface="+mn-ea"/>
                <a:cs typeface="+mn-cs"/>
              </a:defRPr>
            </a:lvl1pPr>
            <a:lvl2pPr>
              <a:lnSpc>
                <a:spcPct val="90000"/>
              </a:lnSpc>
              <a:spcBef>
                <a:spcPts val="200"/>
              </a:spcBef>
              <a:spcAft>
                <a:spcPts val="600"/>
              </a:spcAft>
              <a:defRPr sz="1100">
                <a:solidFill>
                  <a:schemeClr val="tx1"/>
                </a:solidFill>
              </a:defRPr>
            </a:lvl2pPr>
            <a:lvl3pPr>
              <a:lnSpc>
                <a:spcPct val="90000"/>
              </a:lnSpc>
              <a:spcBef>
                <a:spcPts val="200"/>
              </a:spcBef>
              <a:spcAft>
                <a:spcPts val="300"/>
              </a:spcAft>
              <a:buClr>
                <a:schemeClr val="accent1"/>
              </a:buClr>
              <a:defRPr sz="1100">
                <a:solidFill>
                  <a:schemeClr val="tx1"/>
                </a:solidFill>
              </a:defRPr>
            </a:lvl3pPr>
            <a:lvl4pPr>
              <a:lnSpc>
                <a:spcPct val="90000"/>
              </a:lnSpc>
              <a:spcBef>
                <a:spcPts val="200"/>
              </a:spcBef>
              <a:spcAft>
                <a:spcPts val="300"/>
              </a:spcAft>
              <a:defRPr sz="1100">
                <a:solidFill>
                  <a:schemeClr val="tx1"/>
                </a:solidFill>
              </a:defRPr>
            </a:lvl4pPr>
            <a:lvl5pPr>
              <a:lnSpc>
                <a:spcPct val="90000"/>
              </a:lnSpc>
              <a:spcBef>
                <a:spcPts val="200"/>
              </a:spcBef>
              <a:spcAft>
                <a:spcPts val="300"/>
              </a:spcAft>
              <a:defRPr sz="1100">
                <a:solidFill>
                  <a:schemeClr val="tx1"/>
                </a:solidFill>
              </a:defRPr>
            </a:lvl5pPr>
          </a:lstStyle>
          <a:p>
            <a:pPr marL="0" lvl="0" indent="0" algn="l" defTabSz="914400" rtl="0" eaLnBrk="1" latinLnBrk="0" hangingPunct="1">
              <a:lnSpc>
                <a:spcPct val="80000"/>
              </a:lnSpc>
              <a:spcBef>
                <a:spcPts val="1800"/>
              </a:spcBef>
              <a:spcAft>
                <a:spcPts val="500"/>
              </a:spcAft>
              <a:buFont typeface="Arial" panose="020B0604020202020204" pitchFamily="34" charset="0"/>
              <a:buNone/>
            </a:pPr>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p:cNvSpPr>
            <a:spLocks noGrp="1"/>
          </p:cNvSpPr>
          <p:nvPr>
            <p:ph idx="18"/>
          </p:nvPr>
        </p:nvSpPr>
        <p:spPr>
          <a:xfrm>
            <a:off x="4063241" y="5054088"/>
            <a:ext cx="1932878" cy="1554480"/>
          </a:xfrm>
        </p:spPr>
        <p:txBody>
          <a:bodyPr>
            <a:noAutofit/>
          </a:bodyPr>
          <a:lstStyle>
            <a:lvl1pPr>
              <a:lnSpc>
                <a:spcPct val="90000"/>
              </a:lnSpc>
              <a:spcBef>
                <a:spcPts val="1800"/>
              </a:spcBef>
              <a:defRPr lang="en-US" sz="1400" b="0" kern="1200" dirty="0">
                <a:solidFill>
                  <a:schemeClr val="tx1"/>
                </a:solidFill>
                <a:latin typeface="Tiempos Headline Semibold" panose="02020703060303060403" pitchFamily="18" charset="0"/>
                <a:ea typeface="+mn-ea"/>
                <a:cs typeface="+mn-cs"/>
              </a:defRPr>
            </a:lvl1pPr>
            <a:lvl2pPr>
              <a:lnSpc>
                <a:spcPct val="90000"/>
              </a:lnSpc>
              <a:spcBef>
                <a:spcPts val="200"/>
              </a:spcBef>
              <a:spcAft>
                <a:spcPts val="600"/>
              </a:spcAft>
              <a:defRPr sz="1100">
                <a:solidFill>
                  <a:schemeClr val="tx1"/>
                </a:solidFill>
              </a:defRPr>
            </a:lvl2pPr>
            <a:lvl3pPr>
              <a:lnSpc>
                <a:spcPct val="90000"/>
              </a:lnSpc>
              <a:spcBef>
                <a:spcPts val="200"/>
              </a:spcBef>
              <a:spcAft>
                <a:spcPts val="300"/>
              </a:spcAft>
              <a:buClr>
                <a:schemeClr val="accent1"/>
              </a:buClr>
              <a:defRPr sz="1100">
                <a:solidFill>
                  <a:schemeClr val="tx1"/>
                </a:solidFill>
              </a:defRPr>
            </a:lvl3pPr>
            <a:lvl4pPr>
              <a:lnSpc>
                <a:spcPct val="90000"/>
              </a:lnSpc>
              <a:spcBef>
                <a:spcPts val="200"/>
              </a:spcBef>
              <a:spcAft>
                <a:spcPts val="300"/>
              </a:spcAft>
              <a:defRPr sz="1100">
                <a:solidFill>
                  <a:schemeClr val="tx1"/>
                </a:solidFill>
              </a:defRPr>
            </a:lvl4pPr>
            <a:lvl5pPr>
              <a:lnSpc>
                <a:spcPct val="90000"/>
              </a:lnSpc>
              <a:spcBef>
                <a:spcPts val="200"/>
              </a:spcBef>
              <a:spcAft>
                <a:spcPts val="300"/>
              </a:spcAft>
              <a:defRPr sz="1100">
                <a:solidFill>
                  <a:schemeClr val="tx1"/>
                </a:solidFill>
              </a:defRPr>
            </a:lvl5pPr>
          </a:lstStyle>
          <a:p>
            <a:pPr marL="0" lvl="0" indent="0" algn="l" defTabSz="914400" rtl="0" eaLnBrk="1" latinLnBrk="0" hangingPunct="1">
              <a:lnSpc>
                <a:spcPct val="80000"/>
              </a:lnSpc>
              <a:spcBef>
                <a:spcPts val="1800"/>
              </a:spcBef>
              <a:spcAft>
                <a:spcPts val="500"/>
              </a:spcAft>
              <a:buFont typeface="Arial" panose="020B0604020202020204" pitchFamily="34" charset="0"/>
              <a:buNone/>
            </a:pPr>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ontent Placeholder 2"/>
          <p:cNvSpPr>
            <a:spLocks noGrp="1"/>
          </p:cNvSpPr>
          <p:nvPr>
            <p:ph idx="19"/>
          </p:nvPr>
        </p:nvSpPr>
        <p:spPr>
          <a:xfrm>
            <a:off x="6840793" y="5057720"/>
            <a:ext cx="1932878" cy="1554480"/>
          </a:xfrm>
        </p:spPr>
        <p:txBody>
          <a:bodyPr>
            <a:noAutofit/>
          </a:bodyPr>
          <a:lstStyle>
            <a:lvl1pPr>
              <a:lnSpc>
                <a:spcPct val="90000"/>
              </a:lnSpc>
              <a:spcBef>
                <a:spcPts val="1800"/>
              </a:spcBef>
              <a:defRPr lang="en-US" sz="1400" b="0" kern="1200" dirty="0">
                <a:solidFill>
                  <a:schemeClr val="tx1"/>
                </a:solidFill>
                <a:latin typeface="Tiempos Headline Semibold" panose="02020703060303060403" pitchFamily="18" charset="0"/>
                <a:ea typeface="+mn-ea"/>
                <a:cs typeface="+mn-cs"/>
              </a:defRPr>
            </a:lvl1pPr>
            <a:lvl2pPr>
              <a:lnSpc>
                <a:spcPct val="90000"/>
              </a:lnSpc>
              <a:spcBef>
                <a:spcPts val="200"/>
              </a:spcBef>
              <a:spcAft>
                <a:spcPts val="600"/>
              </a:spcAft>
              <a:defRPr sz="1100">
                <a:solidFill>
                  <a:schemeClr val="tx1"/>
                </a:solidFill>
              </a:defRPr>
            </a:lvl2pPr>
            <a:lvl3pPr>
              <a:lnSpc>
                <a:spcPct val="90000"/>
              </a:lnSpc>
              <a:spcBef>
                <a:spcPts val="200"/>
              </a:spcBef>
              <a:spcAft>
                <a:spcPts val="300"/>
              </a:spcAft>
              <a:buClr>
                <a:schemeClr val="accent1"/>
              </a:buClr>
              <a:defRPr sz="1100">
                <a:solidFill>
                  <a:schemeClr val="tx1"/>
                </a:solidFill>
              </a:defRPr>
            </a:lvl3pPr>
            <a:lvl4pPr>
              <a:lnSpc>
                <a:spcPct val="90000"/>
              </a:lnSpc>
              <a:spcBef>
                <a:spcPts val="200"/>
              </a:spcBef>
              <a:spcAft>
                <a:spcPts val="300"/>
              </a:spcAft>
              <a:defRPr sz="1100">
                <a:solidFill>
                  <a:schemeClr val="tx1"/>
                </a:solidFill>
              </a:defRPr>
            </a:lvl4pPr>
            <a:lvl5pPr>
              <a:lnSpc>
                <a:spcPct val="90000"/>
              </a:lnSpc>
              <a:spcBef>
                <a:spcPts val="200"/>
              </a:spcBef>
              <a:spcAft>
                <a:spcPts val="300"/>
              </a:spcAft>
              <a:defRPr sz="1100">
                <a:solidFill>
                  <a:schemeClr val="tx1"/>
                </a:solidFill>
              </a:defRPr>
            </a:lvl5pPr>
          </a:lstStyle>
          <a:p>
            <a:pPr marL="0" lvl="0" indent="0" algn="l" defTabSz="914400" rtl="0" eaLnBrk="1" latinLnBrk="0" hangingPunct="1">
              <a:lnSpc>
                <a:spcPct val="80000"/>
              </a:lnSpc>
              <a:spcBef>
                <a:spcPts val="1800"/>
              </a:spcBef>
              <a:spcAft>
                <a:spcPts val="500"/>
              </a:spcAft>
              <a:buFont typeface="Arial" panose="020B0604020202020204" pitchFamily="34" charset="0"/>
              <a:buNone/>
            </a:pPr>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Content Placeholder 2"/>
          <p:cNvSpPr>
            <a:spLocks noGrp="1"/>
          </p:cNvSpPr>
          <p:nvPr>
            <p:ph idx="20"/>
          </p:nvPr>
        </p:nvSpPr>
        <p:spPr>
          <a:xfrm>
            <a:off x="9588190" y="5057720"/>
            <a:ext cx="1932878" cy="1554480"/>
          </a:xfrm>
        </p:spPr>
        <p:txBody>
          <a:bodyPr>
            <a:noAutofit/>
          </a:bodyPr>
          <a:lstStyle>
            <a:lvl1pPr>
              <a:lnSpc>
                <a:spcPct val="90000"/>
              </a:lnSpc>
              <a:spcBef>
                <a:spcPts val="1800"/>
              </a:spcBef>
              <a:defRPr lang="en-US" sz="1400" b="0" kern="1200" dirty="0">
                <a:solidFill>
                  <a:schemeClr val="tx1"/>
                </a:solidFill>
                <a:latin typeface="Tiempos Headline Semibold" panose="02020703060303060403" pitchFamily="18" charset="0"/>
                <a:ea typeface="+mn-ea"/>
                <a:cs typeface="+mn-cs"/>
              </a:defRPr>
            </a:lvl1pPr>
            <a:lvl2pPr>
              <a:lnSpc>
                <a:spcPct val="90000"/>
              </a:lnSpc>
              <a:spcBef>
                <a:spcPts val="200"/>
              </a:spcBef>
              <a:spcAft>
                <a:spcPts val="600"/>
              </a:spcAft>
              <a:defRPr sz="1100">
                <a:solidFill>
                  <a:schemeClr val="tx1"/>
                </a:solidFill>
              </a:defRPr>
            </a:lvl2pPr>
            <a:lvl3pPr>
              <a:lnSpc>
                <a:spcPct val="90000"/>
              </a:lnSpc>
              <a:spcBef>
                <a:spcPts val="200"/>
              </a:spcBef>
              <a:spcAft>
                <a:spcPts val="300"/>
              </a:spcAft>
              <a:buClr>
                <a:schemeClr val="accent1"/>
              </a:buClr>
              <a:defRPr sz="1100">
                <a:solidFill>
                  <a:schemeClr val="tx1"/>
                </a:solidFill>
              </a:defRPr>
            </a:lvl3pPr>
            <a:lvl4pPr>
              <a:lnSpc>
                <a:spcPct val="90000"/>
              </a:lnSpc>
              <a:spcBef>
                <a:spcPts val="200"/>
              </a:spcBef>
              <a:spcAft>
                <a:spcPts val="300"/>
              </a:spcAft>
              <a:defRPr sz="1100">
                <a:solidFill>
                  <a:schemeClr val="tx1"/>
                </a:solidFill>
              </a:defRPr>
            </a:lvl4pPr>
            <a:lvl5pPr>
              <a:lnSpc>
                <a:spcPct val="90000"/>
              </a:lnSpc>
              <a:spcBef>
                <a:spcPts val="200"/>
              </a:spcBef>
              <a:spcAft>
                <a:spcPts val="300"/>
              </a:spcAft>
              <a:defRPr sz="1100">
                <a:solidFill>
                  <a:schemeClr val="tx1"/>
                </a:solidFill>
              </a:defRPr>
            </a:lvl5pPr>
          </a:lstStyle>
          <a:p>
            <a:pPr marL="0" lvl="0" indent="0" algn="l" defTabSz="914400" rtl="0" eaLnBrk="1" latinLnBrk="0" hangingPunct="1">
              <a:lnSpc>
                <a:spcPct val="80000"/>
              </a:lnSpc>
              <a:spcBef>
                <a:spcPts val="1800"/>
              </a:spcBef>
              <a:spcAft>
                <a:spcPts val="500"/>
              </a:spcAft>
              <a:buFont typeface="Arial" panose="020B0604020202020204" pitchFamily="34" charset="0"/>
              <a:buNone/>
            </a:pPr>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2640221"/>
      </p:ext>
    </p:extLst>
  </p:cSld>
  <p:clrMapOvr>
    <a:masterClrMapping/>
  </p:clrMapOvr>
  <p:extLst>
    <p:ext uri="{DCECCB84-F9BA-43D5-87BE-67443E8EF086}">
      <p15:sldGuideLst xmlns:p15="http://schemas.microsoft.com/office/powerpoint/2012/main">
        <p15:guide id="1" orient="horz" pos="648">
          <p15:clr>
            <a:srgbClr val="FBAE40"/>
          </p15:clr>
        </p15:guide>
        <p15:guide id="3" orient="horz" pos="984">
          <p15:clr>
            <a:srgbClr val="FBAE40"/>
          </p15:clr>
        </p15:guide>
        <p15:guide id="4" orient="horz" pos="108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Tombstone text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105EF9-A6A1-594B-BD0B-319F7CFF2BFF}"/>
              </a:ext>
            </a:extLst>
          </p:cNvPr>
          <p:cNvSpPr/>
          <p:nvPr/>
        </p:nvSpPr>
        <p:spPr>
          <a:xfrm>
            <a:off x="0" y="1541530"/>
            <a:ext cx="12191999" cy="53164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grpSp>
        <p:nvGrpSpPr>
          <p:cNvPr id="9" name="Group 8"/>
          <p:cNvGrpSpPr/>
          <p:nvPr/>
        </p:nvGrpSpPr>
        <p:grpSpPr>
          <a:xfrm>
            <a:off x="1069739" y="1541530"/>
            <a:ext cx="10666137" cy="5316470"/>
            <a:chOff x="1069739" y="1149370"/>
            <a:chExt cx="10666137" cy="5708630"/>
          </a:xfrm>
          <a:solidFill>
            <a:schemeClr val="bg1"/>
          </a:solidFill>
        </p:grpSpPr>
        <p:sp>
          <p:nvSpPr>
            <p:cNvPr id="12" name="Rectangle 11">
              <a:extLst>
                <a:ext uri="{FF2B5EF4-FFF2-40B4-BE49-F238E27FC236}">
                  <a16:creationId xmlns:a16="http://schemas.microsoft.com/office/drawing/2014/main" id="{E927D6CC-9EEE-4B43-8267-7FF076CE4605}"/>
                </a:ext>
              </a:extLst>
            </p:cNvPr>
            <p:cNvSpPr/>
            <p:nvPr userDrawn="1"/>
          </p:nvSpPr>
          <p:spPr>
            <a:xfrm>
              <a:off x="1069739" y="1149370"/>
              <a:ext cx="2427375" cy="2715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4" name="Rectangle 13">
              <a:extLst>
                <a:ext uri="{FF2B5EF4-FFF2-40B4-BE49-F238E27FC236}">
                  <a16:creationId xmlns:a16="http://schemas.microsoft.com/office/drawing/2014/main" id="{401A9BA0-6A88-0340-99BA-77136B81C984}"/>
                </a:ext>
              </a:extLst>
            </p:cNvPr>
            <p:cNvSpPr/>
            <p:nvPr userDrawn="1"/>
          </p:nvSpPr>
          <p:spPr>
            <a:xfrm>
              <a:off x="3815993" y="1149370"/>
              <a:ext cx="2427375" cy="2715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5" name="Rectangle 14">
              <a:extLst>
                <a:ext uri="{FF2B5EF4-FFF2-40B4-BE49-F238E27FC236}">
                  <a16:creationId xmlns:a16="http://schemas.microsoft.com/office/drawing/2014/main" id="{62F7CBFB-5B37-B440-8A8D-AAB504FF1AB1}"/>
                </a:ext>
              </a:extLst>
            </p:cNvPr>
            <p:cNvSpPr/>
            <p:nvPr userDrawn="1"/>
          </p:nvSpPr>
          <p:spPr>
            <a:xfrm>
              <a:off x="6562247" y="1149370"/>
              <a:ext cx="2427375" cy="2715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Rectangle 15">
              <a:extLst>
                <a:ext uri="{FF2B5EF4-FFF2-40B4-BE49-F238E27FC236}">
                  <a16:creationId xmlns:a16="http://schemas.microsoft.com/office/drawing/2014/main" id="{B3CAD489-09F1-B646-8BA2-2AB658180623}"/>
                </a:ext>
              </a:extLst>
            </p:cNvPr>
            <p:cNvSpPr/>
            <p:nvPr userDrawn="1"/>
          </p:nvSpPr>
          <p:spPr>
            <a:xfrm>
              <a:off x="9308501" y="1149370"/>
              <a:ext cx="2427375" cy="2715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7" name="Rectangle 16">
              <a:extLst>
                <a:ext uri="{FF2B5EF4-FFF2-40B4-BE49-F238E27FC236}">
                  <a16:creationId xmlns:a16="http://schemas.microsoft.com/office/drawing/2014/main" id="{C379FEFB-0FF3-854B-A086-9749C462FA52}"/>
                </a:ext>
              </a:extLst>
            </p:cNvPr>
            <p:cNvSpPr/>
            <p:nvPr userDrawn="1"/>
          </p:nvSpPr>
          <p:spPr>
            <a:xfrm>
              <a:off x="1069739" y="4136592"/>
              <a:ext cx="2427375" cy="27214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Rectangle 17">
              <a:extLst>
                <a:ext uri="{FF2B5EF4-FFF2-40B4-BE49-F238E27FC236}">
                  <a16:creationId xmlns:a16="http://schemas.microsoft.com/office/drawing/2014/main" id="{72DBEF2E-F6A2-7B43-A394-C73A5B376B07}"/>
                </a:ext>
              </a:extLst>
            </p:cNvPr>
            <p:cNvSpPr/>
            <p:nvPr userDrawn="1"/>
          </p:nvSpPr>
          <p:spPr>
            <a:xfrm>
              <a:off x="3815993" y="4136592"/>
              <a:ext cx="2427375" cy="27214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9" name="Rectangle 18">
              <a:extLst>
                <a:ext uri="{FF2B5EF4-FFF2-40B4-BE49-F238E27FC236}">
                  <a16:creationId xmlns:a16="http://schemas.microsoft.com/office/drawing/2014/main" id="{AE699200-73E4-7541-BEA9-A3D402724E6B}"/>
                </a:ext>
              </a:extLst>
            </p:cNvPr>
            <p:cNvSpPr/>
            <p:nvPr userDrawn="1"/>
          </p:nvSpPr>
          <p:spPr>
            <a:xfrm>
              <a:off x="6562247" y="4136592"/>
              <a:ext cx="2427375" cy="27214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0" name="Rectangle 19">
              <a:extLst>
                <a:ext uri="{FF2B5EF4-FFF2-40B4-BE49-F238E27FC236}">
                  <a16:creationId xmlns:a16="http://schemas.microsoft.com/office/drawing/2014/main" id="{596864A7-0932-A247-AC76-2C8C31729EF3}"/>
                </a:ext>
              </a:extLst>
            </p:cNvPr>
            <p:cNvSpPr/>
            <p:nvPr userDrawn="1"/>
          </p:nvSpPr>
          <p:spPr>
            <a:xfrm>
              <a:off x="9308501" y="4136592"/>
              <a:ext cx="2427375" cy="27214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2" name="Title 1"/>
          <p:cNvSpPr>
            <a:spLocks noGrp="1"/>
          </p:cNvSpPr>
          <p:nvPr>
            <p:ph type="title"/>
          </p:nvPr>
        </p:nvSpPr>
        <p:spPr>
          <a:xfrm>
            <a:off x="1181099" y="475488"/>
            <a:ext cx="10043683" cy="557561"/>
          </a:xfrm>
        </p:spPr>
        <p:txBody>
          <a:bodyPr>
            <a:noAutofit/>
          </a:bodyPr>
          <a:lstStyle>
            <a:lvl1pPr>
              <a:defRPr cap="none" baseline="0"/>
            </a:lvl1pPr>
          </a:lstStyle>
          <a:p>
            <a:r>
              <a:rPr lang="en-US" dirty="0"/>
              <a:t>Click to edit Master title style</a:t>
            </a:r>
          </a:p>
        </p:txBody>
      </p:sp>
      <p:sp>
        <p:nvSpPr>
          <p:cNvPr id="3" name="Content Placeholder 2"/>
          <p:cNvSpPr>
            <a:spLocks noGrp="1"/>
          </p:cNvSpPr>
          <p:nvPr>
            <p:ph idx="1"/>
          </p:nvPr>
        </p:nvSpPr>
        <p:spPr>
          <a:xfrm>
            <a:off x="1315844" y="1898069"/>
            <a:ext cx="1932878" cy="1863609"/>
          </a:xfrm>
        </p:spPr>
        <p:txBody>
          <a:bodyPr>
            <a:noAutofit/>
          </a:bodyPr>
          <a:lstStyle>
            <a:lvl1pPr>
              <a:lnSpc>
                <a:spcPct val="90000"/>
              </a:lnSpc>
              <a:spcBef>
                <a:spcPts val="1800"/>
              </a:spcBef>
              <a:defRPr sz="1400" b="0">
                <a:solidFill>
                  <a:schemeClr val="tx1"/>
                </a:solidFill>
                <a:latin typeface="Tiempos Headline Semibold" panose="02020703060303060403" pitchFamily="18" charset="0"/>
              </a:defRPr>
            </a:lvl1pPr>
            <a:lvl2pPr>
              <a:lnSpc>
                <a:spcPct val="90000"/>
              </a:lnSpc>
              <a:spcBef>
                <a:spcPts val="200"/>
              </a:spcBef>
              <a:spcAft>
                <a:spcPts val="600"/>
              </a:spcAft>
              <a:defRPr sz="1100">
                <a:solidFill>
                  <a:schemeClr val="tx1"/>
                </a:solidFill>
              </a:defRPr>
            </a:lvl2pPr>
            <a:lvl3pPr>
              <a:lnSpc>
                <a:spcPct val="90000"/>
              </a:lnSpc>
              <a:spcBef>
                <a:spcPts val="200"/>
              </a:spcBef>
              <a:spcAft>
                <a:spcPts val="300"/>
              </a:spcAft>
              <a:buClr>
                <a:schemeClr val="accent1"/>
              </a:buClr>
              <a:defRPr sz="1100">
                <a:solidFill>
                  <a:schemeClr val="tx1"/>
                </a:solidFill>
              </a:defRPr>
            </a:lvl3pPr>
            <a:lvl4pPr>
              <a:lnSpc>
                <a:spcPct val="90000"/>
              </a:lnSpc>
              <a:spcBef>
                <a:spcPts val="200"/>
              </a:spcBef>
              <a:spcAft>
                <a:spcPts val="300"/>
              </a:spcAft>
              <a:defRPr sz="1100">
                <a:solidFill>
                  <a:schemeClr val="tx1"/>
                </a:solidFill>
              </a:defRPr>
            </a:lvl4pPr>
            <a:lvl5pPr>
              <a:lnSpc>
                <a:spcPct val="90000"/>
              </a:lnSpc>
              <a:spcBef>
                <a:spcPts val="200"/>
              </a:spcBef>
              <a:spcAft>
                <a:spcPts val="300"/>
              </a:spcAft>
              <a:defRPr sz="11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642946" y="6981825"/>
            <a:ext cx="1938454" cy="365125"/>
          </a:xfrm>
        </p:spPr>
        <p:txBody>
          <a:bodyPr>
            <a:noAutofit/>
          </a:bodyPr>
          <a:lstStyle>
            <a:lvl1pPr>
              <a:defRPr>
                <a:solidFill>
                  <a:schemeClr val="bg1">
                    <a:lumMod val="65000"/>
                  </a:schemeClr>
                </a:solidFill>
              </a:defRPr>
            </a:lvl1pPr>
          </a:lstStyle>
          <a:p>
            <a:fld id="{B6941E7E-3E25-45A7-9EE6-3D8C805B96CD}" type="datetimeFigureOut">
              <a:rPr lang="en-US" smtClean="0"/>
              <a:pPr/>
              <a:t>6/11/2025</a:t>
            </a:fld>
            <a:endParaRPr lang="en-US" dirty="0"/>
          </a:p>
        </p:txBody>
      </p:sp>
      <p:sp>
        <p:nvSpPr>
          <p:cNvPr id="5" name="Footer Placeholder 4"/>
          <p:cNvSpPr>
            <a:spLocks noGrp="1"/>
          </p:cNvSpPr>
          <p:nvPr>
            <p:ph type="ftr" sz="quarter" idx="11"/>
          </p:nvPr>
        </p:nvSpPr>
        <p:spPr>
          <a:xfrm>
            <a:off x="3739376" y="6981825"/>
            <a:ext cx="7781692" cy="365125"/>
          </a:xfrm>
        </p:spPr>
        <p:txBody>
          <a:bodyPr>
            <a:noAutofit/>
          </a:bodyPr>
          <a:lstStyle>
            <a:lvl1pPr>
              <a:defRPr>
                <a:solidFill>
                  <a:schemeClr val="bg1">
                    <a:lumMod val="65000"/>
                  </a:schemeClr>
                </a:solidFill>
              </a:defRPr>
            </a:lvl1pPr>
          </a:lstStyle>
          <a:p>
            <a:endParaRPr lang="en-US"/>
          </a:p>
        </p:txBody>
      </p:sp>
      <p:sp>
        <p:nvSpPr>
          <p:cNvPr id="6" name="Slide Number Placeholder 5"/>
          <p:cNvSpPr>
            <a:spLocks noGrp="1"/>
          </p:cNvSpPr>
          <p:nvPr>
            <p:ph type="sldNum" sz="quarter" idx="12"/>
          </p:nvPr>
        </p:nvSpPr>
        <p:spPr>
          <a:xfrm>
            <a:off x="11582399" y="6981825"/>
            <a:ext cx="492513" cy="365125"/>
          </a:xfrm>
        </p:spPr>
        <p:txBody>
          <a:bodyPr>
            <a:noAutofit/>
          </a:bodyPr>
          <a:lstStyle>
            <a:lvl1pPr>
              <a:defRPr>
                <a:solidFill>
                  <a:schemeClr val="bg1">
                    <a:lumMod val="65000"/>
                  </a:schemeClr>
                </a:solidFill>
              </a:defRPr>
            </a:lvl1pPr>
          </a:lstStyle>
          <a:p>
            <a:fld id="{9FA39958-4547-491A-AB55-4DC9AA84292E}" type="slidenum">
              <a:rPr lang="en-US" smtClean="0"/>
              <a:pPr/>
              <a:t>‹#›</a:t>
            </a:fld>
            <a:endParaRPr lang="en-US"/>
          </a:p>
        </p:txBody>
      </p:sp>
      <p:sp>
        <p:nvSpPr>
          <p:cNvPr id="8"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sp>
        <p:nvSpPr>
          <p:cNvPr id="10" name="Text Placeholder 9"/>
          <p:cNvSpPr>
            <a:spLocks noGrp="1"/>
          </p:cNvSpPr>
          <p:nvPr>
            <p:ph type="body" sz="quarter" idx="13" hasCustomPrompt="1"/>
          </p:nvPr>
        </p:nvSpPr>
        <p:spPr>
          <a:xfrm>
            <a:off x="1181099" y="1052580"/>
            <a:ext cx="10043994"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328"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21" name="Content Placeholder 2"/>
          <p:cNvSpPr>
            <a:spLocks noGrp="1"/>
          </p:cNvSpPr>
          <p:nvPr>
            <p:ph idx="14"/>
          </p:nvPr>
        </p:nvSpPr>
        <p:spPr>
          <a:xfrm>
            <a:off x="4063241" y="1898069"/>
            <a:ext cx="1932878" cy="1863609"/>
          </a:xfrm>
        </p:spPr>
        <p:txBody>
          <a:bodyPr>
            <a:noAutofit/>
          </a:bodyPr>
          <a:lstStyle>
            <a:lvl1pPr>
              <a:lnSpc>
                <a:spcPct val="90000"/>
              </a:lnSpc>
              <a:spcBef>
                <a:spcPts val="1800"/>
              </a:spcBef>
              <a:defRPr lang="en-US" sz="1400" b="0" kern="1200" dirty="0">
                <a:solidFill>
                  <a:schemeClr val="tx1"/>
                </a:solidFill>
                <a:latin typeface="Tiempos Headline Semibold" panose="02020703060303060403" pitchFamily="18" charset="0"/>
                <a:ea typeface="+mn-ea"/>
                <a:cs typeface="+mn-cs"/>
              </a:defRPr>
            </a:lvl1pPr>
            <a:lvl2pPr>
              <a:lnSpc>
                <a:spcPct val="90000"/>
              </a:lnSpc>
              <a:spcBef>
                <a:spcPts val="200"/>
              </a:spcBef>
              <a:spcAft>
                <a:spcPts val="600"/>
              </a:spcAft>
              <a:defRPr sz="1100">
                <a:solidFill>
                  <a:schemeClr val="tx1"/>
                </a:solidFill>
              </a:defRPr>
            </a:lvl2pPr>
            <a:lvl3pPr>
              <a:lnSpc>
                <a:spcPct val="90000"/>
              </a:lnSpc>
              <a:spcBef>
                <a:spcPts val="200"/>
              </a:spcBef>
              <a:spcAft>
                <a:spcPts val="300"/>
              </a:spcAft>
              <a:buClr>
                <a:schemeClr val="accent1"/>
              </a:buClr>
              <a:defRPr sz="1100">
                <a:solidFill>
                  <a:schemeClr val="tx1"/>
                </a:solidFill>
              </a:defRPr>
            </a:lvl3pPr>
            <a:lvl4pPr>
              <a:lnSpc>
                <a:spcPct val="90000"/>
              </a:lnSpc>
              <a:spcBef>
                <a:spcPts val="200"/>
              </a:spcBef>
              <a:spcAft>
                <a:spcPts val="300"/>
              </a:spcAft>
              <a:defRPr sz="1100">
                <a:solidFill>
                  <a:schemeClr val="tx1"/>
                </a:solidFill>
              </a:defRPr>
            </a:lvl4pPr>
            <a:lvl5pPr>
              <a:lnSpc>
                <a:spcPct val="90000"/>
              </a:lnSpc>
              <a:spcBef>
                <a:spcPts val="200"/>
              </a:spcBef>
              <a:spcAft>
                <a:spcPts val="300"/>
              </a:spcAft>
              <a:defRPr sz="1100">
                <a:solidFill>
                  <a:schemeClr val="tx1"/>
                </a:solidFill>
              </a:defRPr>
            </a:lvl5pPr>
          </a:lstStyle>
          <a:p>
            <a:pPr marL="0" lvl="0" indent="0" algn="l" defTabSz="914400" rtl="0" eaLnBrk="1" latinLnBrk="0" hangingPunct="1">
              <a:lnSpc>
                <a:spcPct val="80000"/>
              </a:lnSpc>
              <a:spcBef>
                <a:spcPts val="1800"/>
              </a:spcBef>
              <a:spcAft>
                <a:spcPts val="500"/>
              </a:spcAft>
              <a:buFont typeface="Arial" panose="020B0604020202020204" pitchFamily="34" charset="0"/>
              <a:buNone/>
            </a:pPr>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p:cNvSpPr>
            <a:spLocks noGrp="1"/>
          </p:cNvSpPr>
          <p:nvPr>
            <p:ph idx="15"/>
          </p:nvPr>
        </p:nvSpPr>
        <p:spPr>
          <a:xfrm>
            <a:off x="6840793" y="1901701"/>
            <a:ext cx="1932878" cy="1863609"/>
          </a:xfrm>
        </p:spPr>
        <p:txBody>
          <a:bodyPr>
            <a:noAutofit/>
          </a:bodyPr>
          <a:lstStyle>
            <a:lvl1pPr>
              <a:lnSpc>
                <a:spcPct val="90000"/>
              </a:lnSpc>
              <a:spcBef>
                <a:spcPts val="1800"/>
              </a:spcBef>
              <a:defRPr lang="en-US" sz="1400" b="0" kern="1200" dirty="0">
                <a:solidFill>
                  <a:schemeClr val="tx1"/>
                </a:solidFill>
                <a:latin typeface="Tiempos Headline Semibold" panose="02020703060303060403" pitchFamily="18" charset="0"/>
                <a:ea typeface="+mn-ea"/>
                <a:cs typeface="+mn-cs"/>
              </a:defRPr>
            </a:lvl1pPr>
            <a:lvl2pPr>
              <a:lnSpc>
                <a:spcPct val="90000"/>
              </a:lnSpc>
              <a:spcBef>
                <a:spcPts val="200"/>
              </a:spcBef>
              <a:spcAft>
                <a:spcPts val="600"/>
              </a:spcAft>
              <a:defRPr sz="1100">
                <a:solidFill>
                  <a:schemeClr val="tx1"/>
                </a:solidFill>
              </a:defRPr>
            </a:lvl2pPr>
            <a:lvl3pPr>
              <a:lnSpc>
                <a:spcPct val="90000"/>
              </a:lnSpc>
              <a:spcBef>
                <a:spcPts val="200"/>
              </a:spcBef>
              <a:spcAft>
                <a:spcPts val="300"/>
              </a:spcAft>
              <a:buClr>
                <a:schemeClr val="accent1"/>
              </a:buClr>
              <a:defRPr sz="1100">
                <a:solidFill>
                  <a:schemeClr val="tx1"/>
                </a:solidFill>
              </a:defRPr>
            </a:lvl3pPr>
            <a:lvl4pPr>
              <a:lnSpc>
                <a:spcPct val="90000"/>
              </a:lnSpc>
              <a:spcBef>
                <a:spcPts val="200"/>
              </a:spcBef>
              <a:spcAft>
                <a:spcPts val="300"/>
              </a:spcAft>
              <a:defRPr sz="1100">
                <a:solidFill>
                  <a:schemeClr val="tx1"/>
                </a:solidFill>
              </a:defRPr>
            </a:lvl4pPr>
            <a:lvl5pPr>
              <a:lnSpc>
                <a:spcPct val="90000"/>
              </a:lnSpc>
              <a:spcBef>
                <a:spcPts val="200"/>
              </a:spcBef>
              <a:spcAft>
                <a:spcPts val="300"/>
              </a:spcAft>
              <a:defRPr sz="1100">
                <a:solidFill>
                  <a:schemeClr val="tx1"/>
                </a:solidFill>
              </a:defRPr>
            </a:lvl5pPr>
          </a:lstStyle>
          <a:p>
            <a:pPr marL="0" lvl="0" indent="0" algn="l" defTabSz="914400" rtl="0" eaLnBrk="1" latinLnBrk="0" hangingPunct="1">
              <a:lnSpc>
                <a:spcPct val="80000"/>
              </a:lnSpc>
              <a:spcBef>
                <a:spcPts val="1800"/>
              </a:spcBef>
              <a:spcAft>
                <a:spcPts val="500"/>
              </a:spcAft>
              <a:buFont typeface="Arial" panose="020B0604020202020204" pitchFamily="34" charset="0"/>
              <a:buNone/>
            </a:pPr>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idx="16"/>
          </p:nvPr>
        </p:nvSpPr>
        <p:spPr>
          <a:xfrm>
            <a:off x="9588190" y="1901701"/>
            <a:ext cx="1932878" cy="1863609"/>
          </a:xfrm>
        </p:spPr>
        <p:txBody>
          <a:bodyPr>
            <a:noAutofit/>
          </a:bodyPr>
          <a:lstStyle>
            <a:lvl1pPr>
              <a:lnSpc>
                <a:spcPct val="90000"/>
              </a:lnSpc>
              <a:spcBef>
                <a:spcPts val="1800"/>
              </a:spcBef>
              <a:defRPr lang="en-US" sz="1400" b="0" kern="1200" dirty="0">
                <a:solidFill>
                  <a:schemeClr val="tx1"/>
                </a:solidFill>
                <a:latin typeface="Tiempos Headline Semibold" panose="02020703060303060403" pitchFamily="18" charset="0"/>
                <a:ea typeface="+mn-ea"/>
                <a:cs typeface="+mn-cs"/>
              </a:defRPr>
            </a:lvl1pPr>
            <a:lvl2pPr>
              <a:lnSpc>
                <a:spcPct val="90000"/>
              </a:lnSpc>
              <a:spcBef>
                <a:spcPts val="200"/>
              </a:spcBef>
              <a:spcAft>
                <a:spcPts val="600"/>
              </a:spcAft>
              <a:defRPr sz="1100">
                <a:solidFill>
                  <a:schemeClr val="tx1"/>
                </a:solidFill>
              </a:defRPr>
            </a:lvl2pPr>
            <a:lvl3pPr>
              <a:lnSpc>
                <a:spcPct val="90000"/>
              </a:lnSpc>
              <a:spcBef>
                <a:spcPts val="200"/>
              </a:spcBef>
              <a:spcAft>
                <a:spcPts val="300"/>
              </a:spcAft>
              <a:buClr>
                <a:schemeClr val="accent1"/>
              </a:buClr>
              <a:defRPr sz="1100">
                <a:solidFill>
                  <a:schemeClr val="tx1"/>
                </a:solidFill>
              </a:defRPr>
            </a:lvl3pPr>
            <a:lvl4pPr>
              <a:lnSpc>
                <a:spcPct val="90000"/>
              </a:lnSpc>
              <a:spcBef>
                <a:spcPts val="200"/>
              </a:spcBef>
              <a:spcAft>
                <a:spcPts val="300"/>
              </a:spcAft>
              <a:defRPr sz="1100">
                <a:solidFill>
                  <a:schemeClr val="tx1"/>
                </a:solidFill>
              </a:defRPr>
            </a:lvl4pPr>
            <a:lvl5pPr>
              <a:lnSpc>
                <a:spcPct val="90000"/>
              </a:lnSpc>
              <a:spcBef>
                <a:spcPts val="200"/>
              </a:spcBef>
              <a:spcAft>
                <a:spcPts val="300"/>
              </a:spcAft>
              <a:defRPr sz="1100">
                <a:solidFill>
                  <a:schemeClr val="tx1"/>
                </a:solidFill>
              </a:defRPr>
            </a:lvl5pPr>
          </a:lstStyle>
          <a:p>
            <a:pPr marL="0" lvl="0" indent="0" algn="l" defTabSz="914400" rtl="0" eaLnBrk="1" latinLnBrk="0" hangingPunct="1">
              <a:lnSpc>
                <a:spcPct val="80000"/>
              </a:lnSpc>
              <a:spcBef>
                <a:spcPts val="1800"/>
              </a:spcBef>
              <a:spcAft>
                <a:spcPts val="500"/>
              </a:spcAft>
              <a:buFont typeface="Arial" panose="020B0604020202020204" pitchFamily="34" charset="0"/>
              <a:buNone/>
            </a:pPr>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p:cNvSpPr>
            <a:spLocks noGrp="1"/>
          </p:cNvSpPr>
          <p:nvPr>
            <p:ph idx="17"/>
          </p:nvPr>
        </p:nvSpPr>
        <p:spPr>
          <a:xfrm>
            <a:off x="1315844" y="4638907"/>
            <a:ext cx="1932878" cy="1863609"/>
          </a:xfrm>
        </p:spPr>
        <p:txBody>
          <a:bodyPr>
            <a:noAutofit/>
          </a:bodyPr>
          <a:lstStyle>
            <a:lvl1pPr>
              <a:lnSpc>
                <a:spcPct val="90000"/>
              </a:lnSpc>
              <a:spcBef>
                <a:spcPts val="1800"/>
              </a:spcBef>
              <a:defRPr lang="en-US" sz="1400" b="0" kern="1200" dirty="0">
                <a:solidFill>
                  <a:schemeClr val="tx1"/>
                </a:solidFill>
                <a:latin typeface="Tiempos Headline Semibold" panose="02020703060303060403" pitchFamily="18" charset="0"/>
                <a:ea typeface="+mn-ea"/>
                <a:cs typeface="+mn-cs"/>
              </a:defRPr>
            </a:lvl1pPr>
            <a:lvl2pPr>
              <a:lnSpc>
                <a:spcPct val="90000"/>
              </a:lnSpc>
              <a:spcBef>
                <a:spcPts val="200"/>
              </a:spcBef>
              <a:spcAft>
                <a:spcPts val="600"/>
              </a:spcAft>
              <a:defRPr sz="1100">
                <a:solidFill>
                  <a:schemeClr val="tx1"/>
                </a:solidFill>
              </a:defRPr>
            </a:lvl2pPr>
            <a:lvl3pPr>
              <a:lnSpc>
                <a:spcPct val="90000"/>
              </a:lnSpc>
              <a:spcBef>
                <a:spcPts val="200"/>
              </a:spcBef>
              <a:spcAft>
                <a:spcPts val="300"/>
              </a:spcAft>
              <a:buClr>
                <a:schemeClr val="accent1"/>
              </a:buClr>
              <a:defRPr sz="1100">
                <a:solidFill>
                  <a:schemeClr val="tx1"/>
                </a:solidFill>
              </a:defRPr>
            </a:lvl3pPr>
            <a:lvl4pPr>
              <a:lnSpc>
                <a:spcPct val="90000"/>
              </a:lnSpc>
              <a:spcBef>
                <a:spcPts val="200"/>
              </a:spcBef>
              <a:spcAft>
                <a:spcPts val="300"/>
              </a:spcAft>
              <a:defRPr sz="1100">
                <a:solidFill>
                  <a:schemeClr val="tx1"/>
                </a:solidFill>
              </a:defRPr>
            </a:lvl4pPr>
            <a:lvl5pPr>
              <a:lnSpc>
                <a:spcPct val="90000"/>
              </a:lnSpc>
              <a:spcBef>
                <a:spcPts val="200"/>
              </a:spcBef>
              <a:spcAft>
                <a:spcPts val="300"/>
              </a:spcAft>
              <a:defRPr sz="1100">
                <a:solidFill>
                  <a:schemeClr val="tx1"/>
                </a:solidFill>
              </a:defRPr>
            </a:lvl5pPr>
          </a:lstStyle>
          <a:p>
            <a:pPr marL="0" lvl="0" indent="0" algn="l" defTabSz="914400" rtl="0" eaLnBrk="1" latinLnBrk="0" hangingPunct="1">
              <a:lnSpc>
                <a:spcPct val="80000"/>
              </a:lnSpc>
              <a:spcBef>
                <a:spcPts val="1800"/>
              </a:spcBef>
              <a:spcAft>
                <a:spcPts val="500"/>
              </a:spcAft>
              <a:buFont typeface="Arial" panose="020B0604020202020204" pitchFamily="34" charset="0"/>
              <a:buNone/>
            </a:pPr>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p:cNvSpPr>
            <a:spLocks noGrp="1"/>
          </p:cNvSpPr>
          <p:nvPr>
            <p:ph idx="18"/>
          </p:nvPr>
        </p:nvSpPr>
        <p:spPr>
          <a:xfrm>
            <a:off x="4063241" y="4638907"/>
            <a:ext cx="1932878" cy="1863609"/>
          </a:xfrm>
        </p:spPr>
        <p:txBody>
          <a:bodyPr>
            <a:noAutofit/>
          </a:bodyPr>
          <a:lstStyle>
            <a:lvl1pPr>
              <a:lnSpc>
                <a:spcPct val="90000"/>
              </a:lnSpc>
              <a:spcBef>
                <a:spcPts val="1800"/>
              </a:spcBef>
              <a:defRPr lang="en-US" sz="1400" b="0" kern="1200" dirty="0">
                <a:solidFill>
                  <a:schemeClr val="tx1"/>
                </a:solidFill>
                <a:latin typeface="Tiempos Headline Semibold" panose="02020703060303060403" pitchFamily="18" charset="0"/>
                <a:ea typeface="+mn-ea"/>
                <a:cs typeface="+mn-cs"/>
              </a:defRPr>
            </a:lvl1pPr>
            <a:lvl2pPr>
              <a:lnSpc>
                <a:spcPct val="90000"/>
              </a:lnSpc>
              <a:spcBef>
                <a:spcPts val="200"/>
              </a:spcBef>
              <a:spcAft>
                <a:spcPts val="600"/>
              </a:spcAft>
              <a:defRPr sz="1100">
                <a:solidFill>
                  <a:schemeClr val="tx1"/>
                </a:solidFill>
              </a:defRPr>
            </a:lvl2pPr>
            <a:lvl3pPr>
              <a:lnSpc>
                <a:spcPct val="90000"/>
              </a:lnSpc>
              <a:spcBef>
                <a:spcPts val="200"/>
              </a:spcBef>
              <a:spcAft>
                <a:spcPts val="300"/>
              </a:spcAft>
              <a:buClr>
                <a:schemeClr val="accent1"/>
              </a:buClr>
              <a:defRPr sz="1100">
                <a:solidFill>
                  <a:schemeClr val="tx1"/>
                </a:solidFill>
              </a:defRPr>
            </a:lvl3pPr>
            <a:lvl4pPr>
              <a:lnSpc>
                <a:spcPct val="90000"/>
              </a:lnSpc>
              <a:spcBef>
                <a:spcPts val="200"/>
              </a:spcBef>
              <a:spcAft>
                <a:spcPts val="300"/>
              </a:spcAft>
              <a:defRPr sz="1100">
                <a:solidFill>
                  <a:schemeClr val="tx1"/>
                </a:solidFill>
              </a:defRPr>
            </a:lvl4pPr>
            <a:lvl5pPr>
              <a:lnSpc>
                <a:spcPct val="90000"/>
              </a:lnSpc>
              <a:spcBef>
                <a:spcPts val="200"/>
              </a:spcBef>
              <a:spcAft>
                <a:spcPts val="300"/>
              </a:spcAft>
              <a:defRPr sz="1100">
                <a:solidFill>
                  <a:schemeClr val="tx1"/>
                </a:solidFill>
              </a:defRPr>
            </a:lvl5pPr>
          </a:lstStyle>
          <a:p>
            <a:pPr marL="0" lvl="0" indent="0" algn="l" defTabSz="914400" rtl="0" eaLnBrk="1" latinLnBrk="0" hangingPunct="1">
              <a:lnSpc>
                <a:spcPct val="80000"/>
              </a:lnSpc>
              <a:spcBef>
                <a:spcPts val="1800"/>
              </a:spcBef>
              <a:spcAft>
                <a:spcPts val="500"/>
              </a:spcAft>
              <a:buFont typeface="Arial" panose="020B0604020202020204" pitchFamily="34" charset="0"/>
              <a:buNone/>
            </a:pPr>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ontent Placeholder 2"/>
          <p:cNvSpPr>
            <a:spLocks noGrp="1"/>
          </p:cNvSpPr>
          <p:nvPr>
            <p:ph idx="19"/>
          </p:nvPr>
        </p:nvSpPr>
        <p:spPr>
          <a:xfrm>
            <a:off x="6840793" y="4642539"/>
            <a:ext cx="1932878" cy="1863609"/>
          </a:xfrm>
        </p:spPr>
        <p:txBody>
          <a:bodyPr>
            <a:noAutofit/>
          </a:bodyPr>
          <a:lstStyle>
            <a:lvl1pPr>
              <a:lnSpc>
                <a:spcPct val="90000"/>
              </a:lnSpc>
              <a:spcBef>
                <a:spcPts val="1800"/>
              </a:spcBef>
              <a:defRPr lang="en-US" sz="1400" b="0" kern="1200" dirty="0">
                <a:solidFill>
                  <a:schemeClr val="tx1"/>
                </a:solidFill>
                <a:latin typeface="Tiempos Headline Semibold" panose="02020703060303060403" pitchFamily="18" charset="0"/>
                <a:ea typeface="+mn-ea"/>
                <a:cs typeface="+mn-cs"/>
              </a:defRPr>
            </a:lvl1pPr>
            <a:lvl2pPr>
              <a:lnSpc>
                <a:spcPct val="90000"/>
              </a:lnSpc>
              <a:spcBef>
                <a:spcPts val="200"/>
              </a:spcBef>
              <a:spcAft>
                <a:spcPts val="600"/>
              </a:spcAft>
              <a:defRPr sz="1100">
                <a:solidFill>
                  <a:schemeClr val="tx1"/>
                </a:solidFill>
              </a:defRPr>
            </a:lvl2pPr>
            <a:lvl3pPr>
              <a:lnSpc>
                <a:spcPct val="90000"/>
              </a:lnSpc>
              <a:spcBef>
                <a:spcPts val="200"/>
              </a:spcBef>
              <a:spcAft>
                <a:spcPts val="300"/>
              </a:spcAft>
              <a:buClr>
                <a:schemeClr val="accent1"/>
              </a:buClr>
              <a:defRPr sz="1100">
                <a:solidFill>
                  <a:schemeClr val="tx1"/>
                </a:solidFill>
              </a:defRPr>
            </a:lvl3pPr>
            <a:lvl4pPr>
              <a:lnSpc>
                <a:spcPct val="90000"/>
              </a:lnSpc>
              <a:spcBef>
                <a:spcPts val="200"/>
              </a:spcBef>
              <a:spcAft>
                <a:spcPts val="300"/>
              </a:spcAft>
              <a:defRPr sz="1100">
                <a:solidFill>
                  <a:schemeClr val="tx1"/>
                </a:solidFill>
              </a:defRPr>
            </a:lvl4pPr>
            <a:lvl5pPr>
              <a:lnSpc>
                <a:spcPct val="90000"/>
              </a:lnSpc>
              <a:spcBef>
                <a:spcPts val="200"/>
              </a:spcBef>
              <a:spcAft>
                <a:spcPts val="300"/>
              </a:spcAft>
              <a:defRPr sz="1100">
                <a:solidFill>
                  <a:schemeClr val="tx1"/>
                </a:solidFill>
              </a:defRPr>
            </a:lvl5pPr>
          </a:lstStyle>
          <a:p>
            <a:pPr marL="0" lvl="0" indent="0" algn="l" defTabSz="914400" rtl="0" eaLnBrk="1" latinLnBrk="0" hangingPunct="1">
              <a:lnSpc>
                <a:spcPct val="80000"/>
              </a:lnSpc>
              <a:spcBef>
                <a:spcPts val="1800"/>
              </a:spcBef>
              <a:spcAft>
                <a:spcPts val="500"/>
              </a:spcAft>
              <a:buFont typeface="Arial" panose="020B0604020202020204" pitchFamily="34" charset="0"/>
              <a:buNone/>
            </a:pPr>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Content Placeholder 2"/>
          <p:cNvSpPr>
            <a:spLocks noGrp="1"/>
          </p:cNvSpPr>
          <p:nvPr>
            <p:ph idx="20"/>
          </p:nvPr>
        </p:nvSpPr>
        <p:spPr>
          <a:xfrm>
            <a:off x="9588190" y="4642539"/>
            <a:ext cx="1932878" cy="1863609"/>
          </a:xfrm>
        </p:spPr>
        <p:txBody>
          <a:bodyPr>
            <a:noAutofit/>
          </a:bodyPr>
          <a:lstStyle>
            <a:lvl1pPr>
              <a:lnSpc>
                <a:spcPct val="90000"/>
              </a:lnSpc>
              <a:spcBef>
                <a:spcPts val="1800"/>
              </a:spcBef>
              <a:defRPr lang="en-US" sz="1400" b="0" kern="1200" dirty="0">
                <a:solidFill>
                  <a:schemeClr val="tx1"/>
                </a:solidFill>
                <a:latin typeface="Tiempos Headline Semibold" panose="02020703060303060403" pitchFamily="18" charset="0"/>
                <a:ea typeface="+mn-ea"/>
                <a:cs typeface="+mn-cs"/>
              </a:defRPr>
            </a:lvl1pPr>
            <a:lvl2pPr>
              <a:lnSpc>
                <a:spcPct val="90000"/>
              </a:lnSpc>
              <a:spcBef>
                <a:spcPts val="200"/>
              </a:spcBef>
              <a:spcAft>
                <a:spcPts val="600"/>
              </a:spcAft>
              <a:defRPr sz="1100">
                <a:solidFill>
                  <a:schemeClr val="tx1"/>
                </a:solidFill>
              </a:defRPr>
            </a:lvl2pPr>
            <a:lvl3pPr>
              <a:lnSpc>
                <a:spcPct val="90000"/>
              </a:lnSpc>
              <a:spcBef>
                <a:spcPts val="200"/>
              </a:spcBef>
              <a:spcAft>
                <a:spcPts val="300"/>
              </a:spcAft>
              <a:buClr>
                <a:schemeClr val="accent1"/>
              </a:buClr>
              <a:defRPr sz="1100">
                <a:solidFill>
                  <a:schemeClr val="tx1"/>
                </a:solidFill>
              </a:defRPr>
            </a:lvl3pPr>
            <a:lvl4pPr>
              <a:lnSpc>
                <a:spcPct val="90000"/>
              </a:lnSpc>
              <a:spcBef>
                <a:spcPts val="200"/>
              </a:spcBef>
              <a:spcAft>
                <a:spcPts val="300"/>
              </a:spcAft>
              <a:defRPr sz="1100">
                <a:solidFill>
                  <a:schemeClr val="tx1"/>
                </a:solidFill>
              </a:defRPr>
            </a:lvl4pPr>
            <a:lvl5pPr>
              <a:lnSpc>
                <a:spcPct val="90000"/>
              </a:lnSpc>
              <a:spcBef>
                <a:spcPts val="200"/>
              </a:spcBef>
              <a:spcAft>
                <a:spcPts val="300"/>
              </a:spcAft>
              <a:defRPr sz="1100">
                <a:solidFill>
                  <a:schemeClr val="tx1"/>
                </a:solidFill>
              </a:defRPr>
            </a:lvl5pPr>
          </a:lstStyle>
          <a:p>
            <a:pPr marL="0" lvl="0" indent="0" algn="l" defTabSz="914400" rtl="0" eaLnBrk="1" latinLnBrk="0" hangingPunct="1">
              <a:lnSpc>
                <a:spcPct val="80000"/>
              </a:lnSpc>
              <a:spcBef>
                <a:spcPts val="1800"/>
              </a:spcBef>
              <a:spcAft>
                <a:spcPts val="500"/>
              </a:spcAft>
              <a:buFont typeface="Arial" panose="020B0604020202020204" pitchFamily="34" charset="0"/>
              <a:buNone/>
            </a:pPr>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683986"/>
      </p:ext>
    </p:extLst>
  </p:cSld>
  <p:clrMapOvr>
    <a:masterClrMapping/>
  </p:clrMapOvr>
  <p:extLst>
    <p:ext uri="{DCECCB84-F9BA-43D5-87BE-67443E8EF086}">
      <p15:sldGuideLst xmlns:p15="http://schemas.microsoft.com/office/powerpoint/2012/main">
        <p15:guide id="1" orient="horz" pos="648">
          <p15:clr>
            <a:srgbClr val="FBAE40"/>
          </p15:clr>
        </p15:guide>
        <p15:guide id="3" orient="horz" pos="984">
          <p15:clr>
            <a:srgbClr val="FBAE40"/>
          </p15:clr>
        </p15:guide>
        <p15:guide id="4" orient="horz" pos="108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iography">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802858" y="6356350"/>
            <a:ext cx="1778541" cy="365125"/>
          </a:xfrm>
        </p:spPr>
        <p:txBody>
          <a:bodyPr>
            <a:noAutofit/>
          </a:bodyPr>
          <a:lstStyle>
            <a:lvl1pPr>
              <a:defRPr>
                <a:solidFill>
                  <a:schemeClr val="bg1">
                    <a:lumMod val="65000"/>
                  </a:schemeClr>
                </a:solidFill>
              </a:defRPr>
            </a:lvl1pPr>
          </a:lstStyle>
          <a:p>
            <a:fld id="{B6941E7E-3E25-45A7-9EE6-3D8C805B96CD}" type="datetimeFigureOut">
              <a:rPr lang="en-US" smtClean="0"/>
              <a:pPr/>
              <a:t>6/11/2025</a:t>
            </a:fld>
            <a:endParaRPr lang="en-US" dirty="0"/>
          </a:p>
        </p:txBody>
      </p:sp>
      <p:sp>
        <p:nvSpPr>
          <p:cNvPr id="5" name="Footer Placeholder 4"/>
          <p:cNvSpPr>
            <a:spLocks noGrp="1"/>
          </p:cNvSpPr>
          <p:nvPr>
            <p:ph type="ftr" sz="quarter" idx="11"/>
          </p:nvPr>
        </p:nvSpPr>
        <p:spPr/>
        <p:txBody>
          <a:bodyPr>
            <a:noAutofit/>
          </a:bodyPr>
          <a:lstStyle>
            <a:lvl1pPr>
              <a:defRPr>
                <a:solidFill>
                  <a:schemeClr val="bg1">
                    <a:lumMod val="65000"/>
                  </a:schemeClr>
                </a:solidFill>
              </a:defRPr>
            </a:lvl1pPr>
          </a:lstStyle>
          <a:p>
            <a:endParaRPr lang="en-US"/>
          </a:p>
        </p:txBody>
      </p:sp>
      <p:sp>
        <p:nvSpPr>
          <p:cNvPr id="6" name="Slide Number Placeholder 5"/>
          <p:cNvSpPr>
            <a:spLocks noGrp="1"/>
          </p:cNvSpPr>
          <p:nvPr>
            <p:ph type="sldNum" sz="quarter" idx="12"/>
          </p:nvPr>
        </p:nvSpPr>
        <p:spPr/>
        <p:txBody>
          <a:bodyPr>
            <a:noAutofit/>
          </a:bodyPr>
          <a:lstStyle>
            <a:lvl1pPr>
              <a:defRPr>
                <a:solidFill>
                  <a:schemeClr val="bg1">
                    <a:lumMod val="65000"/>
                  </a:schemeClr>
                </a:solidFill>
              </a:defRPr>
            </a:lvl1pPr>
          </a:lstStyle>
          <a:p>
            <a:fld id="{9FA39958-4547-491A-AB55-4DC9AA84292E}" type="slidenum">
              <a:rPr lang="en-US" smtClean="0"/>
              <a:pPr/>
              <a:t>‹#›</a:t>
            </a:fld>
            <a:endParaRPr lang="en-US"/>
          </a:p>
        </p:txBody>
      </p:sp>
      <p:sp>
        <p:nvSpPr>
          <p:cNvPr id="7" name="Rectangle 6">
            <a:extLst>
              <a:ext uri="{FF2B5EF4-FFF2-40B4-BE49-F238E27FC236}">
                <a16:creationId xmlns:a16="http://schemas.microsoft.com/office/drawing/2014/main" id="{0E105EF9-A6A1-594B-BD0B-319F7CFF2BFF}"/>
              </a:ext>
            </a:extLst>
          </p:cNvPr>
          <p:cNvSpPr/>
          <p:nvPr/>
        </p:nvSpPr>
        <p:spPr>
          <a:xfrm>
            <a:off x="1" y="0"/>
            <a:ext cx="11887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328"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4" name="Picture Placeholder 6">
            <a:extLst>
              <a:ext uri="{FF2B5EF4-FFF2-40B4-BE49-F238E27FC236}">
                <a16:creationId xmlns:a16="http://schemas.microsoft.com/office/drawing/2014/main" id="{9B79540D-0064-A941-9F70-F95000D578DB}"/>
              </a:ext>
            </a:extLst>
          </p:cNvPr>
          <p:cNvSpPr>
            <a:spLocks noGrp="1"/>
          </p:cNvSpPr>
          <p:nvPr>
            <p:ph type="pic" sz="quarter" idx="15"/>
          </p:nvPr>
        </p:nvSpPr>
        <p:spPr>
          <a:xfrm>
            <a:off x="1678465" y="475742"/>
            <a:ext cx="2642616" cy="2642616"/>
          </a:xfrm>
          <a:prstGeom prst="ellipse">
            <a:avLst/>
          </a:prstGeom>
          <a:solidFill>
            <a:schemeClr val="bg2"/>
          </a:solidFill>
        </p:spPr>
        <p:txBody>
          <a:bodyPr>
            <a:noAutofit/>
          </a:bodyPr>
          <a:lstStyle>
            <a:lvl1pPr>
              <a:defRPr>
                <a:noFill/>
              </a:defRPr>
            </a:lvl1pPr>
          </a:lstStyle>
          <a:p>
            <a:endParaRPr lang="en-US" dirty="0"/>
          </a:p>
        </p:txBody>
      </p:sp>
      <p:sp>
        <p:nvSpPr>
          <p:cNvPr id="12" name="Content Placeholder 2"/>
          <p:cNvSpPr>
            <a:spLocks noGrp="1"/>
          </p:cNvSpPr>
          <p:nvPr>
            <p:ph idx="1"/>
          </p:nvPr>
        </p:nvSpPr>
        <p:spPr>
          <a:xfrm>
            <a:off x="4999597" y="475742"/>
            <a:ext cx="6762614" cy="5634826"/>
          </a:xfrm>
          <a:prstGeom prst="rect">
            <a:avLst/>
          </a:prstGeom>
        </p:spPr>
        <p:txBody>
          <a:bodyPr tIns="0">
            <a:noAutofit/>
          </a:bodyPr>
          <a:lstStyle>
            <a:lvl1pPr marL="0" indent="0">
              <a:lnSpc>
                <a:spcPct val="120000"/>
              </a:lnSpc>
              <a:spcBef>
                <a:spcPts val="0"/>
              </a:spcBef>
              <a:spcAft>
                <a:spcPts val="1000"/>
              </a:spcAft>
              <a:defRPr sz="1400" b="0">
                <a:solidFill>
                  <a:schemeClr val="tx1"/>
                </a:solidFill>
                <a:latin typeface="+mn-lt"/>
              </a:defRPr>
            </a:lvl1pPr>
            <a:lvl2pPr marL="0" indent="0">
              <a:spcBef>
                <a:spcPts val="1000"/>
              </a:spcBef>
              <a:spcAft>
                <a:spcPts val="400"/>
              </a:spcAft>
              <a:defRPr sz="1600" b="1">
                <a:solidFill>
                  <a:schemeClr val="tx1"/>
                </a:solidFill>
                <a:latin typeface="Soleil Sb" panose="00000600000000000000" pitchFamily="50" charset="0"/>
              </a:defRPr>
            </a:lvl2pPr>
            <a:lvl3pPr marL="0" indent="0">
              <a:lnSpc>
                <a:spcPct val="100000"/>
              </a:lnSpc>
              <a:spcBef>
                <a:spcPts val="600"/>
              </a:spcBef>
              <a:spcAft>
                <a:spcPts val="0"/>
              </a:spcAft>
              <a:buSzPct val="100000"/>
              <a:buFont typeface="Freya" pitchFamily="2" charset="0"/>
              <a:buNone/>
              <a:defRPr sz="1200" b="1">
                <a:solidFill>
                  <a:schemeClr val="accent1"/>
                </a:solidFill>
                <a:latin typeface="Soleil Sb" panose="00000600000000000000" pitchFamily="50" charset="0"/>
              </a:defRPr>
            </a:lvl3pPr>
            <a:lvl4pPr marL="0" indent="0">
              <a:lnSpc>
                <a:spcPct val="100000"/>
              </a:lnSpc>
              <a:spcBef>
                <a:spcPts val="0"/>
              </a:spcBef>
              <a:spcAft>
                <a:spcPts val="800"/>
              </a:spcAft>
              <a:buFont typeface="Freya" pitchFamily="2" charset="0"/>
              <a:buNone/>
              <a:defRPr sz="1100" b="0">
                <a:solidFill>
                  <a:schemeClr val="tx1"/>
                </a:solidFill>
                <a:latin typeface="+mn-lt"/>
              </a:defRPr>
            </a:lvl4pPr>
            <a:lvl5pPr marL="171450" indent="-171450">
              <a:spcBef>
                <a:spcPts val="200"/>
              </a:spcBef>
              <a:buClr>
                <a:schemeClr val="accent1"/>
              </a:buClr>
              <a:buFont typeface="Soleil Lt" panose="00000400000000000000" pitchFamily="50" charset="0"/>
              <a:buChar char="∕"/>
              <a:defRPr sz="1100" b="0">
                <a:solidFill>
                  <a:schemeClr val="tx1"/>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3"/>
          <p:cNvSpPr>
            <a:spLocks noGrp="1"/>
          </p:cNvSpPr>
          <p:nvPr>
            <p:ph type="body" sz="quarter" idx="25"/>
          </p:nvPr>
        </p:nvSpPr>
        <p:spPr>
          <a:xfrm>
            <a:off x="1678465" y="3493141"/>
            <a:ext cx="2927940" cy="2617427"/>
          </a:xfrm>
        </p:spPr>
        <p:txBody>
          <a:bodyPr>
            <a:noAutofit/>
          </a:bodyPr>
          <a:lstStyle>
            <a:lvl1pPr marL="0" indent="0">
              <a:defRPr sz="1800" b="0" cap="none" baseline="0">
                <a:solidFill>
                  <a:schemeClr val="tx1"/>
                </a:solidFill>
                <a:latin typeface="Soleil Xb" panose="00000900000000000000" pitchFamily="50" charset="0"/>
                <a:ea typeface="NP Simple TT Bold" pitchFamily="34" charset="0"/>
              </a:defRPr>
            </a:lvl1pPr>
            <a:lvl2pPr marL="0" indent="0">
              <a:spcBef>
                <a:spcPts val="0"/>
              </a:spcBef>
              <a:spcAft>
                <a:spcPts val="0"/>
              </a:spcAft>
              <a:defRPr sz="1200" b="1" i="0">
                <a:solidFill>
                  <a:schemeClr val="tx1"/>
                </a:solidFill>
              </a:defRPr>
            </a:lvl2pPr>
            <a:lvl3pPr marL="0" indent="0">
              <a:spcBef>
                <a:spcPts val="0"/>
              </a:spcBef>
              <a:spcAft>
                <a:spcPts val="200"/>
              </a:spcAft>
              <a:buNone/>
              <a:defRPr sz="1100" b="0">
                <a:solidFill>
                  <a:schemeClr val="tx1"/>
                </a:solidFill>
              </a:defRPr>
            </a:lvl3pPr>
            <a:lvl4pPr marL="0" indent="0">
              <a:spcBef>
                <a:spcPts val="800"/>
              </a:spcBef>
              <a:spcAft>
                <a:spcPts val="200"/>
              </a:spcAft>
              <a:buNone/>
              <a:defRPr sz="1200" b="1">
                <a:solidFill>
                  <a:schemeClr val="accent1"/>
                </a:solidFill>
                <a:latin typeface="Soleil Sb" panose="00000600000000000000" pitchFamily="50" charset="0"/>
              </a:defRPr>
            </a:lvl4pPr>
            <a:lvl5pPr marL="0" indent="0">
              <a:lnSpc>
                <a:spcPct val="80000"/>
              </a:lnSpc>
              <a:spcBef>
                <a:spcPts val="200"/>
              </a:spcBef>
              <a:spcAft>
                <a:spcPts val="200"/>
              </a:spcAft>
              <a:buNone/>
              <a:defRPr sz="1100" b="0">
                <a:solidFill>
                  <a:schemeClr val="tx1"/>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lang="en-US" sz="1100" b="1" kern="1200" cap="all" baseline="0" dirty="0">
                <a:solidFill>
                  <a:schemeClr val="accent6"/>
                </a:solidFill>
                <a:latin typeface="Soleil" panose="00000500000000000000" pitchFamily="50" charset="0"/>
                <a:ea typeface="+mn-ea"/>
                <a:cs typeface="+mn-cs"/>
              </a:defRPr>
            </a:lvl1pPr>
          </a:lstStyle>
          <a:p>
            <a:pPr marL="0" lvl="0" indent="0" algn="l" defTabSz="914400" rtl="0" eaLnBrk="1" latinLnBrk="0" hangingPunct="1">
              <a:lnSpc>
                <a:spcPct val="80000"/>
              </a:lnSpc>
              <a:spcBef>
                <a:spcPts val="0"/>
              </a:spcBef>
              <a:spcAft>
                <a:spcPts val="500"/>
              </a:spcAft>
              <a:buFont typeface="Arial" panose="020B0604020202020204" pitchFamily="34" charset="0"/>
              <a:buNone/>
            </a:pPr>
            <a:r>
              <a:rPr lang="en-US" dirty="0"/>
              <a:t>Section title optional</a:t>
            </a:r>
          </a:p>
        </p:txBody>
      </p:sp>
    </p:spTree>
    <p:extLst>
      <p:ext uri="{BB962C8B-B14F-4D97-AF65-F5344CB8AC3E}">
        <p14:creationId xmlns:p14="http://schemas.microsoft.com/office/powerpoint/2010/main" val="998893355"/>
      </p:ext>
    </p:extLst>
  </p:cSld>
  <p:clrMapOvr>
    <a:masterClrMapping/>
  </p:clrMapOvr>
  <p:extLst>
    <p:ext uri="{DCECCB84-F9BA-43D5-87BE-67443E8EF086}">
      <p15:sldGuideLst xmlns:p15="http://schemas.microsoft.com/office/powerpoint/2012/main">
        <p15:guide id="1" orient="horz" pos="648">
          <p15:clr>
            <a:srgbClr val="FBAE40"/>
          </p15:clr>
        </p15:guide>
        <p15:guide id="3" orient="horz" pos="984">
          <p15:clr>
            <a:srgbClr val="FBAE40"/>
          </p15:clr>
        </p15:guide>
        <p15:guide id="4" orient="horz" pos="108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Biography 2">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802858" y="6356350"/>
            <a:ext cx="1778541" cy="365125"/>
          </a:xfrm>
        </p:spPr>
        <p:txBody>
          <a:bodyPr>
            <a:noAutofit/>
          </a:bodyPr>
          <a:lstStyle>
            <a:lvl1pPr>
              <a:defRPr>
                <a:solidFill>
                  <a:schemeClr val="bg1">
                    <a:lumMod val="65000"/>
                  </a:schemeClr>
                </a:solidFill>
              </a:defRPr>
            </a:lvl1pPr>
          </a:lstStyle>
          <a:p>
            <a:fld id="{B6941E7E-3E25-45A7-9EE6-3D8C805B96CD}" type="datetimeFigureOut">
              <a:rPr lang="en-US" smtClean="0"/>
              <a:pPr/>
              <a:t>6/11/2025</a:t>
            </a:fld>
            <a:endParaRPr lang="en-US" dirty="0"/>
          </a:p>
        </p:txBody>
      </p:sp>
      <p:sp>
        <p:nvSpPr>
          <p:cNvPr id="5" name="Footer Placeholder 4"/>
          <p:cNvSpPr>
            <a:spLocks noGrp="1"/>
          </p:cNvSpPr>
          <p:nvPr>
            <p:ph type="ftr" sz="quarter" idx="11"/>
          </p:nvPr>
        </p:nvSpPr>
        <p:spPr/>
        <p:txBody>
          <a:bodyPr>
            <a:noAutofit/>
          </a:bodyPr>
          <a:lstStyle>
            <a:lvl1pPr>
              <a:defRPr>
                <a:solidFill>
                  <a:schemeClr val="bg1">
                    <a:lumMod val="65000"/>
                  </a:schemeClr>
                </a:solidFill>
              </a:defRPr>
            </a:lvl1pPr>
          </a:lstStyle>
          <a:p>
            <a:endParaRPr lang="en-US"/>
          </a:p>
        </p:txBody>
      </p:sp>
      <p:sp>
        <p:nvSpPr>
          <p:cNvPr id="6" name="Slide Number Placeholder 5"/>
          <p:cNvSpPr>
            <a:spLocks noGrp="1"/>
          </p:cNvSpPr>
          <p:nvPr>
            <p:ph type="sldNum" sz="quarter" idx="12"/>
          </p:nvPr>
        </p:nvSpPr>
        <p:spPr/>
        <p:txBody>
          <a:bodyPr>
            <a:noAutofit/>
          </a:bodyPr>
          <a:lstStyle>
            <a:lvl1pPr>
              <a:defRPr>
                <a:solidFill>
                  <a:schemeClr val="bg1">
                    <a:lumMod val="65000"/>
                  </a:schemeClr>
                </a:solidFill>
              </a:defRPr>
            </a:lvl1pPr>
          </a:lstStyle>
          <a:p>
            <a:fld id="{9FA39958-4547-491A-AB55-4DC9AA84292E}" type="slidenum">
              <a:rPr lang="en-US" smtClean="0"/>
              <a:pPr/>
              <a:t>‹#›</a:t>
            </a:fld>
            <a:endParaRPr lang="en-US"/>
          </a:p>
        </p:txBody>
      </p:sp>
      <p:sp>
        <p:nvSpPr>
          <p:cNvPr id="7" name="Rectangle 6">
            <a:extLst>
              <a:ext uri="{FF2B5EF4-FFF2-40B4-BE49-F238E27FC236}">
                <a16:creationId xmlns:a16="http://schemas.microsoft.com/office/drawing/2014/main" id="{0E105EF9-A6A1-594B-BD0B-319F7CFF2BFF}"/>
              </a:ext>
            </a:extLst>
          </p:cNvPr>
          <p:cNvSpPr/>
          <p:nvPr/>
        </p:nvSpPr>
        <p:spPr>
          <a:xfrm>
            <a:off x="1" y="0"/>
            <a:ext cx="11887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328"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2" name="Content Placeholder 2"/>
          <p:cNvSpPr>
            <a:spLocks noGrp="1"/>
          </p:cNvSpPr>
          <p:nvPr>
            <p:ph idx="1"/>
          </p:nvPr>
        </p:nvSpPr>
        <p:spPr>
          <a:xfrm>
            <a:off x="4999597" y="475741"/>
            <a:ext cx="6762614" cy="5634827"/>
          </a:xfrm>
          <a:prstGeom prst="rect">
            <a:avLst/>
          </a:prstGeom>
        </p:spPr>
        <p:txBody>
          <a:bodyPr tIns="0">
            <a:noAutofit/>
          </a:bodyPr>
          <a:lstStyle>
            <a:lvl1pPr marL="0" indent="0">
              <a:lnSpc>
                <a:spcPct val="120000"/>
              </a:lnSpc>
              <a:spcBef>
                <a:spcPts val="0"/>
              </a:spcBef>
              <a:spcAft>
                <a:spcPts val="1000"/>
              </a:spcAft>
              <a:defRPr sz="1400" b="0">
                <a:latin typeface="+mn-lt"/>
              </a:defRPr>
            </a:lvl1pPr>
            <a:lvl2pPr marL="0" indent="0">
              <a:spcBef>
                <a:spcPts val="1000"/>
              </a:spcBef>
              <a:spcAft>
                <a:spcPts val="400"/>
              </a:spcAft>
              <a:defRPr sz="1600" b="1">
                <a:solidFill>
                  <a:schemeClr val="tx1"/>
                </a:solidFill>
                <a:latin typeface="Soleil Sb" panose="00000600000000000000" pitchFamily="50" charset="0"/>
              </a:defRPr>
            </a:lvl2pPr>
            <a:lvl3pPr marL="0" indent="0">
              <a:lnSpc>
                <a:spcPct val="100000"/>
              </a:lnSpc>
              <a:spcBef>
                <a:spcPts val="600"/>
              </a:spcBef>
              <a:spcAft>
                <a:spcPts val="0"/>
              </a:spcAft>
              <a:buSzPct val="100000"/>
              <a:buFont typeface="Freya" pitchFamily="2" charset="0"/>
              <a:buNone/>
              <a:defRPr sz="1200" b="1">
                <a:solidFill>
                  <a:schemeClr val="accent1"/>
                </a:solidFill>
                <a:latin typeface="Soleil Sb" panose="00000600000000000000" pitchFamily="50" charset="0"/>
              </a:defRPr>
            </a:lvl3pPr>
            <a:lvl4pPr marL="0" indent="0">
              <a:lnSpc>
                <a:spcPct val="100000"/>
              </a:lnSpc>
              <a:spcBef>
                <a:spcPts val="0"/>
              </a:spcBef>
              <a:spcAft>
                <a:spcPts val="800"/>
              </a:spcAft>
              <a:buFont typeface="Freya" pitchFamily="2" charset="0"/>
              <a:buNone/>
              <a:defRPr sz="1100" b="0">
                <a:solidFill>
                  <a:schemeClr val="tx1"/>
                </a:solidFill>
              </a:defRPr>
            </a:lvl4pPr>
            <a:lvl5pPr marL="171450" indent="-171450">
              <a:spcBef>
                <a:spcPts val="200"/>
              </a:spcBef>
              <a:buClr>
                <a:schemeClr val="accent1"/>
              </a:buClr>
              <a:buFont typeface="Soleil Lt" panose="00000400000000000000" pitchFamily="50" charset="0"/>
              <a:buChar char="∕"/>
              <a:defRPr sz="1100" b="0">
                <a:solidFill>
                  <a:schemeClr val="tx1"/>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3"/>
          <p:cNvSpPr>
            <a:spLocks noGrp="1"/>
          </p:cNvSpPr>
          <p:nvPr>
            <p:ph type="body" sz="quarter" idx="25"/>
          </p:nvPr>
        </p:nvSpPr>
        <p:spPr>
          <a:xfrm>
            <a:off x="1802857" y="475742"/>
            <a:ext cx="2801263" cy="5634827"/>
          </a:xfrm>
        </p:spPr>
        <p:txBody>
          <a:bodyPr>
            <a:noAutofit/>
          </a:bodyPr>
          <a:lstStyle>
            <a:lvl1pPr marL="0" indent="0">
              <a:defRPr sz="1800" b="0" cap="none" baseline="0">
                <a:solidFill>
                  <a:schemeClr val="tx1"/>
                </a:solidFill>
                <a:latin typeface="Soleil Xb" panose="00000900000000000000" pitchFamily="50" charset="0"/>
                <a:ea typeface="NP Simple TT Bold" pitchFamily="34" charset="0"/>
              </a:defRPr>
            </a:lvl1pPr>
            <a:lvl2pPr marL="0" indent="0">
              <a:spcBef>
                <a:spcPts val="0"/>
              </a:spcBef>
              <a:spcAft>
                <a:spcPts val="600"/>
              </a:spcAft>
              <a:defRPr sz="1200" b="1" i="0">
                <a:solidFill>
                  <a:schemeClr val="tx1"/>
                </a:solidFill>
              </a:defRPr>
            </a:lvl2pPr>
            <a:lvl3pPr marL="0" indent="0">
              <a:spcAft>
                <a:spcPts val="200"/>
              </a:spcAft>
              <a:buNone/>
              <a:defRPr sz="1100" b="0">
                <a:solidFill>
                  <a:schemeClr val="tx1"/>
                </a:solidFill>
              </a:defRPr>
            </a:lvl3pPr>
            <a:lvl4pPr marL="0" indent="0">
              <a:spcBef>
                <a:spcPts val="800"/>
              </a:spcBef>
              <a:spcAft>
                <a:spcPts val="200"/>
              </a:spcAft>
              <a:buNone/>
              <a:defRPr sz="1200" b="1">
                <a:solidFill>
                  <a:schemeClr val="accent1"/>
                </a:solidFill>
                <a:latin typeface="Soleil Sb" panose="00000600000000000000" pitchFamily="50" charset="0"/>
              </a:defRPr>
            </a:lvl4pPr>
            <a:lvl5pPr marL="0" indent="0">
              <a:lnSpc>
                <a:spcPct val="80000"/>
              </a:lnSpc>
              <a:spcBef>
                <a:spcPts val="200"/>
              </a:spcBef>
              <a:spcAft>
                <a:spcPts val="200"/>
              </a:spcAft>
              <a:buNone/>
              <a:defRPr sz="1100" b="0">
                <a:solidFill>
                  <a:schemeClr val="tx1"/>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lang="en-US" sz="1100" b="1" kern="1200" cap="all" baseline="0" dirty="0">
                <a:solidFill>
                  <a:schemeClr val="accent6"/>
                </a:solidFill>
                <a:latin typeface="Soleil" panose="00000500000000000000" pitchFamily="50" charset="0"/>
                <a:ea typeface="+mn-ea"/>
                <a:cs typeface="+mn-cs"/>
              </a:defRPr>
            </a:lvl1pPr>
          </a:lstStyle>
          <a:p>
            <a:pPr marL="0" lvl="0" indent="0" algn="l" defTabSz="914400" rtl="0" eaLnBrk="1" latinLnBrk="0" hangingPunct="1">
              <a:lnSpc>
                <a:spcPct val="80000"/>
              </a:lnSpc>
              <a:spcBef>
                <a:spcPts val="0"/>
              </a:spcBef>
              <a:spcAft>
                <a:spcPts val="500"/>
              </a:spcAft>
              <a:buFont typeface="Arial" panose="020B0604020202020204" pitchFamily="34" charset="0"/>
              <a:buNone/>
            </a:pPr>
            <a:r>
              <a:rPr lang="en-US" dirty="0"/>
              <a:t>Section title optional</a:t>
            </a:r>
          </a:p>
        </p:txBody>
      </p:sp>
    </p:spTree>
    <p:extLst>
      <p:ext uri="{BB962C8B-B14F-4D97-AF65-F5344CB8AC3E}">
        <p14:creationId xmlns:p14="http://schemas.microsoft.com/office/powerpoint/2010/main" val="2393385986"/>
      </p:ext>
    </p:extLst>
  </p:cSld>
  <p:clrMapOvr>
    <a:masterClrMapping/>
  </p:clrMapOvr>
  <p:extLst>
    <p:ext uri="{DCECCB84-F9BA-43D5-87BE-67443E8EF086}">
      <p15:sldGuideLst xmlns:p15="http://schemas.microsoft.com/office/powerpoint/2012/main">
        <p15:guide id="1" orient="horz" pos="648">
          <p15:clr>
            <a:srgbClr val="FBAE40"/>
          </p15:clr>
        </p15:guide>
        <p15:guide id="3" orient="horz" pos="984">
          <p15:clr>
            <a:srgbClr val="FBAE40"/>
          </p15:clr>
        </p15:guide>
        <p15:guide id="4" orient="horz" pos="108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am - 2up bio">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1099" y="475488"/>
            <a:ext cx="10043683" cy="557561"/>
          </a:xfrm>
        </p:spPr>
        <p:txBody>
          <a:bodyPr/>
          <a:lstStyle>
            <a:lvl1pPr>
              <a:defRPr cap="none" baseline="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1642946" y="6342488"/>
            <a:ext cx="1938454" cy="365125"/>
          </a:xfrm>
        </p:spPr>
        <p:txBody>
          <a:bodyPr/>
          <a:lstStyle>
            <a:lvl1pPr>
              <a:defRPr>
                <a:solidFill>
                  <a:schemeClr val="bg2"/>
                </a:solidFill>
              </a:defRPr>
            </a:lvl1pPr>
          </a:lstStyle>
          <a:p>
            <a:fld id="{B6941E7E-3E25-45A7-9EE6-3D8C805B96CD}" type="datetimeFigureOut">
              <a:rPr lang="en-US" smtClean="0"/>
              <a:pPr/>
              <a:t>6/11/2025</a:t>
            </a:fld>
            <a:endParaRPr lang="en-US" dirty="0"/>
          </a:p>
        </p:txBody>
      </p:sp>
      <p:sp>
        <p:nvSpPr>
          <p:cNvPr id="5" name="Footer Placeholder 4"/>
          <p:cNvSpPr>
            <a:spLocks noGrp="1"/>
          </p:cNvSpPr>
          <p:nvPr>
            <p:ph type="ftr" sz="quarter" idx="11"/>
          </p:nvPr>
        </p:nvSpPr>
        <p:spPr>
          <a:xfrm>
            <a:off x="3739376" y="6342488"/>
            <a:ext cx="7781692" cy="365125"/>
          </a:xfrm>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11582399" y="6342488"/>
            <a:ext cx="492513" cy="365125"/>
          </a:xfrm>
        </p:spPr>
        <p:txBody>
          <a:bodyPr/>
          <a:lstStyle>
            <a:lvl1pPr>
              <a:defRPr>
                <a:solidFill>
                  <a:schemeClr val="bg2"/>
                </a:solidFill>
              </a:defRPr>
            </a:lvl1pPr>
          </a:lstStyle>
          <a:p>
            <a:fld id="{9FA39958-4547-491A-AB55-4DC9AA84292E}" type="slidenum">
              <a:rPr lang="en-US" smtClean="0"/>
              <a:pPr/>
              <a:t>‹#›</a:t>
            </a:fld>
            <a:endParaRPr lang="en-US"/>
          </a:p>
        </p:txBody>
      </p:sp>
      <p:sp>
        <p:nvSpPr>
          <p:cNvPr id="8"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1"/>
          </a:solidFill>
          <a:ln w="2046" cap="flat">
            <a:noFill/>
            <a:prstDash val="solid"/>
            <a:miter/>
          </a:ln>
        </p:spPr>
        <p:txBody>
          <a:bodyPr rtlCol="0" anchor="ctr"/>
          <a:lstStyle/>
          <a:p>
            <a:endParaRPr lang="en-US"/>
          </a:p>
        </p:txBody>
      </p:sp>
      <p:sp>
        <p:nvSpPr>
          <p:cNvPr id="10" name="Text Placeholder 9"/>
          <p:cNvSpPr>
            <a:spLocks noGrp="1"/>
          </p:cNvSpPr>
          <p:nvPr>
            <p:ph type="body" sz="quarter" idx="13" hasCustomPrompt="1"/>
          </p:nvPr>
        </p:nvSpPr>
        <p:spPr>
          <a:xfrm>
            <a:off x="1181099" y="1052580"/>
            <a:ext cx="10043994" cy="488950"/>
          </a:xfrm>
        </p:spPr>
        <p:txBody>
          <a:bodyPr>
            <a:normAutofit/>
          </a:bodyPr>
          <a:lstStyle>
            <a:lvl1pPr>
              <a:lnSpc>
                <a:spcPct val="90000"/>
              </a:lnSpc>
              <a:spcBef>
                <a:spcPts val="0"/>
              </a:spcBef>
              <a:defRPr sz="1800" b="0">
                <a:solidFill>
                  <a:schemeClr val="accent6"/>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328"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8" name="Picture Placeholder 5">
            <a:extLst>
              <a:ext uri="{FF2B5EF4-FFF2-40B4-BE49-F238E27FC236}">
                <a16:creationId xmlns:a16="http://schemas.microsoft.com/office/drawing/2014/main" id="{9568E948-5E80-2242-99C2-E6929FBCE231}"/>
              </a:ext>
            </a:extLst>
          </p:cNvPr>
          <p:cNvSpPr>
            <a:spLocks noGrp="1" noChangeAspect="1"/>
          </p:cNvSpPr>
          <p:nvPr>
            <p:ph type="pic" sz="quarter" idx="16"/>
          </p:nvPr>
        </p:nvSpPr>
        <p:spPr>
          <a:xfrm>
            <a:off x="1181100" y="1741728"/>
            <a:ext cx="1563624" cy="1563624"/>
          </a:xfrm>
          <a:prstGeom prst="ellipse">
            <a:avLst/>
          </a:prstGeom>
          <a:solidFill>
            <a:schemeClr val="bg2"/>
          </a:solidFill>
        </p:spPr>
        <p:txBody>
          <a:bodyPr anchor="ctr"/>
          <a:lstStyle>
            <a:lvl1pPr algn="ctr">
              <a:lnSpc>
                <a:spcPct val="90000"/>
              </a:lnSpc>
              <a:defRPr sz="1050">
                <a:ln>
                  <a:noFill/>
                </a:ln>
                <a:solidFill>
                  <a:schemeClr val="bg1">
                    <a:lumMod val="65000"/>
                  </a:schemeClr>
                </a:solidFill>
                <a:latin typeface="+mn-lt"/>
              </a:defRPr>
            </a:lvl1pPr>
          </a:lstStyle>
          <a:p>
            <a:endParaRPr lang="en-US" dirty="0"/>
          </a:p>
        </p:txBody>
      </p:sp>
      <p:sp>
        <p:nvSpPr>
          <p:cNvPr id="21" name="Picture Placeholder 5">
            <a:extLst>
              <a:ext uri="{FF2B5EF4-FFF2-40B4-BE49-F238E27FC236}">
                <a16:creationId xmlns:a16="http://schemas.microsoft.com/office/drawing/2014/main" id="{B4F95867-90D8-FE4F-BAF1-6B8C57A3CF7A}"/>
              </a:ext>
            </a:extLst>
          </p:cNvPr>
          <p:cNvSpPr>
            <a:spLocks noGrp="1" noChangeAspect="1"/>
          </p:cNvSpPr>
          <p:nvPr>
            <p:ph type="pic" sz="quarter" idx="19"/>
          </p:nvPr>
        </p:nvSpPr>
        <p:spPr>
          <a:xfrm>
            <a:off x="6682023" y="1741728"/>
            <a:ext cx="1563624" cy="1563624"/>
          </a:xfrm>
          <a:prstGeom prst="ellipse">
            <a:avLst/>
          </a:prstGeom>
          <a:solidFill>
            <a:schemeClr val="bg2"/>
          </a:solidFill>
        </p:spPr>
        <p:txBody>
          <a:bodyPr anchor="ctr"/>
          <a:lstStyle>
            <a:lvl1pPr algn="ctr">
              <a:lnSpc>
                <a:spcPct val="90000"/>
              </a:lnSpc>
              <a:defRPr sz="1050">
                <a:ln>
                  <a:noFill/>
                </a:ln>
                <a:solidFill>
                  <a:schemeClr val="bg1">
                    <a:lumMod val="65000"/>
                  </a:schemeClr>
                </a:solidFill>
                <a:latin typeface="+mn-lt"/>
              </a:defRPr>
            </a:lvl1pPr>
          </a:lstStyle>
          <a:p>
            <a:endParaRPr lang="en-US" dirty="0"/>
          </a:p>
        </p:txBody>
      </p:sp>
      <p:sp>
        <p:nvSpPr>
          <p:cNvPr id="25" name="Text Placeholder 10">
            <a:extLst>
              <a:ext uri="{FF2B5EF4-FFF2-40B4-BE49-F238E27FC236}">
                <a16:creationId xmlns:a16="http://schemas.microsoft.com/office/drawing/2014/main" id="{F2B62165-D346-0A4C-B913-EF8B51E0E49F}"/>
              </a:ext>
            </a:extLst>
          </p:cNvPr>
          <p:cNvSpPr>
            <a:spLocks noGrp="1"/>
          </p:cNvSpPr>
          <p:nvPr>
            <p:ph type="body" sz="quarter" idx="32" hasCustomPrompt="1"/>
          </p:nvPr>
        </p:nvSpPr>
        <p:spPr>
          <a:xfrm>
            <a:off x="6670441" y="3557892"/>
            <a:ext cx="1575206" cy="1401565"/>
          </a:xfrm>
        </p:spPr>
        <p:txBody>
          <a:bodyPr anchor="t" anchorCtr="0">
            <a:noAutofit/>
          </a:bodyPr>
          <a:lstStyle>
            <a:lvl1pPr marL="0" indent="0" algn="l">
              <a:lnSpc>
                <a:spcPct val="90000"/>
              </a:lnSpc>
              <a:buNone/>
              <a:defRPr sz="2000" b="0" i="0">
                <a:solidFill>
                  <a:schemeClr val="bg1"/>
                </a:solidFill>
                <a:latin typeface="Tiempos Headline Semibold" panose="02020703060303060403" pitchFamily="18" charset="0"/>
              </a:defRPr>
            </a:lvl1pPr>
            <a:lvl2pPr marL="0" indent="0">
              <a:lnSpc>
                <a:spcPct val="90000"/>
              </a:lnSpc>
              <a:buNone/>
              <a:defRPr sz="1400" b="0" i="0">
                <a:solidFill>
                  <a:schemeClr val="accent6"/>
                </a:solidFill>
                <a:latin typeface="+mn-lt"/>
              </a:defRPr>
            </a:lvl2pPr>
            <a:lvl3pPr marL="914400" indent="0">
              <a:buNone/>
              <a:defRPr sz="1400" b="1" i="0">
                <a:latin typeface="Soleil" panose="02000503030000020004" pitchFamily="2" charset="77"/>
              </a:defRPr>
            </a:lvl3pPr>
            <a:lvl4pPr marL="1371600" indent="0">
              <a:buNone/>
              <a:defRPr sz="1400" b="1" i="0">
                <a:latin typeface="Soleil" panose="02000503030000020004" pitchFamily="2" charset="77"/>
              </a:defRPr>
            </a:lvl4pPr>
            <a:lvl5pPr marL="1828800" indent="0">
              <a:buNone/>
              <a:defRPr sz="1400" b="1" i="0">
                <a:latin typeface="Soleil" panose="02000503030000020004" pitchFamily="2" charset="77"/>
              </a:defRPr>
            </a:lvl5pPr>
          </a:lstStyle>
          <a:p>
            <a:pPr lvl="0"/>
            <a:r>
              <a:rPr lang="en-US" dirty="0"/>
              <a:t>Name</a:t>
            </a:r>
          </a:p>
          <a:p>
            <a:pPr lvl="1"/>
            <a:r>
              <a:rPr lang="en-US" dirty="0"/>
              <a:t>Title</a:t>
            </a:r>
          </a:p>
        </p:txBody>
      </p:sp>
      <p:sp>
        <p:nvSpPr>
          <p:cNvPr id="30" name="Text Placeholder 11">
            <a:extLst>
              <a:ext uri="{FF2B5EF4-FFF2-40B4-BE49-F238E27FC236}">
                <a16:creationId xmlns:a16="http://schemas.microsoft.com/office/drawing/2014/main" id="{A22BC858-D1C0-5942-9CAF-471E01024B6E}"/>
              </a:ext>
            </a:extLst>
          </p:cNvPr>
          <p:cNvSpPr>
            <a:spLocks noGrp="1"/>
          </p:cNvSpPr>
          <p:nvPr>
            <p:ph type="body" sz="quarter" idx="29" hasCustomPrompt="1"/>
          </p:nvPr>
        </p:nvSpPr>
        <p:spPr>
          <a:xfrm>
            <a:off x="6341902" y="1741727"/>
            <a:ext cx="27432" cy="4572000"/>
          </a:xfrm>
          <a:solidFill>
            <a:schemeClr val="accent1">
              <a:lumMod val="60000"/>
              <a:lumOff val="40000"/>
            </a:schemeClr>
          </a:solidFill>
        </p:spPr>
        <p:txBody>
          <a:bodyPr/>
          <a:lstStyle>
            <a:lvl1pPr>
              <a:lnSpc>
                <a:spcPct val="90000"/>
              </a:lnSpc>
              <a:defRPr sz="800">
                <a:solidFill>
                  <a:schemeClr val="bg1"/>
                </a:solidFill>
              </a:defRPr>
            </a:lvl1pPr>
          </a:lstStyle>
          <a:p>
            <a:pPr lvl="0"/>
            <a:r>
              <a:rPr lang="en-US" dirty="0"/>
              <a:t> </a:t>
            </a:r>
          </a:p>
        </p:txBody>
      </p:sp>
      <p:sp>
        <p:nvSpPr>
          <p:cNvPr id="22" name="Text Placeholder 6"/>
          <p:cNvSpPr>
            <a:spLocks noGrp="1"/>
          </p:cNvSpPr>
          <p:nvPr>
            <p:ph type="body" sz="quarter" idx="34"/>
          </p:nvPr>
        </p:nvSpPr>
        <p:spPr>
          <a:xfrm>
            <a:off x="3109234" y="1871663"/>
            <a:ext cx="2979738" cy="4318000"/>
          </a:xfrm>
        </p:spPr>
        <p:txBody>
          <a:bodyPr/>
          <a:lstStyle>
            <a:lvl1pPr>
              <a:lnSpc>
                <a:spcPct val="90000"/>
              </a:lnSpc>
              <a:defRPr>
                <a:solidFill>
                  <a:schemeClr val="bg1"/>
                </a:solidFill>
              </a:defRPr>
            </a:lvl1pPr>
            <a:lvl2pPr>
              <a:lnSpc>
                <a:spcPct val="90000"/>
              </a:lnSpc>
              <a:defRPr>
                <a:solidFill>
                  <a:schemeClr val="bg1"/>
                </a:solidFill>
              </a:defRPr>
            </a:lvl2pPr>
            <a:lvl3pPr>
              <a:lnSpc>
                <a:spcPct val="90000"/>
              </a:lnSpc>
              <a:buClr>
                <a:schemeClr val="accent6"/>
              </a:buClr>
              <a:defRPr>
                <a:solidFill>
                  <a:schemeClr val="bg1"/>
                </a:solidFill>
              </a:defRPr>
            </a:lvl3pPr>
            <a:lvl4pPr>
              <a:lnSpc>
                <a:spcPct val="90000"/>
              </a:lnSpc>
              <a:defRPr>
                <a:solidFill>
                  <a:schemeClr val="bg1"/>
                </a:solidFill>
              </a:defRPr>
            </a:lvl4pPr>
            <a:lvl5pPr>
              <a:lnSpc>
                <a:spcPct val="90000"/>
              </a:lnSpc>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6"/>
          <p:cNvSpPr>
            <a:spLocks noGrp="1"/>
          </p:cNvSpPr>
          <p:nvPr>
            <p:ph type="body" sz="quarter" idx="35"/>
          </p:nvPr>
        </p:nvSpPr>
        <p:spPr>
          <a:xfrm>
            <a:off x="8663367" y="1871663"/>
            <a:ext cx="2979738" cy="4318000"/>
          </a:xfrm>
        </p:spPr>
        <p:txBody>
          <a:bodyPr/>
          <a:lstStyle>
            <a:lvl1pPr>
              <a:lnSpc>
                <a:spcPct val="90000"/>
              </a:lnSpc>
              <a:defRPr>
                <a:solidFill>
                  <a:schemeClr val="bg1"/>
                </a:solidFill>
              </a:defRPr>
            </a:lvl1pPr>
            <a:lvl2pPr>
              <a:lnSpc>
                <a:spcPct val="90000"/>
              </a:lnSpc>
              <a:defRPr>
                <a:solidFill>
                  <a:schemeClr val="bg1"/>
                </a:solidFill>
              </a:defRPr>
            </a:lvl2pPr>
            <a:lvl3pPr>
              <a:lnSpc>
                <a:spcPct val="90000"/>
              </a:lnSpc>
              <a:buClr>
                <a:schemeClr val="accent6"/>
              </a:buClr>
              <a:defRPr>
                <a:solidFill>
                  <a:schemeClr val="bg1"/>
                </a:solidFill>
              </a:defRPr>
            </a:lvl3pPr>
            <a:lvl4pPr>
              <a:lnSpc>
                <a:spcPct val="90000"/>
              </a:lnSpc>
              <a:defRPr>
                <a:solidFill>
                  <a:schemeClr val="bg1"/>
                </a:solidFill>
              </a:defRPr>
            </a:lvl4pPr>
            <a:lvl5pPr>
              <a:lnSpc>
                <a:spcPct val="90000"/>
              </a:lnSpc>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10">
            <a:extLst>
              <a:ext uri="{FF2B5EF4-FFF2-40B4-BE49-F238E27FC236}">
                <a16:creationId xmlns:a16="http://schemas.microsoft.com/office/drawing/2014/main" id="{809CFF45-779E-0022-4E50-5C99C8EE7D0D}"/>
              </a:ext>
            </a:extLst>
          </p:cNvPr>
          <p:cNvSpPr>
            <a:spLocks noGrp="1"/>
          </p:cNvSpPr>
          <p:nvPr>
            <p:ph type="body" sz="quarter" idx="36" hasCustomPrompt="1"/>
          </p:nvPr>
        </p:nvSpPr>
        <p:spPr>
          <a:xfrm>
            <a:off x="1181100" y="3552649"/>
            <a:ext cx="1575206" cy="1401565"/>
          </a:xfrm>
        </p:spPr>
        <p:txBody>
          <a:bodyPr anchor="t" anchorCtr="0">
            <a:noAutofit/>
          </a:bodyPr>
          <a:lstStyle>
            <a:lvl1pPr marL="0" indent="0" algn="l">
              <a:lnSpc>
                <a:spcPct val="90000"/>
              </a:lnSpc>
              <a:buNone/>
              <a:defRPr sz="2000" b="0" i="0">
                <a:solidFill>
                  <a:schemeClr val="bg1"/>
                </a:solidFill>
                <a:latin typeface="Tiempos Headline Semibold" panose="02020703060303060403" pitchFamily="18" charset="0"/>
              </a:defRPr>
            </a:lvl1pPr>
            <a:lvl2pPr marL="0" indent="0">
              <a:lnSpc>
                <a:spcPct val="90000"/>
              </a:lnSpc>
              <a:buNone/>
              <a:defRPr sz="1400" b="0" i="0">
                <a:solidFill>
                  <a:schemeClr val="accent6"/>
                </a:solidFill>
                <a:latin typeface="+mn-lt"/>
              </a:defRPr>
            </a:lvl2pPr>
            <a:lvl3pPr marL="914400" indent="0">
              <a:buNone/>
              <a:defRPr sz="1400" b="1" i="0">
                <a:latin typeface="Soleil" panose="02000503030000020004" pitchFamily="2" charset="77"/>
              </a:defRPr>
            </a:lvl3pPr>
            <a:lvl4pPr marL="1371600" indent="0">
              <a:buNone/>
              <a:defRPr sz="1400" b="1" i="0">
                <a:latin typeface="Soleil" panose="02000503030000020004" pitchFamily="2" charset="77"/>
              </a:defRPr>
            </a:lvl4pPr>
            <a:lvl5pPr marL="1828800" indent="0">
              <a:buNone/>
              <a:defRPr sz="1400" b="1" i="0">
                <a:latin typeface="Soleil" panose="02000503030000020004" pitchFamily="2" charset="77"/>
              </a:defRPr>
            </a:lvl5pPr>
          </a:lstStyle>
          <a:p>
            <a:pPr lvl="0"/>
            <a:r>
              <a:rPr lang="en-US" dirty="0"/>
              <a:t>Name</a:t>
            </a:r>
          </a:p>
          <a:p>
            <a:pPr lvl="1"/>
            <a:r>
              <a:rPr lang="en-US" dirty="0"/>
              <a:t>Title</a:t>
            </a:r>
          </a:p>
        </p:txBody>
      </p:sp>
    </p:spTree>
    <p:extLst>
      <p:ext uri="{BB962C8B-B14F-4D97-AF65-F5344CB8AC3E}">
        <p14:creationId xmlns:p14="http://schemas.microsoft.com/office/powerpoint/2010/main" val="176887342"/>
      </p:ext>
    </p:extLst>
  </p:cSld>
  <p:clrMapOvr>
    <a:masterClrMapping/>
  </p:clrMapOvr>
  <p:extLst>
    <p:ext uri="{DCECCB84-F9BA-43D5-87BE-67443E8EF086}">
      <p15:sldGuideLst xmlns:p15="http://schemas.microsoft.com/office/powerpoint/2012/main">
        <p15:guide id="1" orient="horz" pos="648">
          <p15:clr>
            <a:srgbClr val="FBAE40"/>
          </p15:clr>
        </p15:guide>
        <p15:guide id="3" orient="horz" pos="984">
          <p15:clr>
            <a:srgbClr val="FBAE40"/>
          </p15:clr>
        </p15:guide>
        <p15:guide id="4" orient="horz" pos="1080">
          <p15:clr>
            <a:srgbClr val="FBAE40"/>
          </p15:clr>
        </p15:guide>
        <p15:guide id="5" pos="74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 12 items">
    <p:bg>
      <p:bgRef idx="1001">
        <a:schemeClr val="bg1"/>
      </p:bgRef>
    </p:bg>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BBE0BD58-6277-C143-B6D9-69B43515E33D}"/>
              </a:ext>
            </a:extLst>
          </p:cNvPr>
          <p:cNvSpPr>
            <a:spLocks noGrp="1"/>
          </p:cNvSpPr>
          <p:nvPr>
            <p:ph type="pic" sz="quarter" idx="15"/>
          </p:nvPr>
        </p:nvSpPr>
        <p:spPr>
          <a:xfrm>
            <a:off x="9217572" y="0"/>
            <a:ext cx="2974428" cy="6858000"/>
          </a:xfrm>
          <a:solidFill>
            <a:schemeClr val="bg2"/>
          </a:solidFill>
        </p:spPr>
        <p:txBody>
          <a:bodyPr>
            <a:noAutofit/>
          </a:bodyPr>
          <a:lstStyle>
            <a:lvl1pPr>
              <a:defRPr>
                <a:noFill/>
              </a:defRPr>
            </a:lvl1pPr>
          </a:lstStyle>
          <a:p>
            <a:endParaRPr lang="en-US" dirty="0"/>
          </a:p>
        </p:txBody>
      </p:sp>
      <p:sp>
        <p:nvSpPr>
          <p:cNvPr id="2" name="Title 1"/>
          <p:cNvSpPr>
            <a:spLocks noGrp="1"/>
          </p:cNvSpPr>
          <p:nvPr>
            <p:ph type="title" hasCustomPrompt="1"/>
          </p:nvPr>
        </p:nvSpPr>
        <p:spPr>
          <a:xfrm>
            <a:off x="1179576" y="475488"/>
            <a:ext cx="7330574" cy="557561"/>
          </a:xfrm>
        </p:spPr>
        <p:txBody>
          <a:bodyPr>
            <a:noAutofit/>
          </a:bodyPr>
          <a:lstStyle>
            <a:lvl1pPr>
              <a:defRPr cap="none" baseline="0"/>
            </a:lvl1pPr>
          </a:lstStyle>
          <a:p>
            <a:r>
              <a:rPr lang="en-US" dirty="0"/>
              <a:t>Click to edit title</a:t>
            </a:r>
          </a:p>
        </p:txBody>
      </p:sp>
      <p:sp>
        <p:nvSpPr>
          <p:cNvPr id="5" name="Date Placeholder 4"/>
          <p:cNvSpPr>
            <a:spLocks noGrp="1"/>
          </p:cNvSpPr>
          <p:nvPr>
            <p:ph type="dt" sz="half" idx="10"/>
          </p:nvPr>
        </p:nvSpPr>
        <p:spPr>
          <a:xfrm>
            <a:off x="1179576" y="6356350"/>
            <a:ext cx="2049310" cy="365125"/>
          </a:xfrm>
        </p:spPr>
        <p:txBody>
          <a:bodyPr>
            <a:noAutofit/>
          </a:bodyPr>
          <a:lstStyle/>
          <a:p>
            <a:fld id="{B6941E7E-3E25-45A7-9EE6-3D8C805B96CD}" type="datetimeFigureOut">
              <a:rPr lang="en-US" smtClean="0"/>
              <a:t>6/11/2025</a:t>
            </a:fld>
            <a:endParaRPr lang="en-US"/>
          </a:p>
        </p:txBody>
      </p:sp>
      <p:sp>
        <p:nvSpPr>
          <p:cNvPr id="6" name="Footer Placeholder 5"/>
          <p:cNvSpPr>
            <a:spLocks noGrp="1"/>
          </p:cNvSpPr>
          <p:nvPr>
            <p:ph type="ftr" sz="quarter" idx="11"/>
          </p:nvPr>
        </p:nvSpPr>
        <p:spPr>
          <a:xfrm>
            <a:off x="3514650" y="6356351"/>
            <a:ext cx="4977710" cy="359760"/>
          </a:xfrm>
        </p:spPr>
        <p:txBody>
          <a:bodyPr>
            <a:noAutofit/>
          </a:bodyPr>
          <a:lstStyle/>
          <a:p>
            <a:endParaRPr lang="en-US"/>
          </a:p>
        </p:txBody>
      </p:sp>
      <p:sp>
        <p:nvSpPr>
          <p:cNvPr id="7" name="Slide Number Placeholder 6"/>
          <p:cNvSpPr>
            <a:spLocks noGrp="1"/>
          </p:cNvSpPr>
          <p:nvPr>
            <p:ph type="sldNum" sz="quarter" idx="12"/>
          </p:nvPr>
        </p:nvSpPr>
        <p:spPr/>
        <p:txBody>
          <a:bodyPr>
            <a:noAutofit/>
          </a:bodyPr>
          <a:lstStyle>
            <a:lvl1pPr>
              <a:defRPr>
                <a:solidFill>
                  <a:schemeClr val="bg2"/>
                </a:solidFill>
              </a:defRPr>
            </a:lvl1pPr>
          </a:lstStyle>
          <a:p>
            <a:fld id="{9FA39958-4547-491A-AB55-4DC9AA84292E}" type="slidenum">
              <a:rPr lang="en-US" smtClean="0"/>
              <a:pPr/>
              <a:t>‹#›</a:t>
            </a:fld>
            <a:endParaRPr lang="en-US" dirty="0"/>
          </a:p>
        </p:txBody>
      </p:sp>
      <p:sp>
        <p:nvSpPr>
          <p:cNvPr id="10" name="Text Placeholder 9"/>
          <p:cNvSpPr>
            <a:spLocks noGrp="1"/>
          </p:cNvSpPr>
          <p:nvPr>
            <p:ph type="body" sz="quarter" idx="13" hasCustomPrompt="1"/>
          </p:nvPr>
        </p:nvSpPr>
        <p:spPr>
          <a:xfrm>
            <a:off x="1179576" y="1052580"/>
            <a:ext cx="7330714"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0"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14"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tx1"/>
          </a:solidFill>
          <a:ln w="2046" cap="flat">
            <a:noFill/>
            <a:prstDash val="solid"/>
            <a:miter/>
          </a:ln>
        </p:spPr>
        <p:txBody>
          <a:bodyPr rtlCol="0" anchor="ctr">
            <a:noAutofit/>
          </a:bodyPr>
          <a:lstStyle/>
          <a:p>
            <a:endParaRPr lang="en-US"/>
          </a:p>
        </p:txBody>
      </p:sp>
      <p:sp>
        <p:nvSpPr>
          <p:cNvPr id="35" name="Text Placeholder 17">
            <a:extLst>
              <a:ext uri="{FF2B5EF4-FFF2-40B4-BE49-F238E27FC236}">
                <a16:creationId xmlns:a16="http://schemas.microsoft.com/office/drawing/2014/main" id="{7DC1B7D4-A758-F64F-8918-9B9A5B6C8415}"/>
              </a:ext>
            </a:extLst>
          </p:cNvPr>
          <p:cNvSpPr>
            <a:spLocks noGrp="1"/>
          </p:cNvSpPr>
          <p:nvPr>
            <p:ph type="body" sz="quarter" idx="18" hasCustomPrompt="1"/>
          </p:nvPr>
        </p:nvSpPr>
        <p:spPr>
          <a:xfrm>
            <a:off x="1179576" y="1548219"/>
            <a:ext cx="370678" cy="337465"/>
          </a:xfrm>
        </p:spPr>
        <p:txBody>
          <a:bodyPr>
            <a:noAutofit/>
          </a:bodyPr>
          <a:lstStyle>
            <a:lvl1pPr>
              <a:defRPr b="1" i="0">
                <a:solidFill>
                  <a:schemeClr val="accent1"/>
                </a:solidFill>
                <a:latin typeface="Soleil Xb" panose="02000503030000020004" pitchFamily="2" charset="77"/>
              </a:defRPr>
            </a:lvl1pPr>
            <a:lvl3pPr>
              <a:lnSpc>
                <a:spcPct val="100000"/>
              </a:lnSpc>
              <a:spcBef>
                <a:spcPts val="0"/>
              </a:spcBef>
              <a:spcAft>
                <a:spcPts val="1500"/>
              </a:spcAft>
              <a:defRPr sz="2000">
                <a:solidFill>
                  <a:schemeClr val="accent1"/>
                </a:solidFill>
              </a:defRPr>
            </a:lvl3pPr>
          </a:lstStyle>
          <a:p>
            <a:pPr lvl="0"/>
            <a:r>
              <a:rPr lang="en-US" dirty="0"/>
              <a:t>#</a:t>
            </a:r>
          </a:p>
        </p:txBody>
      </p:sp>
      <p:sp>
        <p:nvSpPr>
          <p:cNvPr id="36" name="Text Placeholder 17">
            <a:extLst>
              <a:ext uri="{FF2B5EF4-FFF2-40B4-BE49-F238E27FC236}">
                <a16:creationId xmlns:a16="http://schemas.microsoft.com/office/drawing/2014/main" id="{8557E0C5-9039-FC4D-9A21-C8EDEE125086}"/>
              </a:ext>
            </a:extLst>
          </p:cNvPr>
          <p:cNvSpPr>
            <a:spLocks noGrp="1"/>
          </p:cNvSpPr>
          <p:nvPr>
            <p:ph type="body" sz="quarter" idx="20" hasCustomPrompt="1"/>
          </p:nvPr>
        </p:nvSpPr>
        <p:spPr>
          <a:xfrm>
            <a:off x="1179576" y="1941065"/>
            <a:ext cx="370678" cy="337465"/>
          </a:xfrm>
        </p:spPr>
        <p:txBody>
          <a:bodyPr>
            <a:noAutofit/>
          </a:bodyPr>
          <a:lstStyle>
            <a:lvl1pPr>
              <a:defRPr b="1" i="0">
                <a:solidFill>
                  <a:schemeClr val="accent1"/>
                </a:solidFill>
                <a:latin typeface="Soleil Xb" panose="02000503030000020004" pitchFamily="2" charset="77"/>
              </a:defRPr>
            </a:lvl1pPr>
            <a:lvl3pPr>
              <a:lnSpc>
                <a:spcPct val="100000"/>
              </a:lnSpc>
              <a:spcBef>
                <a:spcPts val="0"/>
              </a:spcBef>
              <a:spcAft>
                <a:spcPts val="1500"/>
              </a:spcAft>
              <a:defRPr sz="2000">
                <a:solidFill>
                  <a:schemeClr val="accent1"/>
                </a:solidFill>
              </a:defRPr>
            </a:lvl3pPr>
          </a:lstStyle>
          <a:p>
            <a:pPr lvl="0"/>
            <a:r>
              <a:rPr lang="en-US" dirty="0"/>
              <a:t>#</a:t>
            </a:r>
          </a:p>
        </p:txBody>
      </p:sp>
      <p:sp>
        <p:nvSpPr>
          <p:cNvPr id="37" name="Text Placeholder 17">
            <a:extLst>
              <a:ext uri="{FF2B5EF4-FFF2-40B4-BE49-F238E27FC236}">
                <a16:creationId xmlns:a16="http://schemas.microsoft.com/office/drawing/2014/main" id="{F3F1B635-00D0-8746-AE25-5F39A20A7A06}"/>
              </a:ext>
            </a:extLst>
          </p:cNvPr>
          <p:cNvSpPr>
            <a:spLocks noGrp="1"/>
          </p:cNvSpPr>
          <p:nvPr>
            <p:ph type="body" sz="quarter" idx="22" hasCustomPrompt="1"/>
          </p:nvPr>
        </p:nvSpPr>
        <p:spPr>
          <a:xfrm>
            <a:off x="1179576" y="2333911"/>
            <a:ext cx="370678" cy="337465"/>
          </a:xfrm>
        </p:spPr>
        <p:txBody>
          <a:bodyPr>
            <a:noAutofit/>
          </a:bodyPr>
          <a:lstStyle>
            <a:lvl1pPr>
              <a:defRPr b="1" i="0">
                <a:solidFill>
                  <a:schemeClr val="accent1"/>
                </a:solidFill>
                <a:latin typeface="Soleil Xb" panose="02000503030000020004" pitchFamily="2" charset="77"/>
              </a:defRPr>
            </a:lvl1pPr>
            <a:lvl3pPr>
              <a:lnSpc>
                <a:spcPct val="100000"/>
              </a:lnSpc>
              <a:spcBef>
                <a:spcPts val="0"/>
              </a:spcBef>
              <a:spcAft>
                <a:spcPts val="1500"/>
              </a:spcAft>
              <a:defRPr sz="2000">
                <a:solidFill>
                  <a:schemeClr val="accent1"/>
                </a:solidFill>
              </a:defRPr>
            </a:lvl3pPr>
          </a:lstStyle>
          <a:p>
            <a:pPr lvl="0"/>
            <a:r>
              <a:rPr lang="en-US" dirty="0"/>
              <a:t>#</a:t>
            </a:r>
          </a:p>
        </p:txBody>
      </p:sp>
      <p:sp>
        <p:nvSpPr>
          <p:cNvPr id="38" name="Text Placeholder 17">
            <a:extLst>
              <a:ext uri="{FF2B5EF4-FFF2-40B4-BE49-F238E27FC236}">
                <a16:creationId xmlns:a16="http://schemas.microsoft.com/office/drawing/2014/main" id="{10845AF3-F5FF-9942-B14F-745859D89EEA}"/>
              </a:ext>
            </a:extLst>
          </p:cNvPr>
          <p:cNvSpPr>
            <a:spLocks noGrp="1"/>
          </p:cNvSpPr>
          <p:nvPr>
            <p:ph type="body" sz="quarter" idx="24" hasCustomPrompt="1"/>
          </p:nvPr>
        </p:nvSpPr>
        <p:spPr>
          <a:xfrm>
            <a:off x="1179576" y="2726757"/>
            <a:ext cx="370678" cy="337465"/>
          </a:xfrm>
        </p:spPr>
        <p:txBody>
          <a:bodyPr>
            <a:noAutofit/>
          </a:bodyPr>
          <a:lstStyle>
            <a:lvl1pPr>
              <a:defRPr b="1" i="0">
                <a:solidFill>
                  <a:schemeClr val="accent1"/>
                </a:solidFill>
                <a:latin typeface="Soleil Xb" panose="02000503030000020004" pitchFamily="2" charset="77"/>
              </a:defRPr>
            </a:lvl1pPr>
            <a:lvl3pPr>
              <a:lnSpc>
                <a:spcPct val="100000"/>
              </a:lnSpc>
              <a:spcBef>
                <a:spcPts val="0"/>
              </a:spcBef>
              <a:spcAft>
                <a:spcPts val="1500"/>
              </a:spcAft>
              <a:defRPr sz="2000">
                <a:solidFill>
                  <a:schemeClr val="accent1"/>
                </a:solidFill>
              </a:defRPr>
            </a:lvl3pPr>
          </a:lstStyle>
          <a:p>
            <a:pPr lvl="0"/>
            <a:r>
              <a:rPr lang="en-US" dirty="0"/>
              <a:t>#</a:t>
            </a:r>
          </a:p>
        </p:txBody>
      </p:sp>
      <p:sp>
        <p:nvSpPr>
          <p:cNvPr id="39" name="Text Placeholder 17">
            <a:extLst>
              <a:ext uri="{FF2B5EF4-FFF2-40B4-BE49-F238E27FC236}">
                <a16:creationId xmlns:a16="http://schemas.microsoft.com/office/drawing/2014/main" id="{60AF2B26-54CA-974B-9295-41795B6BEBD7}"/>
              </a:ext>
            </a:extLst>
          </p:cNvPr>
          <p:cNvSpPr>
            <a:spLocks noGrp="1"/>
          </p:cNvSpPr>
          <p:nvPr>
            <p:ph type="body" sz="quarter" idx="26" hasCustomPrompt="1"/>
          </p:nvPr>
        </p:nvSpPr>
        <p:spPr>
          <a:xfrm>
            <a:off x="1179576" y="3119603"/>
            <a:ext cx="370678" cy="337465"/>
          </a:xfrm>
        </p:spPr>
        <p:txBody>
          <a:bodyPr>
            <a:noAutofit/>
          </a:bodyPr>
          <a:lstStyle>
            <a:lvl1pPr>
              <a:defRPr b="1" i="0">
                <a:solidFill>
                  <a:schemeClr val="accent1"/>
                </a:solidFill>
                <a:latin typeface="Soleil Xb" panose="02000503030000020004" pitchFamily="2" charset="77"/>
              </a:defRPr>
            </a:lvl1pPr>
            <a:lvl3pPr>
              <a:lnSpc>
                <a:spcPct val="100000"/>
              </a:lnSpc>
              <a:spcBef>
                <a:spcPts val="0"/>
              </a:spcBef>
              <a:spcAft>
                <a:spcPts val="1500"/>
              </a:spcAft>
              <a:defRPr sz="2000">
                <a:solidFill>
                  <a:schemeClr val="accent1"/>
                </a:solidFill>
              </a:defRPr>
            </a:lvl3pPr>
          </a:lstStyle>
          <a:p>
            <a:pPr lvl="0"/>
            <a:r>
              <a:rPr lang="en-US" dirty="0"/>
              <a:t>#</a:t>
            </a:r>
          </a:p>
        </p:txBody>
      </p:sp>
      <p:sp>
        <p:nvSpPr>
          <p:cNvPr id="64" name="Text Placeholder 17">
            <a:extLst>
              <a:ext uri="{FF2B5EF4-FFF2-40B4-BE49-F238E27FC236}">
                <a16:creationId xmlns:a16="http://schemas.microsoft.com/office/drawing/2014/main" id="{24659774-980F-6849-87ED-0FB0F795B240}"/>
              </a:ext>
            </a:extLst>
          </p:cNvPr>
          <p:cNvSpPr>
            <a:spLocks noGrp="1"/>
          </p:cNvSpPr>
          <p:nvPr>
            <p:ph type="body" sz="quarter" idx="28" hasCustomPrompt="1"/>
          </p:nvPr>
        </p:nvSpPr>
        <p:spPr>
          <a:xfrm>
            <a:off x="1179576" y="3512449"/>
            <a:ext cx="370678" cy="337465"/>
          </a:xfrm>
        </p:spPr>
        <p:txBody>
          <a:bodyPr>
            <a:noAutofit/>
          </a:bodyPr>
          <a:lstStyle>
            <a:lvl1pPr>
              <a:defRPr b="1" i="0">
                <a:solidFill>
                  <a:schemeClr val="accent1"/>
                </a:solidFill>
                <a:latin typeface="Soleil Xb" panose="02000503030000020004" pitchFamily="2" charset="77"/>
              </a:defRPr>
            </a:lvl1pPr>
            <a:lvl3pPr>
              <a:lnSpc>
                <a:spcPct val="100000"/>
              </a:lnSpc>
              <a:spcBef>
                <a:spcPts val="0"/>
              </a:spcBef>
              <a:spcAft>
                <a:spcPts val="1500"/>
              </a:spcAft>
              <a:defRPr sz="2000">
                <a:solidFill>
                  <a:schemeClr val="accent1"/>
                </a:solidFill>
              </a:defRPr>
            </a:lvl3pPr>
          </a:lstStyle>
          <a:p>
            <a:pPr lvl="0"/>
            <a:r>
              <a:rPr lang="en-US" dirty="0"/>
              <a:t>#</a:t>
            </a:r>
          </a:p>
        </p:txBody>
      </p:sp>
      <p:sp>
        <p:nvSpPr>
          <p:cNvPr id="65" name="Text Placeholder 17">
            <a:extLst>
              <a:ext uri="{FF2B5EF4-FFF2-40B4-BE49-F238E27FC236}">
                <a16:creationId xmlns:a16="http://schemas.microsoft.com/office/drawing/2014/main" id="{30215FB4-9171-414E-A072-8CA985626C5A}"/>
              </a:ext>
            </a:extLst>
          </p:cNvPr>
          <p:cNvSpPr>
            <a:spLocks noGrp="1"/>
          </p:cNvSpPr>
          <p:nvPr>
            <p:ph type="body" sz="quarter" idx="30" hasCustomPrompt="1"/>
          </p:nvPr>
        </p:nvSpPr>
        <p:spPr>
          <a:xfrm>
            <a:off x="1179576" y="3905295"/>
            <a:ext cx="370678" cy="337465"/>
          </a:xfrm>
        </p:spPr>
        <p:txBody>
          <a:bodyPr>
            <a:noAutofit/>
          </a:bodyPr>
          <a:lstStyle>
            <a:lvl1pPr>
              <a:defRPr b="1" i="0">
                <a:solidFill>
                  <a:schemeClr val="accent1"/>
                </a:solidFill>
                <a:latin typeface="Soleil Xb" panose="02000503030000020004" pitchFamily="2" charset="77"/>
              </a:defRPr>
            </a:lvl1pPr>
            <a:lvl3pPr>
              <a:lnSpc>
                <a:spcPct val="100000"/>
              </a:lnSpc>
              <a:spcBef>
                <a:spcPts val="0"/>
              </a:spcBef>
              <a:spcAft>
                <a:spcPts val="1500"/>
              </a:spcAft>
              <a:defRPr sz="2000">
                <a:solidFill>
                  <a:schemeClr val="accent1"/>
                </a:solidFill>
              </a:defRPr>
            </a:lvl3pPr>
          </a:lstStyle>
          <a:p>
            <a:pPr lvl="0"/>
            <a:r>
              <a:rPr lang="en-US" dirty="0"/>
              <a:t>#</a:t>
            </a:r>
          </a:p>
        </p:txBody>
      </p:sp>
      <p:sp>
        <p:nvSpPr>
          <p:cNvPr id="66" name="Text Placeholder 17">
            <a:extLst>
              <a:ext uri="{FF2B5EF4-FFF2-40B4-BE49-F238E27FC236}">
                <a16:creationId xmlns:a16="http://schemas.microsoft.com/office/drawing/2014/main" id="{1E968E7A-616B-D94F-815D-544AB189A2CE}"/>
              </a:ext>
            </a:extLst>
          </p:cNvPr>
          <p:cNvSpPr>
            <a:spLocks noGrp="1"/>
          </p:cNvSpPr>
          <p:nvPr>
            <p:ph type="body" sz="quarter" idx="32" hasCustomPrompt="1"/>
          </p:nvPr>
        </p:nvSpPr>
        <p:spPr>
          <a:xfrm>
            <a:off x="1179576" y="4298141"/>
            <a:ext cx="370678" cy="337465"/>
          </a:xfrm>
        </p:spPr>
        <p:txBody>
          <a:bodyPr>
            <a:noAutofit/>
          </a:bodyPr>
          <a:lstStyle>
            <a:lvl1pPr>
              <a:defRPr b="1" i="0">
                <a:solidFill>
                  <a:schemeClr val="accent1"/>
                </a:solidFill>
                <a:latin typeface="Soleil Xb" panose="02000503030000020004" pitchFamily="2" charset="77"/>
              </a:defRPr>
            </a:lvl1pPr>
            <a:lvl3pPr>
              <a:lnSpc>
                <a:spcPct val="100000"/>
              </a:lnSpc>
              <a:spcBef>
                <a:spcPts val="0"/>
              </a:spcBef>
              <a:spcAft>
                <a:spcPts val="1500"/>
              </a:spcAft>
              <a:defRPr sz="2000">
                <a:solidFill>
                  <a:schemeClr val="accent1"/>
                </a:solidFill>
              </a:defRPr>
            </a:lvl3pPr>
          </a:lstStyle>
          <a:p>
            <a:pPr lvl="0"/>
            <a:r>
              <a:rPr lang="en-US" dirty="0"/>
              <a:t>#</a:t>
            </a:r>
          </a:p>
        </p:txBody>
      </p:sp>
      <p:sp>
        <p:nvSpPr>
          <p:cNvPr id="67" name="SmartArt Placeholder 64">
            <a:extLst>
              <a:ext uri="{FF2B5EF4-FFF2-40B4-BE49-F238E27FC236}">
                <a16:creationId xmlns:a16="http://schemas.microsoft.com/office/drawing/2014/main" id="{DB2BB91A-D27E-C74A-808A-12D1F1C61EF4}"/>
              </a:ext>
            </a:extLst>
          </p:cNvPr>
          <p:cNvSpPr>
            <a:spLocks noGrp="1"/>
          </p:cNvSpPr>
          <p:nvPr>
            <p:ph type="dgm" sz="quarter" idx="33"/>
          </p:nvPr>
        </p:nvSpPr>
        <p:spPr>
          <a:xfrm flipV="1">
            <a:off x="1702193" y="1667023"/>
            <a:ext cx="725019" cy="27432"/>
          </a:xfrm>
          <a:prstGeom prst="rect">
            <a:avLst/>
          </a:prstGeom>
          <a:solidFill>
            <a:schemeClr val="accent1"/>
          </a:solidFill>
        </p:spPr>
        <p:txBody>
          <a:bodyPr>
            <a:noAutofit/>
          </a:bodyPr>
          <a:lstStyle>
            <a:lvl1pPr>
              <a:defRPr sz="800">
                <a:noFill/>
              </a:defRPr>
            </a:lvl1pPr>
          </a:lstStyle>
          <a:p>
            <a:endParaRPr lang="en-US" dirty="0"/>
          </a:p>
        </p:txBody>
      </p:sp>
      <p:sp>
        <p:nvSpPr>
          <p:cNvPr id="68" name="SmartArt Placeholder 64">
            <a:extLst>
              <a:ext uri="{FF2B5EF4-FFF2-40B4-BE49-F238E27FC236}">
                <a16:creationId xmlns:a16="http://schemas.microsoft.com/office/drawing/2014/main" id="{353EAE0D-0947-504C-B87F-43455BF28EBE}"/>
              </a:ext>
            </a:extLst>
          </p:cNvPr>
          <p:cNvSpPr>
            <a:spLocks noGrp="1"/>
          </p:cNvSpPr>
          <p:nvPr>
            <p:ph type="dgm" sz="quarter" idx="34"/>
          </p:nvPr>
        </p:nvSpPr>
        <p:spPr>
          <a:xfrm flipV="1">
            <a:off x="1702193" y="2059801"/>
            <a:ext cx="725019" cy="27432"/>
          </a:xfrm>
          <a:prstGeom prst="rect">
            <a:avLst/>
          </a:prstGeom>
          <a:solidFill>
            <a:schemeClr val="accent1"/>
          </a:solidFill>
        </p:spPr>
        <p:txBody>
          <a:bodyPr>
            <a:noAutofit/>
          </a:bodyPr>
          <a:lstStyle>
            <a:lvl1pPr>
              <a:defRPr sz="800">
                <a:noFill/>
              </a:defRPr>
            </a:lvl1pPr>
          </a:lstStyle>
          <a:p>
            <a:endParaRPr lang="en-US" dirty="0"/>
          </a:p>
        </p:txBody>
      </p:sp>
      <p:sp>
        <p:nvSpPr>
          <p:cNvPr id="69" name="SmartArt Placeholder 64">
            <a:extLst>
              <a:ext uri="{FF2B5EF4-FFF2-40B4-BE49-F238E27FC236}">
                <a16:creationId xmlns:a16="http://schemas.microsoft.com/office/drawing/2014/main" id="{1D4DF9EA-47C9-2146-BD41-9E1B4A0B0042}"/>
              </a:ext>
            </a:extLst>
          </p:cNvPr>
          <p:cNvSpPr>
            <a:spLocks noGrp="1"/>
          </p:cNvSpPr>
          <p:nvPr>
            <p:ph type="dgm" sz="quarter" idx="35"/>
          </p:nvPr>
        </p:nvSpPr>
        <p:spPr>
          <a:xfrm flipV="1">
            <a:off x="1702193" y="2452579"/>
            <a:ext cx="725019" cy="27432"/>
          </a:xfrm>
          <a:prstGeom prst="rect">
            <a:avLst/>
          </a:prstGeom>
          <a:solidFill>
            <a:schemeClr val="accent1"/>
          </a:solidFill>
        </p:spPr>
        <p:txBody>
          <a:bodyPr>
            <a:noAutofit/>
          </a:bodyPr>
          <a:lstStyle>
            <a:lvl1pPr>
              <a:defRPr sz="800">
                <a:noFill/>
              </a:defRPr>
            </a:lvl1pPr>
          </a:lstStyle>
          <a:p>
            <a:endParaRPr lang="en-US" dirty="0"/>
          </a:p>
        </p:txBody>
      </p:sp>
      <p:sp>
        <p:nvSpPr>
          <p:cNvPr id="70" name="SmartArt Placeholder 64">
            <a:extLst>
              <a:ext uri="{FF2B5EF4-FFF2-40B4-BE49-F238E27FC236}">
                <a16:creationId xmlns:a16="http://schemas.microsoft.com/office/drawing/2014/main" id="{C9150208-C7DD-2A48-A8F9-84E00ED57B03}"/>
              </a:ext>
            </a:extLst>
          </p:cNvPr>
          <p:cNvSpPr>
            <a:spLocks noGrp="1"/>
          </p:cNvSpPr>
          <p:nvPr>
            <p:ph type="dgm" sz="quarter" idx="36"/>
          </p:nvPr>
        </p:nvSpPr>
        <p:spPr>
          <a:xfrm flipV="1">
            <a:off x="1702193" y="2845357"/>
            <a:ext cx="725019" cy="27432"/>
          </a:xfrm>
          <a:prstGeom prst="rect">
            <a:avLst/>
          </a:prstGeom>
          <a:solidFill>
            <a:schemeClr val="accent1"/>
          </a:solidFill>
        </p:spPr>
        <p:txBody>
          <a:bodyPr>
            <a:noAutofit/>
          </a:bodyPr>
          <a:lstStyle>
            <a:lvl1pPr>
              <a:defRPr sz="800">
                <a:noFill/>
              </a:defRPr>
            </a:lvl1pPr>
          </a:lstStyle>
          <a:p>
            <a:endParaRPr lang="en-US" dirty="0"/>
          </a:p>
        </p:txBody>
      </p:sp>
      <p:sp>
        <p:nvSpPr>
          <p:cNvPr id="71" name="SmartArt Placeholder 64">
            <a:extLst>
              <a:ext uri="{FF2B5EF4-FFF2-40B4-BE49-F238E27FC236}">
                <a16:creationId xmlns:a16="http://schemas.microsoft.com/office/drawing/2014/main" id="{36F0A2BA-D62F-014E-85BA-3DC151518290}"/>
              </a:ext>
            </a:extLst>
          </p:cNvPr>
          <p:cNvSpPr>
            <a:spLocks noGrp="1"/>
          </p:cNvSpPr>
          <p:nvPr>
            <p:ph type="dgm" sz="quarter" idx="37"/>
          </p:nvPr>
        </p:nvSpPr>
        <p:spPr>
          <a:xfrm flipV="1">
            <a:off x="1702193" y="3238135"/>
            <a:ext cx="725019" cy="27432"/>
          </a:xfrm>
          <a:prstGeom prst="rect">
            <a:avLst/>
          </a:prstGeom>
          <a:solidFill>
            <a:schemeClr val="accent1"/>
          </a:solidFill>
        </p:spPr>
        <p:txBody>
          <a:bodyPr>
            <a:noAutofit/>
          </a:bodyPr>
          <a:lstStyle>
            <a:lvl1pPr>
              <a:defRPr sz="800">
                <a:noFill/>
              </a:defRPr>
            </a:lvl1pPr>
          </a:lstStyle>
          <a:p>
            <a:endParaRPr lang="en-US" dirty="0"/>
          </a:p>
        </p:txBody>
      </p:sp>
      <p:sp>
        <p:nvSpPr>
          <p:cNvPr id="72" name="SmartArt Placeholder 64">
            <a:extLst>
              <a:ext uri="{FF2B5EF4-FFF2-40B4-BE49-F238E27FC236}">
                <a16:creationId xmlns:a16="http://schemas.microsoft.com/office/drawing/2014/main" id="{1AA9D5BD-F910-5F45-A178-F1DD914563DA}"/>
              </a:ext>
            </a:extLst>
          </p:cNvPr>
          <p:cNvSpPr>
            <a:spLocks noGrp="1"/>
          </p:cNvSpPr>
          <p:nvPr>
            <p:ph type="dgm" sz="quarter" idx="38"/>
          </p:nvPr>
        </p:nvSpPr>
        <p:spPr>
          <a:xfrm flipV="1">
            <a:off x="1702193" y="3630913"/>
            <a:ext cx="725019" cy="27432"/>
          </a:xfrm>
          <a:prstGeom prst="rect">
            <a:avLst/>
          </a:prstGeom>
          <a:solidFill>
            <a:schemeClr val="accent1"/>
          </a:solidFill>
        </p:spPr>
        <p:txBody>
          <a:bodyPr>
            <a:noAutofit/>
          </a:bodyPr>
          <a:lstStyle>
            <a:lvl1pPr>
              <a:defRPr sz="800">
                <a:noFill/>
              </a:defRPr>
            </a:lvl1pPr>
          </a:lstStyle>
          <a:p>
            <a:endParaRPr lang="en-US" dirty="0"/>
          </a:p>
        </p:txBody>
      </p:sp>
      <p:sp>
        <p:nvSpPr>
          <p:cNvPr id="73" name="SmartArt Placeholder 64">
            <a:extLst>
              <a:ext uri="{FF2B5EF4-FFF2-40B4-BE49-F238E27FC236}">
                <a16:creationId xmlns:a16="http://schemas.microsoft.com/office/drawing/2014/main" id="{D1662C04-4D31-BB40-902B-4162F37D5694}"/>
              </a:ext>
            </a:extLst>
          </p:cNvPr>
          <p:cNvSpPr>
            <a:spLocks noGrp="1"/>
          </p:cNvSpPr>
          <p:nvPr>
            <p:ph type="dgm" sz="quarter" idx="39"/>
          </p:nvPr>
        </p:nvSpPr>
        <p:spPr>
          <a:xfrm flipV="1">
            <a:off x="1702193" y="4023691"/>
            <a:ext cx="725019" cy="27432"/>
          </a:xfrm>
          <a:prstGeom prst="rect">
            <a:avLst/>
          </a:prstGeom>
          <a:solidFill>
            <a:schemeClr val="accent1"/>
          </a:solidFill>
        </p:spPr>
        <p:txBody>
          <a:bodyPr>
            <a:noAutofit/>
          </a:bodyPr>
          <a:lstStyle>
            <a:lvl1pPr>
              <a:defRPr sz="800">
                <a:noFill/>
              </a:defRPr>
            </a:lvl1pPr>
          </a:lstStyle>
          <a:p>
            <a:endParaRPr lang="en-US" dirty="0"/>
          </a:p>
        </p:txBody>
      </p:sp>
      <p:sp>
        <p:nvSpPr>
          <p:cNvPr id="74" name="SmartArt Placeholder 64">
            <a:extLst>
              <a:ext uri="{FF2B5EF4-FFF2-40B4-BE49-F238E27FC236}">
                <a16:creationId xmlns:a16="http://schemas.microsoft.com/office/drawing/2014/main" id="{7C666B9A-3411-FB49-8467-EDFACA570008}"/>
              </a:ext>
            </a:extLst>
          </p:cNvPr>
          <p:cNvSpPr>
            <a:spLocks noGrp="1"/>
          </p:cNvSpPr>
          <p:nvPr>
            <p:ph type="dgm" sz="quarter" idx="40"/>
          </p:nvPr>
        </p:nvSpPr>
        <p:spPr>
          <a:xfrm flipV="1">
            <a:off x="1702193" y="4416469"/>
            <a:ext cx="725019" cy="27432"/>
          </a:xfrm>
          <a:prstGeom prst="rect">
            <a:avLst/>
          </a:prstGeom>
          <a:solidFill>
            <a:schemeClr val="accent1"/>
          </a:solidFill>
        </p:spPr>
        <p:txBody>
          <a:bodyPr>
            <a:noAutofit/>
          </a:bodyPr>
          <a:lstStyle>
            <a:lvl1pPr>
              <a:defRPr sz="800">
                <a:noFill/>
              </a:defRPr>
            </a:lvl1pPr>
          </a:lstStyle>
          <a:p>
            <a:endParaRPr lang="en-US" dirty="0"/>
          </a:p>
        </p:txBody>
      </p:sp>
      <p:sp>
        <p:nvSpPr>
          <p:cNvPr id="75" name="Text Placeholder 82">
            <a:extLst>
              <a:ext uri="{FF2B5EF4-FFF2-40B4-BE49-F238E27FC236}">
                <a16:creationId xmlns:a16="http://schemas.microsoft.com/office/drawing/2014/main" id="{1804F574-BA54-8046-BA3B-24D991B22BA0}"/>
              </a:ext>
            </a:extLst>
          </p:cNvPr>
          <p:cNvSpPr>
            <a:spLocks noGrp="1"/>
          </p:cNvSpPr>
          <p:nvPr>
            <p:ph type="body" sz="quarter" idx="41" hasCustomPrompt="1"/>
          </p:nvPr>
        </p:nvSpPr>
        <p:spPr>
          <a:xfrm>
            <a:off x="2556242" y="1597381"/>
            <a:ext cx="5949524" cy="213264"/>
          </a:xfrm>
        </p:spPr>
        <p:txBody>
          <a:bodyPr>
            <a:noAutofit/>
          </a:bodyPr>
          <a:lstStyle>
            <a:lvl1pPr>
              <a:lnSpc>
                <a:spcPct val="99000"/>
              </a:lnSpc>
              <a:spcBef>
                <a:spcPts val="0"/>
              </a:spcBef>
              <a:spcAft>
                <a:spcPts val="1500"/>
              </a:spcAft>
              <a:defRPr sz="1400" b="1" i="0">
                <a:latin typeface="+mn-lt"/>
              </a:defRPr>
            </a:lvl1pPr>
          </a:lstStyle>
          <a:p>
            <a:pPr lvl="0"/>
            <a:r>
              <a:rPr lang="en-US" dirty="0"/>
              <a:t>Click to edit Master text styles </a:t>
            </a:r>
          </a:p>
        </p:txBody>
      </p:sp>
      <p:sp>
        <p:nvSpPr>
          <p:cNvPr id="76" name="Text Placeholder 82">
            <a:extLst>
              <a:ext uri="{FF2B5EF4-FFF2-40B4-BE49-F238E27FC236}">
                <a16:creationId xmlns:a16="http://schemas.microsoft.com/office/drawing/2014/main" id="{B7C3858F-7BF4-904B-90F6-422D968A0AEF}"/>
              </a:ext>
            </a:extLst>
          </p:cNvPr>
          <p:cNvSpPr>
            <a:spLocks noGrp="1"/>
          </p:cNvSpPr>
          <p:nvPr>
            <p:ph type="body" sz="quarter" idx="42" hasCustomPrompt="1"/>
          </p:nvPr>
        </p:nvSpPr>
        <p:spPr>
          <a:xfrm>
            <a:off x="2556242" y="1990227"/>
            <a:ext cx="5949524" cy="213264"/>
          </a:xfrm>
        </p:spPr>
        <p:txBody>
          <a:bodyPr>
            <a:noAutofit/>
          </a:bodyPr>
          <a:lstStyle>
            <a:lvl1pPr>
              <a:lnSpc>
                <a:spcPct val="99000"/>
              </a:lnSpc>
              <a:spcBef>
                <a:spcPts val="0"/>
              </a:spcBef>
              <a:spcAft>
                <a:spcPts val="1500"/>
              </a:spcAft>
              <a:defRPr sz="1400" b="1" i="0">
                <a:latin typeface="+mn-lt"/>
              </a:defRPr>
            </a:lvl1pPr>
          </a:lstStyle>
          <a:p>
            <a:pPr lvl="0"/>
            <a:r>
              <a:rPr lang="en-US" dirty="0"/>
              <a:t>Click to edit Master text styles </a:t>
            </a:r>
          </a:p>
        </p:txBody>
      </p:sp>
      <p:sp>
        <p:nvSpPr>
          <p:cNvPr id="77" name="Text Placeholder 82">
            <a:extLst>
              <a:ext uri="{FF2B5EF4-FFF2-40B4-BE49-F238E27FC236}">
                <a16:creationId xmlns:a16="http://schemas.microsoft.com/office/drawing/2014/main" id="{BBE9CB91-DE0B-FF49-95A6-4373ACA2F9BA}"/>
              </a:ext>
            </a:extLst>
          </p:cNvPr>
          <p:cNvSpPr>
            <a:spLocks noGrp="1"/>
          </p:cNvSpPr>
          <p:nvPr>
            <p:ph type="body" sz="quarter" idx="43" hasCustomPrompt="1"/>
          </p:nvPr>
        </p:nvSpPr>
        <p:spPr>
          <a:xfrm>
            <a:off x="2556242" y="2383073"/>
            <a:ext cx="5949524" cy="213264"/>
          </a:xfrm>
        </p:spPr>
        <p:txBody>
          <a:bodyPr>
            <a:noAutofit/>
          </a:bodyPr>
          <a:lstStyle>
            <a:lvl1pPr>
              <a:lnSpc>
                <a:spcPct val="99000"/>
              </a:lnSpc>
              <a:spcBef>
                <a:spcPts val="0"/>
              </a:spcBef>
              <a:spcAft>
                <a:spcPts val="1500"/>
              </a:spcAft>
              <a:defRPr sz="1400" b="1" i="0">
                <a:latin typeface="+mn-lt"/>
              </a:defRPr>
            </a:lvl1pPr>
          </a:lstStyle>
          <a:p>
            <a:pPr lvl="0"/>
            <a:r>
              <a:rPr lang="en-US" dirty="0"/>
              <a:t>Click to edit Master text styles </a:t>
            </a:r>
          </a:p>
        </p:txBody>
      </p:sp>
      <p:sp>
        <p:nvSpPr>
          <p:cNvPr id="78" name="Text Placeholder 82">
            <a:extLst>
              <a:ext uri="{FF2B5EF4-FFF2-40B4-BE49-F238E27FC236}">
                <a16:creationId xmlns:a16="http://schemas.microsoft.com/office/drawing/2014/main" id="{32B89BD0-6211-034B-8408-5D0166FDEBB5}"/>
              </a:ext>
            </a:extLst>
          </p:cNvPr>
          <p:cNvSpPr>
            <a:spLocks noGrp="1"/>
          </p:cNvSpPr>
          <p:nvPr>
            <p:ph type="body" sz="quarter" idx="44" hasCustomPrompt="1"/>
          </p:nvPr>
        </p:nvSpPr>
        <p:spPr>
          <a:xfrm>
            <a:off x="2556242" y="2775919"/>
            <a:ext cx="5949524" cy="213264"/>
          </a:xfrm>
        </p:spPr>
        <p:txBody>
          <a:bodyPr>
            <a:noAutofit/>
          </a:bodyPr>
          <a:lstStyle>
            <a:lvl1pPr>
              <a:lnSpc>
                <a:spcPct val="99000"/>
              </a:lnSpc>
              <a:spcBef>
                <a:spcPts val="0"/>
              </a:spcBef>
              <a:spcAft>
                <a:spcPts val="1500"/>
              </a:spcAft>
              <a:defRPr sz="1400" b="1" i="0">
                <a:latin typeface="+mn-lt"/>
              </a:defRPr>
            </a:lvl1pPr>
          </a:lstStyle>
          <a:p>
            <a:pPr lvl="0"/>
            <a:r>
              <a:rPr lang="en-US" dirty="0"/>
              <a:t>Click to edit Master text styles </a:t>
            </a:r>
          </a:p>
        </p:txBody>
      </p:sp>
      <p:sp>
        <p:nvSpPr>
          <p:cNvPr id="79" name="Text Placeholder 82">
            <a:extLst>
              <a:ext uri="{FF2B5EF4-FFF2-40B4-BE49-F238E27FC236}">
                <a16:creationId xmlns:a16="http://schemas.microsoft.com/office/drawing/2014/main" id="{BE5B902D-8C88-4D45-9C0D-A63CE0D09882}"/>
              </a:ext>
            </a:extLst>
          </p:cNvPr>
          <p:cNvSpPr>
            <a:spLocks noGrp="1"/>
          </p:cNvSpPr>
          <p:nvPr>
            <p:ph type="body" sz="quarter" idx="45" hasCustomPrompt="1"/>
          </p:nvPr>
        </p:nvSpPr>
        <p:spPr>
          <a:xfrm>
            <a:off x="2556242" y="3168765"/>
            <a:ext cx="5949524" cy="213264"/>
          </a:xfrm>
        </p:spPr>
        <p:txBody>
          <a:bodyPr>
            <a:noAutofit/>
          </a:bodyPr>
          <a:lstStyle>
            <a:lvl1pPr>
              <a:lnSpc>
                <a:spcPct val="99000"/>
              </a:lnSpc>
              <a:spcBef>
                <a:spcPts val="0"/>
              </a:spcBef>
              <a:spcAft>
                <a:spcPts val="1500"/>
              </a:spcAft>
              <a:defRPr sz="1400" b="1" i="0">
                <a:latin typeface="+mn-lt"/>
              </a:defRPr>
            </a:lvl1pPr>
          </a:lstStyle>
          <a:p>
            <a:pPr lvl="0"/>
            <a:r>
              <a:rPr lang="en-US" dirty="0"/>
              <a:t>Click to edit Master text styles </a:t>
            </a:r>
          </a:p>
        </p:txBody>
      </p:sp>
      <p:sp>
        <p:nvSpPr>
          <p:cNvPr id="80" name="Text Placeholder 82">
            <a:extLst>
              <a:ext uri="{FF2B5EF4-FFF2-40B4-BE49-F238E27FC236}">
                <a16:creationId xmlns:a16="http://schemas.microsoft.com/office/drawing/2014/main" id="{9BFB8698-D052-354D-A5B0-5078AA619974}"/>
              </a:ext>
            </a:extLst>
          </p:cNvPr>
          <p:cNvSpPr>
            <a:spLocks noGrp="1"/>
          </p:cNvSpPr>
          <p:nvPr>
            <p:ph type="body" sz="quarter" idx="46" hasCustomPrompt="1"/>
          </p:nvPr>
        </p:nvSpPr>
        <p:spPr>
          <a:xfrm>
            <a:off x="2556242" y="3561611"/>
            <a:ext cx="5949524" cy="213264"/>
          </a:xfrm>
        </p:spPr>
        <p:txBody>
          <a:bodyPr>
            <a:noAutofit/>
          </a:bodyPr>
          <a:lstStyle>
            <a:lvl1pPr>
              <a:lnSpc>
                <a:spcPct val="99000"/>
              </a:lnSpc>
              <a:spcBef>
                <a:spcPts val="0"/>
              </a:spcBef>
              <a:spcAft>
                <a:spcPts val="1500"/>
              </a:spcAft>
              <a:defRPr sz="1400" b="1" i="0">
                <a:latin typeface="+mn-lt"/>
              </a:defRPr>
            </a:lvl1pPr>
          </a:lstStyle>
          <a:p>
            <a:pPr lvl="0"/>
            <a:r>
              <a:rPr lang="en-US" dirty="0"/>
              <a:t>Click to edit Master text styles </a:t>
            </a:r>
          </a:p>
        </p:txBody>
      </p:sp>
      <p:sp>
        <p:nvSpPr>
          <p:cNvPr id="81" name="Text Placeholder 82">
            <a:extLst>
              <a:ext uri="{FF2B5EF4-FFF2-40B4-BE49-F238E27FC236}">
                <a16:creationId xmlns:a16="http://schemas.microsoft.com/office/drawing/2014/main" id="{19CC2105-C8EC-CF4A-91FC-09DC5200286C}"/>
              </a:ext>
            </a:extLst>
          </p:cNvPr>
          <p:cNvSpPr>
            <a:spLocks noGrp="1"/>
          </p:cNvSpPr>
          <p:nvPr>
            <p:ph type="body" sz="quarter" idx="47" hasCustomPrompt="1"/>
          </p:nvPr>
        </p:nvSpPr>
        <p:spPr>
          <a:xfrm>
            <a:off x="2556242" y="3954457"/>
            <a:ext cx="5949524" cy="213264"/>
          </a:xfrm>
        </p:spPr>
        <p:txBody>
          <a:bodyPr>
            <a:noAutofit/>
          </a:bodyPr>
          <a:lstStyle>
            <a:lvl1pPr>
              <a:lnSpc>
                <a:spcPct val="99000"/>
              </a:lnSpc>
              <a:spcBef>
                <a:spcPts val="0"/>
              </a:spcBef>
              <a:spcAft>
                <a:spcPts val="1500"/>
              </a:spcAft>
              <a:defRPr sz="1400" b="1" i="0">
                <a:latin typeface="+mn-lt"/>
              </a:defRPr>
            </a:lvl1pPr>
          </a:lstStyle>
          <a:p>
            <a:pPr lvl="0"/>
            <a:r>
              <a:rPr lang="en-US" dirty="0"/>
              <a:t>Click to edit Master text styles </a:t>
            </a:r>
          </a:p>
        </p:txBody>
      </p:sp>
      <p:sp>
        <p:nvSpPr>
          <p:cNvPr id="82" name="Text Placeholder 82">
            <a:extLst>
              <a:ext uri="{FF2B5EF4-FFF2-40B4-BE49-F238E27FC236}">
                <a16:creationId xmlns:a16="http://schemas.microsoft.com/office/drawing/2014/main" id="{AA46AEA6-3D2D-D84D-B60A-6CEB066036FB}"/>
              </a:ext>
            </a:extLst>
          </p:cNvPr>
          <p:cNvSpPr>
            <a:spLocks noGrp="1"/>
          </p:cNvSpPr>
          <p:nvPr>
            <p:ph type="body" sz="quarter" idx="48" hasCustomPrompt="1"/>
          </p:nvPr>
        </p:nvSpPr>
        <p:spPr>
          <a:xfrm>
            <a:off x="2556242" y="4347303"/>
            <a:ext cx="5949524" cy="213264"/>
          </a:xfrm>
        </p:spPr>
        <p:txBody>
          <a:bodyPr>
            <a:noAutofit/>
          </a:bodyPr>
          <a:lstStyle>
            <a:lvl1pPr>
              <a:lnSpc>
                <a:spcPct val="99000"/>
              </a:lnSpc>
              <a:spcBef>
                <a:spcPts val="0"/>
              </a:spcBef>
              <a:spcAft>
                <a:spcPts val="1500"/>
              </a:spcAft>
              <a:defRPr sz="1400" b="1" i="0">
                <a:latin typeface="+mn-lt"/>
              </a:defRPr>
            </a:lvl1pPr>
          </a:lstStyle>
          <a:p>
            <a:pPr lvl="0"/>
            <a:r>
              <a:rPr lang="en-US" dirty="0"/>
              <a:t>Click to edit Master text styles </a:t>
            </a:r>
          </a:p>
        </p:txBody>
      </p:sp>
      <p:sp>
        <p:nvSpPr>
          <p:cNvPr id="83" name="Text Placeholder 17">
            <a:extLst>
              <a:ext uri="{FF2B5EF4-FFF2-40B4-BE49-F238E27FC236}">
                <a16:creationId xmlns:a16="http://schemas.microsoft.com/office/drawing/2014/main" id="{5841E760-DB15-404F-8EAB-A8B5079F704E}"/>
              </a:ext>
            </a:extLst>
          </p:cNvPr>
          <p:cNvSpPr>
            <a:spLocks noGrp="1"/>
          </p:cNvSpPr>
          <p:nvPr>
            <p:ph type="body" sz="quarter" idx="49" hasCustomPrompt="1"/>
          </p:nvPr>
        </p:nvSpPr>
        <p:spPr>
          <a:xfrm>
            <a:off x="1179576" y="4690987"/>
            <a:ext cx="370678" cy="337465"/>
          </a:xfrm>
        </p:spPr>
        <p:txBody>
          <a:bodyPr>
            <a:noAutofit/>
          </a:bodyPr>
          <a:lstStyle>
            <a:lvl1pPr>
              <a:defRPr b="1" i="0">
                <a:solidFill>
                  <a:schemeClr val="accent1"/>
                </a:solidFill>
                <a:latin typeface="Soleil Xb" panose="02000503030000020004" pitchFamily="2" charset="77"/>
              </a:defRPr>
            </a:lvl1pPr>
            <a:lvl3pPr>
              <a:lnSpc>
                <a:spcPct val="100000"/>
              </a:lnSpc>
              <a:spcBef>
                <a:spcPts val="0"/>
              </a:spcBef>
              <a:spcAft>
                <a:spcPts val="1500"/>
              </a:spcAft>
              <a:defRPr sz="2000">
                <a:solidFill>
                  <a:schemeClr val="accent1"/>
                </a:solidFill>
              </a:defRPr>
            </a:lvl3pPr>
          </a:lstStyle>
          <a:p>
            <a:pPr lvl="0"/>
            <a:r>
              <a:rPr lang="en-US" dirty="0"/>
              <a:t>#</a:t>
            </a:r>
          </a:p>
        </p:txBody>
      </p:sp>
      <p:sp>
        <p:nvSpPr>
          <p:cNvPr id="84" name="Text Placeholder 17">
            <a:extLst>
              <a:ext uri="{FF2B5EF4-FFF2-40B4-BE49-F238E27FC236}">
                <a16:creationId xmlns:a16="http://schemas.microsoft.com/office/drawing/2014/main" id="{75EF6238-407B-5E48-BA42-395CABB18458}"/>
              </a:ext>
            </a:extLst>
          </p:cNvPr>
          <p:cNvSpPr>
            <a:spLocks noGrp="1"/>
          </p:cNvSpPr>
          <p:nvPr>
            <p:ph type="body" sz="quarter" idx="50" hasCustomPrompt="1"/>
          </p:nvPr>
        </p:nvSpPr>
        <p:spPr>
          <a:xfrm>
            <a:off x="1179576" y="5083833"/>
            <a:ext cx="370678" cy="337465"/>
          </a:xfrm>
        </p:spPr>
        <p:txBody>
          <a:bodyPr>
            <a:noAutofit/>
          </a:bodyPr>
          <a:lstStyle>
            <a:lvl1pPr>
              <a:defRPr b="1" i="0">
                <a:solidFill>
                  <a:schemeClr val="accent1"/>
                </a:solidFill>
                <a:latin typeface="Soleil Xb" panose="02000503030000020004" pitchFamily="2" charset="77"/>
              </a:defRPr>
            </a:lvl1pPr>
            <a:lvl3pPr>
              <a:lnSpc>
                <a:spcPct val="100000"/>
              </a:lnSpc>
              <a:spcBef>
                <a:spcPts val="0"/>
              </a:spcBef>
              <a:spcAft>
                <a:spcPts val="1500"/>
              </a:spcAft>
              <a:defRPr sz="2000">
                <a:solidFill>
                  <a:schemeClr val="accent1"/>
                </a:solidFill>
              </a:defRPr>
            </a:lvl3pPr>
          </a:lstStyle>
          <a:p>
            <a:pPr lvl="0"/>
            <a:r>
              <a:rPr lang="en-US" dirty="0"/>
              <a:t>#</a:t>
            </a:r>
          </a:p>
        </p:txBody>
      </p:sp>
      <p:sp>
        <p:nvSpPr>
          <p:cNvPr id="85" name="Text Placeholder 17">
            <a:extLst>
              <a:ext uri="{FF2B5EF4-FFF2-40B4-BE49-F238E27FC236}">
                <a16:creationId xmlns:a16="http://schemas.microsoft.com/office/drawing/2014/main" id="{5F44CA58-5EA1-054F-AE4B-500288029157}"/>
              </a:ext>
            </a:extLst>
          </p:cNvPr>
          <p:cNvSpPr>
            <a:spLocks noGrp="1"/>
          </p:cNvSpPr>
          <p:nvPr>
            <p:ph type="body" sz="quarter" idx="51" hasCustomPrompt="1"/>
          </p:nvPr>
        </p:nvSpPr>
        <p:spPr>
          <a:xfrm>
            <a:off x="1179576" y="5476679"/>
            <a:ext cx="370678" cy="337465"/>
          </a:xfrm>
        </p:spPr>
        <p:txBody>
          <a:bodyPr>
            <a:noAutofit/>
          </a:bodyPr>
          <a:lstStyle>
            <a:lvl1pPr>
              <a:defRPr b="1" i="0">
                <a:solidFill>
                  <a:schemeClr val="accent1"/>
                </a:solidFill>
                <a:latin typeface="Soleil Xb" panose="02000503030000020004" pitchFamily="2" charset="77"/>
              </a:defRPr>
            </a:lvl1pPr>
            <a:lvl3pPr>
              <a:lnSpc>
                <a:spcPct val="100000"/>
              </a:lnSpc>
              <a:spcBef>
                <a:spcPts val="0"/>
              </a:spcBef>
              <a:spcAft>
                <a:spcPts val="1500"/>
              </a:spcAft>
              <a:defRPr sz="2000">
                <a:solidFill>
                  <a:schemeClr val="accent1"/>
                </a:solidFill>
              </a:defRPr>
            </a:lvl3pPr>
          </a:lstStyle>
          <a:p>
            <a:pPr lvl="0"/>
            <a:r>
              <a:rPr lang="en-US" dirty="0"/>
              <a:t>#</a:t>
            </a:r>
          </a:p>
        </p:txBody>
      </p:sp>
      <p:sp>
        <p:nvSpPr>
          <p:cNvPr id="86" name="Text Placeholder 17">
            <a:extLst>
              <a:ext uri="{FF2B5EF4-FFF2-40B4-BE49-F238E27FC236}">
                <a16:creationId xmlns:a16="http://schemas.microsoft.com/office/drawing/2014/main" id="{1A913DB8-6035-FA4F-B454-DBD0DB35C426}"/>
              </a:ext>
            </a:extLst>
          </p:cNvPr>
          <p:cNvSpPr>
            <a:spLocks noGrp="1"/>
          </p:cNvSpPr>
          <p:nvPr>
            <p:ph type="body" sz="quarter" idx="52" hasCustomPrompt="1"/>
          </p:nvPr>
        </p:nvSpPr>
        <p:spPr>
          <a:xfrm>
            <a:off x="1179576" y="5869525"/>
            <a:ext cx="370678" cy="337465"/>
          </a:xfrm>
        </p:spPr>
        <p:txBody>
          <a:bodyPr>
            <a:noAutofit/>
          </a:bodyPr>
          <a:lstStyle>
            <a:lvl1pPr>
              <a:defRPr b="1" i="0">
                <a:solidFill>
                  <a:schemeClr val="accent1"/>
                </a:solidFill>
                <a:latin typeface="Soleil Xb" panose="02000503030000020004" pitchFamily="2" charset="77"/>
              </a:defRPr>
            </a:lvl1pPr>
            <a:lvl3pPr>
              <a:lnSpc>
                <a:spcPct val="100000"/>
              </a:lnSpc>
              <a:spcBef>
                <a:spcPts val="0"/>
              </a:spcBef>
              <a:spcAft>
                <a:spcPts val="1500"/>
              </a:spcAft>
              <a:defRPr sz="2000">
                <a:solidFill>
                  <a:schemeClr val="accent1"/>
                </a:solidFill>
              </a:defRPr>
            </a:lvl3pPr>
          </a:lstStyle>
          <a:p>
            <a:pPr lvl="0"/>
            <a:r>
              <a:rPr lang="en-US" dirty="0"/>
              <a:t>#</a:t>
            </a:r>
          </a:p>
        </p:txBody>
      </p:sp>
      <p:sp>
        <p:nvSpPr>
          <p:cNvPr id="87" name="SmartArt Placeholder 64">
            <a:extLst>
              <a:ext uri="{FF2B5EF4-FFF2-40B4-BE49-F238E27FC236}">
                <a16:creationId xmlns:a16="http://schemas.microsoft.com/office/drawing/2014/main" id="{9636A0A6-6A87-DC46-9B1F-F970158A4948}"/>
              </a:ext>
            </a:extLst>
          </p:cNvPr>
          <p:cNvSpPr>
            <a:spLocks noGrp="1"/>
          </p:cNvSpPr>
          <p:nvPr>
            <p:ph type="dgm" sz="quarter" idx="53"/>
          </p:nvPr>
        </p:nvSpPr>
        <p:spPr>
          <a:xfrm flipV="1">
            <a:off x="1702193" y="4809247"/>
            <a:ext cx="725019" cy="27432"/>
          </a:xfrm>
          <a:prstGeom prst="rect">
            <a:avLst/>
          </a:prstGeom>
          <a:solidFill>
            <a:schemeClr val="accent1"/>
          </a:solidFill>
        </p:spPr>
        <p:txBody>
          <a:bodyPr>
            <a:noAutofit/>
          </a:bodyPr>
          <a:lstStyle>
            <a:lvl1pPr>
              <a:defRPr sz="800">
                <a:noFill/>
              </a:defRPr>
            </a:lvl1pPr>
          </a:lstStyle>
          <a:p>
            <a:endParaRPr lang="en-US" dirty="0"/>
          </a:p>
        </p:txBody>
      </p:sp>
      <p:sp>
        <p:nvSpPr>
          <p:cNvPr id="88" name="SmartArt Placeholder 64">
            <a:extLst>
              <a:ext uri="{FF2B5EF4-FFF2-40B4-BE49-F238E27FC236}">
                <a16:creationId xmlns:a16="http://schemas.microsoft.com/office/drawing/2014/main" id="{314600B8-F4BA-4543-B467-66EBEFFE6EB2}"/>
              </a:ext>
            </a:extLst>
          </p:cNvPr>
          <p:cNvSpPr>
            <a:spLocks noGrp="1"/>
          </p:cNvSpPr>
          <p:nvPr>
            <p:ph type="dgm" sz="quarter" idx="54"/>
          </p:nvPr>
        </p:nvSpPr>
        <p:spPr>
          <a:xfrm flipV="1">
            <a:off x="1702193" y="5202025"/>
            <a:ext cx="725019" cy="27432"/>
          </a:xfrm>
          <a:prstGeom prst="rect">
            <a:avLst/>
          </a:prstGeom>
          <a:solidFill>
            <a:schemeClr val="accent1"/>
          </a:solidFill>
        </p:spPr>
        <p:txBody>
          <a:bodyPr>
            <a:noAutofit/>
          </a:bodyPr>
          <a:lstStyle>
            <a:lvl1pPr>
              <a:defRPr sz="800">
                <a:noFill/>
              </a:defRPr>
            </a:lvl1pPr>
          </a:lstStyle>
          <a:p>
            <a:endParaRPr lang="en-US" dirty="0"/>
          </a:p>
        </p:txBody>
      </p:sp>
      <p:sp>
        <p:nvSpPr>
          <p:cNvPr id="89" name="SmartArt Placeholder 64">
            <a:extLst>
              <a:ext uri="{FF2B5EF4-FFF2-40B4-BE49-F238E27FC236}">
                <a16:creationId xmlns:a16="http://schemas.microsoft.com/office/drawing/2014/main" id="{C755C285-8BA7-EE40-AA80-219B9181A49D}"/>
              </a:ext>
            </a:extLst>
          </p:cNvPr>
          <p:cNvSpPr>
            <a:spLocks noGrp="1"/>
          </p:cNvSpPr>
          <p:nvPr>
            <p:ph type="dgm" sz="quarter" idx="55"/>
          </p:nvPr>
        </p:nvSpPr>
        <p:spPr>
          <a:xfrm flipV="1">
            <a:off x="1702193" y="5594803"/>
            <a:ext cx="725019" cy="27432"/>
          </a:xfrm>
          <a:prstGeom prst="rect">
            <a:avLst/>
          </a:prstGeom>
          <a:solidFill>
            <a:schemeClr val="accent1"/>
          </a:solidFill>
        </p:spPr>
        <p:txBody>
          <a:bodyPr>
            <a:noAutofit/>
          </a:bodyPr>
          <a:lstStyle>
            <a:lvl1pPr>
              <a:defRPr sz="800">
                <a:noFill/>
              </a:defRPr>
            </a:lvl1pPr>
          </a:lstStyle>
          <a:p>
            <a:endParaRPr lang="en-US" dirty="0"/>
          </a:p>
        </p:txBody>
      </p:sp>
      <p:sp>
        <p:nvSpPr>
          <p:cNvPr id="90" name="SmartArt Placeholder 64">
            <a:extLst>
              <a:ext uri="{FF2B5EF4-FFF2-40B4-BE49-F238E27FC236}">
                <a16:creationId xmlns:a16="http://schemas.microsoft.com/office/drawing/2014/main" id="{CA9537B7-1AC3-CF44-A613-DFA33551FF33}"/>
              </a:ext>
            </a:extLst>
          </p:cNvPr>
          <p:cNvSpPr>
            <a:spLocks noGrp="1"/>
          </p:cNvSpPr>
          <p:nvPr>
            <p:ph type="dgm" sz="quarter" idx="56"/>
          </p:nvPr>
        </p:nvSpPr>
        <p:spPr>
          <a:xfrm flipV="1">
            <a:off x="1702193" y="5987585"/>
            <a:ext cx="725019" cy="27432"/>
          </a:xfrm>
          <a:prstGeom prst="rect">
            <a:avLst/>
          </a:prstGeom>
          <a:solidFill>
            <a:schemeClr val="accent1"/>
          </a:solidFill>
        </p:spPr>
        <p:txBody>
          <a:bodyPr>
            <a:noAutofit/>
          </a:bodyPr>
          <a:lstStyle>
            <a:lvl1pPr>
              <a:defRPr sz="800">
                <a:noFill/>
              </a:defRPr>
            </a:lvl1pPr>
          </a:lstStyle>
          <a:p>
            <a:endParaRPr lang="en-US" dirty="0"/>
          </a:p>
        </p:txBody>
      </p:sp>
      <p:sp>
        <p:nvSpPr>
          <p:cNvPr id="91" name="Text Placeholder 82">
            <a:extLst>
              <a:ext uri="{FF2B5EF4-FFF2-40B4-BE49-F238E27FC236}">
                <a16:creationId xmlns:a16="http://schemas.microsoft.com/office/drawing/2014/main" id="{E93F4825-401B-DA46-834F-FA868A15468D}"/>
              </a:ext>
            </a:extLst>
          </p:cNvPr>
          <p:cNvSpPr>
            <a:spLocks noGrp="1"/>
          </p:cNvSpPr>
          <p:nvPr>
            <p:ph type="body" sz="quarter" idx="57" hasCustomPrompt="1"/>
          </p:nvPr>
        </p:nvSpPr>
        <p:spPr>
          <a:xfrm>
            <a:off x="2556242" y="4740149"/>
            <a:ext cx="5949524" cy="213264"/>
          </a:xfrm>
        </p:spPr>
        <p:txBody>
          <a:bodyPr>
            <a:noAutofit/>
          </a:bodyPr>
          <a:lstStyle>
            <a:lvl1pPr>
              <a:lnSpc>
                <a:spcPct val="99000"/>
              </a:lnSpc>
              <a:spcBef>
                <a:spcPts val="0"/>
              </a:spcBef>
              <a:spcAft>
                <a:spcPts val="1500"/>
              </a:spcAft>
              <a:defRPr sz="1400" b="1" i="0">
                <a:latin typeface="+mn-lt"/>
              </a:defRPr>
            </a:lvl1pPr>
          </a:lstStyle>
          <a:p>
            <a:pPr lvl="0"/>
            <a:r>
              <a:rPr lang="en-US" dirty="0"/>
              <a:t>Click to edit Master text styles </a:t>
            </a:r>
          </a:p>
        </p:txBody>
      </p:sp>
      <p:sp>
        <p:nvSpPr>
          <p:cNvPr id="92" name="Text Placeholder 82">
            <a:extLst>
              <a:ext uri="{FF2B5EF4-FFF2-40B4-BE49-F238E27FC236}">
                <a16:creationId xmlns:a16="http://schemas.microsoft.com/office/drawing/2014/main" id="{8C9CDC6C-AB53-C847-90E7-E9A9C4806328}"/>
              </a:ext>
            </a:extLst>
          </p:cNvPr>
          <p:cNvSpPr>
            <a:spLocks noGrp="1"/>
          </p:cNvSpPr>
          <p:nvPr>
            <p:ph type="body" sz="quarter" idx="58" hasCustomPrompt="1"/>
          </p:nvPr>
        </p:nvSpPr>
        <p:spPr>
          <a:xfrm>
            <a:off x="2556242" y="5132995"/>
            <a:ext cx="5949524" cy="213264"/>
          </a:xfrm>
        </p:spPr>
        <p:txBody>
          <a:bodyPr>
            <a:noAutofit/>
          </a:bodyPr>
          <a:lstStyle>
            <a:lvl1pPr>
              <a:lnSpc>
                <a:spcPct val="99000"/>
              </a:lnSpc>
              <a:spcBef>
                <a:spcPts val="0"/>
              </a:spcBef>
              <a:spcAft>
                <a:spcPts val="1500"/>
              </a:spcAft>
              <a:defRPr sz="1400" b="1" i="0">
                <a:latin typeface="+mn-lt"/>
              </a:defRPr>
            </a:lvl1pPr>
          </a:lstStyle>
          <a:p>
            <a:pPr lvl="0"/>
            <a:r>
              <a:rPr lang="en-US" dirty="0"/>
              <a:t>Click to edit Master text styles </a:t>
            </a:r>
          </a:p>
        </p:txBody>
      </p:sp>
      <p:sp>
        <p:nvSpPr>
          <p:cNvPr id="93" name="Text Placeholder 82">
            <a:extLst>
              <a:ext uri="{FF2B5EF4-FFF2-40B4-BE49-F238E27FC236}">
                <a16:creationId xmlns:a16="http://schemas.microsoft.com/office/drawing/2014/main" id="{71CC8015-AE90-DB4E-A6C9-8300465646D5}"/>
              </a:ext>
            </a:extLst>
          </p:cNvPr>
          <p:cNvSpPr>
            <a:spLocks noGrp="1"/>
          </p:cNvSpPr>
          <p:nvPr>
            <p:ph type="body" sz="quarter" idx="59" hasCustomPrompt="1"/>
          </p:nvPr>
        </p:nvSpPr>
        <p:spPr>
          <a:xfrm>
            <a:off x="2556242" y="5525841"/>
            <a:ext cx="5949524" cy="213264"/>
          </a:xfrm>
        </p:spPr>
        <p:txBody>
          <a:bodyPr>
            <a:noAutofit/>
          </a:bodyPr>
          <a:lstStyle>
            <a:lvl1pPr>
              <a:lnSpc>
                <a:spcPct val="99000"/>
              </a:lnSpc>
              <a:spcBef>
                <a:spcPts val="0"/>
              </a:spcBef>
              <a:spcAft>
                <a:spcPts val="1500"/>
              </a:spcAft>
              <a:defRPr sz="1400" b="1" i="0">
                <a:latin typeface="+mn-lt"/>
              </a:defRPr>
            </a:lvl1pPr>
          </a:lstStyle>
          <a:p>
            <a:pPr lvl="0"/>
            <a:r>
              <a:rPr lang="en-US" dirty="0"/>
              <a:t>Click to edit Master text styles </a:t>
            </a:r>
          </a:p>
        </p:txBody>
      </p:sp>
      <p:sp>
        <p:nvSpPr>
          <p:cNvPr id="94" name="Text Placeholder 82">
            <a:extLst>
              <a:ext uri="{FF2B5EF4-FFF2-40B4-BE49-F238E27FC236}">
                <a16:creationId xmlns:a16="http://schemas.microsoft.com/office/drawing/2014/main" id="{7F4D697A-3725-2244-B377-C383FA2425A1}"/>
              </a:ext>
            </a:extLst>
          </p:cNvPr>
          <p:cNvSpPr>
            <a:spLocks noGrp="1"/>
          </p:cNvSpPr>
          <p:nvPr>
            <p:ph type="body" sz="quarter" idx="60" hasCustomPrompt="1"/>
          </p:nvPr>
        </p:nvSpPr>
        <p:spPr>
          <a:xfrm>
            <a:off x="2556242" y="5918687"/>
            <a:ext cx="5949524" cy="213264"/>
          </a:xfrm>
        </p:spPr>
        <p:txBody>
          <a:bodyPr>
            <a:noAutofit/>
          </a:bodyPr>
          <a:lstStyle>
            <a:lvl1pPr>
              <a:lnSpc>
                <a:spcPct val="99000"/>
              </a:lnSpc>
              <a:spcBef>
                <a:spcPts val="0"/>
              </a:spcBef>
              <a:spcAft>
                <a:spcPts val="1500"/>
              </a:spcAft>
              <a:defRPr sz="1400" b="1" i="0">
                <a:latin typeface="+mn-lt"/>
              </a:defRPr>
            </a:lvl1pPr>
          </a:lstStyle>
          <a:p>
            <a:pPr lvl="0"/>
            <a:r>
              <a:rPr lang="en-US" dirty="0"/>
              <a:t>Click to edit Master text styles </a:t>
            </a:r>
          </a:p>
        </p:txBody>
      </p:sp>
      <p:sp>
        <p:nvSpPr>
          <p:cNvPr id="47"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sz="1100" b="1" cap="all" baseline="0">
                <a:solidFill>
                  <a:schemeClr val="accent1">
                    <a:lumMod val="40000"/>
                    <a:lumOff val="60000"/>
                  </a:schemeClr>
                </a:solidFill>
                <a:latin typeface="Soleil" panose="00000500000000000000" pitchFamily="50" charset="0"/>
              </a:defRPr>
            </a:lvl1pPr>
          </a:lstStyle>
          <a:p>
            <a:pPr lvl="0"/>
            <a:r>
              <a:rPr lang="en-US" dirty="0"/>
              <a:t>Section title optional</a:t>
            </a:r>
          </a:p>
        </p:txBody>
      </p:sp>
    </p:spTree>
    <p:extLst>
      <p:ext uri="{BB962C8B-B14F-4D97-AF65-F5344CB8AC3E}">
        <p14:creationId xmlns:p14="http://schemas.microsoft.com/office/powerpoint/2010/main" val="426486351"/>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am - 3 up">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1099" y="475488"/>
            <a:ext cx="10043683" cy="557561"/>
          </a:xfrm>
        </p:spPr>
        <p:txBody>
          <a:bodyPr>
            <a:noAutofit/>
          </a:bodyPr>
          <a:lstStyle>
            <a:lvl1pPr>
              <a:defRPr cap="none" baseline="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1642946" y="6342488"/>
            <a:ext cx="1938454" cy="365125"/>
          </a:xfrm>
        </p:spPr>
        <p:txBody>
          <a:bodyPr>
            <a:noAutofit/>
          </a:bodyPr>
          <a:lstStyle>
            <a:lvl1pPr>
              <a:defRPr>
                <a:solidFill>
                  <a:schemeClr val="bg2"/>
                </a:solidFill>
              </a:defRPr>
            </a:lvl1pPr>
          </a:lstStyle>
          <a:p>
            <a:fld id="{B6941E7E-3E25-45A7-9EE6-3D8C805B96CD}" type="datetimeFigureOut">
              <a:rPr lang="en-US" smtClean="0"/>
              <a:pPr/>
              <a:t>6/11/2025</a:t>
            </a:fld>
            <a:endParaRPr lang="en-US" dirty="0"/>
          </a:p>
        </p:txBody>
      </p:sp>
      <p:sp>
        <p:nvSpPr>
          <p:cNvPr id="5" name="Footer Placeholder 4"/>
          <p:cNvSpPr>
            <a:spLocks noGrp="1"/>
          </p:cNvSpPr>
          <p:nvPr>
            <p:ph type="ftr" sz="quarter" idx="11"/>
          </p:nvPr>
        </p:nvSpPr>
        <p:spPr>
          <a:xfrm>
            <a:off x="3739376" y="6342488"/>
            <a:ext cx="7781692" cy="365125"/>
          </a:xfrm>
        </p:spPr>
        <p:txBody>
          <a:bodyPr>
            <a:noAutofit/>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11582399" y="6342488"/>
            <a:ext cx="492513" cy="365125"/>
          </a:xfrm>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8"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1"/>
          </a:solidFill>
          <a:ln w="2046" cap="flat">
            <a:noFill/>
            <a:prstDash val="solid"/>
            <a:miter/>
          </a:ln>
        </p:spPr>
        <p:txBody>
          <a:bodyPr rtlCol="0" anchor="ctr">
            <a:noAutofit/>
          </a:bodyPr>
          <a:lstStyle/>
          <a:p>
            <a:endParaRPr lang="en-US"/>
          </a:p>
        </p:txBody>
      </p:sp>
      <p:sp>
        <p:nvSpPr>
          <p:cNvPr id="10" name="Text Placeholder 9"/>
          <p:cNvSpPr>
            <a:spLocks noGrp="1"/>
          </p:cNvSpPr>
          <p:nvPr>
            <p:ph type="body" sz="quarter" idx="13" hasCustomPrompt="1"/>
          </p:nvPr>
        </p:nvSpPr>
        <p:spPr>
          <a:xfrm>
            <a:off x="1181219" y="1052580"/>
            <a:ext cx="10043874" cy="488950"/>
          </a:xfrm>
        </p:spPr>
        <p:txBody>
          <a:bodyPr>
            <a:noAutofit/>
          </a:bodyPr>
          <a:lstStyle>
            <a:lvl1pPr>
              <a:lnSpc>
                <a:spcPct val="90000"/>
              </a:lnSpc>
              <a:spcBef>
                <a:spcPts val="0"/>
              </a:spcBef>
              <a:defRPr sz="1800" b="0">
                <a:solidFill>
                  <a:schemeClr val="accent6"/>
                </a:solidFill>
                <a:latin typeface="Soleil Sb" panose="00000600000000000000" pitchFamily="50" charset="0"/>
              </a:defRPr>
            </a:lvl1pPr>
          </a:lstStyle>
          <a:p>
            <a:pPr lvl="0"/>
            <a:r>
              <a:rPr lang="en-US" dirty="0"/>
              <a:t>Subtitle</a:t>
            </a:r>
          </a:p>
        </p:txBody>
      </p:sp>
      <p:sp>
        <p:nvSpPr>
          <p:cNvPr id="28" name="Picture Placeholder 5">
            <a:extLst>
              <a:ext uri="{FF2B5EF4-FFF2-40B4-BE49-F238E27FC236}">
                <a16:creationId xmlns:a16="http://schemas.microsoft.com/office/drawing/2014/main" id="{9568E948-5E80-2242-99C2-E6929FBCE231}"/>
              </a:ext>
            </a:extLst>
          </p:cNvPr>
          <p:cNvSpPr>
            <a:spLocks noGrp="1"/>
          </p:cNvSpPr>
          <p:nvPr>
            <p:ph type="pic" sz="quarter" idx="16"/>
          </p:nvPr>
        </p:nvSpPr>
        <p:spPr>
          <a:xfrm>
            <a:off x="2307728" y="2157553"/>
            <a:ext cx="2332251" cy="2332251"/>
          </a:xfrm>
          <a:prstGeom prst="ellipse">
            <a:avLst/>
          </a:prstGeom>
          <a:solidFill>
            <a:schemeClr val="bg1"/>
          </a:solidFill>
        </p:spPr>
        <p:txBody>
          <a:bodyPr>
            <a:noAutofit/>
          </a:bodyPr>
          <a:lstStyle>
            <a:lvl1pPr>
              <a:defRPr>
                <a:ln>
                  <a:noFill/>
                </a:ln>
                <a:noFill/>
              </a:defRPr>
            </a:lvl1pPr>
          </a:lstStyle>
          <a:p>
            <a:endParaRPr lang="en-US" dirty="0"/>
          </a:p>
        </p:txBody>
      </p:sp>
      <p:sp>
        <p:nvSpPr>
          <p:cNvPr id="31" name="Picture Placeholder 5">
            <a:extLst>
              <a:ext uri="{FF2B5EF4-FFF2-40B4-BE49-F238E27FC236}">
                <a16:creationId xmlns:a16="http://schemas.microsoft.com/office/drawing/2014/main" id="{02C17144-C008-194C-84B6-DC84B875D2EC}"/>
              </a:ext>
            </a:extLst>
          </p:cNvPr>
          <p:cNvSpPr>
            <a:spLocks noGrp="1"/>
          </p:cNvSpPr>
          <p:nvPr>
            <p:ph type="pic" sz="quarter" idx="19"/>
          </p:nvPr>
        </p:nvSpPr>
        <p:spPr>
          <a:xfrm>
            <a:off x="7546074" y="2155479"/>
            <a:ext cx="2332251" cy="2332251"/>
          </a:xfrm>
          <a:prstGeom prst="ellipse">
            <a:avLst/>
          </a:prstGeom>
          <a:solidFill>
            <a:schemeClr val="bg1"/>
          </a:solidFill>
        </p:spPr>
        <p:txBody>
          <a:bodyPr>
            <a:noAutofit/>
          </a:bodyPr>
          <a:lstStyle>
            <a:lvl1pPr>
              <a:defRPr>
                <a:ln>
                  <a:noFill/>
                </a:ln>
                <a:noFill/>
              </a:defRPr>
            </a:lvl1pPr>
          </a:lstStyle>
          <a:p>
            <a:endParaRPr lang="en-US" dirty="0"/>
          </a:p>
        </p:txBody>
      </p:sp>
      <p:sp>
        <p:nvSpPr>
          <p:cNvPr id="7" name="Text Placeholder 6"/>
          <p:cNvSpPr>
            <a:spLocks noGrp="1"/>
          </p:cNvSpPr>
          <p:nvPr>
            <p:ph type="body" sz="quarter" idx="25"/>
          </p:nvPr>
        </p:nvSpPr>
        <p:spPr>
          <a:xfrm>
            <a:off x="2148409" y="4828268"/>
            <a:ext cx="2650888" cy="1012859"/>
          </a:xfrm>
        </p:spPr>
        <p:txBody>
          <a:bodyPr>
            <a:noAutofit/>
          </a:bodyPr>
          <a:lstStyle>
            <a:lvl1pPr algn="ctr">
              <a:lnSpc>
                <a:spcPct val="89000"/>
              </a:lnSpc>
              <a:defRPr lang="en-US" sz="2000" b="0" kern="1200" dirty="0">
                <a:solidFill>
                  <a:schemeClr val="bg1"/>
                </a:solidFill>
                <a:latin typeface="Tiempos Headline Semibold" panose="02020703060303060403" pitchFamily="18" charset="0"/>
                <a:ea typeface="+mn-ea"/>
                <a:cs typeface="+mn-cs"/>
              </a:defRPr>
            </a:lvl1pPr>
            <a:lvl2pPr algn="ctr">
              <a:lnSpc>
                <a:spcPct val="89000"/>
              </a:lnSpc>
              <a:defRPr sz="1200">
                <a:solidFill>
                  <a:schemeClr val="accent6"/>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lvl="0"/>
            <a:r>
              <a:rPr lang="en-US" dirty="0"/>
              <a:t>Edit Master text styles</a:t>
            </a:r>
          </a:p>
          <a:p>
            <a:pPr lvl="1"/>
            <a:r>
              <a:rPr lang="en-US" dirty="0"/>
              <a:t>Second level</a:t>
            </a:r>
          </a:p>
        </p:txBody>
      </p:sp>
      <p:sp>
        <p:nvSpPr>
          <p:cNvPr id="20" name="Text Placeholder 6"/>
          <p:cNvSpPr>
            <a:spLocks noGrp="1"/>
          </p:cNvSpPr>
          <p:nvPr>
            <p:ph type="body" sz="quarter" idx="26"/>
          </p:nvPr>
        </p:nvSpPr>
        <p:spPr>
          <a:xfrm>
            <a:off x="7386755" y="4842231"/>
            <a:ext cx="2650888" cy="1012859"/>
          </a:xfrm>
        </p:spPr>
        <p:txBody>
          <a:bodyPr>
            <a:noAutofit/>
          </a:bodyPr>
          <a:lstStyle>
            <a:lvl1pPr algn="ctr">
              <a:lnSpc>
                <a:spcPct val="89000"/>
              </a:lnSpc>
              <a:defRPr lang="en-US" sz="2000" b="0" kern="1200" dirty="0">
                <a:solidFill>
                  <a:schemeClr val="bg1"/>
                </a:solidFill>
                <a:latin typeface="Tiempos Headline Semibold" panose="02020703060303060403" pitchFamily="18" charset="0"/>
                <a:ea typeface="+mn-ea"/>
                <a:cs typeface="+mn-cs"/>
              </a:defRPr>
            </a:lvl1pPr>
            <a:lvl2pPr algn="ctr">
              <a:lnSpc>
                <a:spcPct val="89000"/>
              </a:lnSpc>
              <a:defRPr sz="1200">
                <a:solidFill>
                  <a:schemeClr val="accent6"/>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lvl="0"/>
            <a:r>
              <a:rPr lang="en-US" dirty="0"/>
              <a:t>Edit Master text styles</a:t>
            </a:r>
          </a:p>
          <a:p>
            <a:pPr lvl="1"/>
            <a:r>
              <a:rPr lang="en-US" dirty="0"/>
              <a:t>Second level</a:t>
            </a:r>
          </a:p>
        </p:txBody>
      </p:sp>
      <p:pic>
        <p:nvPicPr>
          <p:cNvPr id="3" name="Picture 2">
            <a:extLst>
              <a:ext uri="{FF2B5EF4-FFF2-40B4-BE49-F238E27FC236}">
                <a16:creationId xmlns:a16="http://schemas.microsoft.com/office/drawing/2014/main" id="{167E0763-5D85-7469-70FA-55265523D0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8373" b="80015"/>
          <a:stretch/>
        </p:blipFill>
        <p:spPr>
          <a:xfrm>
            <a:off x="1" y="4389"/>
            <a:ext cx="12192000" cy="183807"/>
          </a:xfrm>
          <a:prstGeom prst="rect">
            <a:avLst/>
          </a:prstGeom>
        </p:spPr>
      </p:pic>
    </p:spTree>
    <p:extLst>
      <p:ext uri="{BB962C8B-B14F-4D97-AF65-F5344CB8AC3E}">
        <p14:creationId xmlns:p14="http://schemas.microsoft.com/office/powerpoint/2010/main" val="1511995900"/>
      </p:ext>
    </p:extLst>
  </p:cSld>
  <p:clrMapOvr>
    <a:masterClrMapping/>
  </p:clrMapOvr>
  <p:extLst>
    <p:ext uri="{DCECCB84-F9BA-43D5-87BE-67443E8EF086}">
      <p15:sldGuideLst xmlns:p15="http://schemas.microsoft.com/office/powerpoint/2012/main">
        <p15:guide id="1" orient="horz" pos="648">
          <p15:clr>
            <a:srgbClr val="FBAE40"/>
          </p15:clr>
        </p15:guide>
        <p15:guide id="3" orient="horz" pos="984">
          <p15:clr>
            <a:srgbClr val="FBAE40"/>
          </p15:clr>
        </p15:guide>
        <p15:guide id="4" orient="horz" pos="108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_Team - 3 up">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1099" y="475488"/>
            <a:ext cx="10043683" cy="557561"/>
          </a:xfrm>
        </p:spPr>
        <p:txBody>
          <a:bodyPr>
            <a:noAutofit/>
          </a:bodyPr>
          <a:lstStyle>
            <a:lvl1pPr>
              <a:defRPr cap="none" baseline="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1642946" y="6342488"/>
            <a:ext cx="1938454" cy="365125"/>
          </a:xfrm>
        </p:spPr>
        <p:txBody>
          <a:bodyPr>
            <a:noAutofit/>
          </a:bodyPr>
          <a:lstStyle>
            <a:lvl1pPr>
              <a:defRPr>
                <a:solidFill>
                  <a:schemeClr val="bg2"/>
                </a:solidFill>
              </a:defRPr>
            </a:lvl1pPr>
          </a:lstStyle>
          <a:p>
            <a:fld id="{B6941E7E-3E25-45A7-9EE6-3D8C805B96CD}" type="datetimeFigureOut">
              <a:rPr lang="en-US" smtClean="0"/>
              <a:pPr/>
              <a:t>6/11/2025</a:t>
            </a:fld>
            <a:endParaRPr lang="en-US" dirty="0"/>
          </a:p>
        </p:txBody>
      </p:sp>
      <p:sp>
        <p:nvSpPr>
          <p:cNvPr id="5" name="Footer Placeholder 4"/>
          <p:cNvSpPr>
            <a:spLocks noGrp="1"/>
          </p:cNvSpPr>
          <p:nvPr>
            <p:ph type="ftr" sz="quarter" idx="11"/>
          </p:nvPr>
        </p:nvSpPr>
        <p:spPr>
          <a:xfrm>
            <a:off x="3739376" y="6342488"/>
            <a:ext cx="7781692" cy="365125"/>
          </a:xfrm>
        </p:spPr>
        <p:txBody>
          <a:bodyPr>
            <a:noAutofit/>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11582399" y="6342488"/>
            <a:ext cx="492513" cy="365125"/>
          </a:xfrm>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8"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1"/>
          </a:solidFill>
          <a:ln w="2046" cap="flat">
            <a:noFill/>
            <a:prstDash val="solid"/>
            <a:miter/>
          </a:ln>
        </p:spPr>
        <p:txBody>
          <a:bodyPr rtlCol="0" anchor="ctr">
            <a:noAutofit/>
          </a:bodyPr>
          <a:lstStyle/>
          <a:p>
            <a:endParaRPr lang="en-US"/>
          </a:p>
        </p:txBody>
      </p:sp>
      <p:sp>
        <p:nvSpPr>
          <p:cNvPr id="10" name="Text Placeholder 9"/>
          <p:cNvSpPr>
            <a:spLocks noGrp="1"/>
          </p:cNvSpPr>
          <p:nvPr>
            <p:ph type="body" sz="quarter" idx="13" hasCustomPrompt="1"/>
          </p:nvPr>
        </p:nvSpPr>
        <p:spPr>
          <a:xfrm>
            <a:off x="1181219" y="1052580"/>
            <a:ext cx="10043874" cy="488950"/>
          </a:xfrm>
        </p:spPr>
        <p:txBody>
          <a:bodyPr>
            <a:noAutofit/>
          </a:bodyPr>
          <a:lstStyle>
            <a:lvl1pPr>
              <a:lnSpc>
                <a:spcPct val="90000"/>
              </a:lnSpc>
              <a:spcBef>
                <a:spcPts val="0"/>
              </a:spcBef>
              <a:defRPr sz="1800" b="0">
                <a:solidFill>
                  <a:schemeClr val="accent6"/>
                </a:solidFill>
                <a:latin typeface="Soleil Sb" panose="00000600000000000000" pitchFamily="50" charset="0"/>
              </a:defRPr>
            </a:lvl1pPr>
          </a:lstStyle>
          <a:p>
            <a:pPr lvl="0"/>
            <a:r>
              <a:rPr lang="en-US" dirty="0"/>
              <a:t>Subtitle</a:t>
            </a:r>
          </a:p>
        </p:txBody>
      </p:sp>
      <p:sp>
        <p:nvSpPr>
          <p:cNvPr id="28" name="Picture Placeholder 5">
            <a:extLst>
              <a:ext uri="{FF2B5EF4-FFF2-40B4-BE49-F238E27FC236}">
                <a16:creationId xmlns:a16="http://schemas.microsoft.com/office/drawing/2014/main" id="{9568E948-5E80-2242-99C2-E6929FBCE231}"/>
              </a:ext>
            </a:extLst>
          </p:cNvPr>
          <p:cNvSpPr>
            <a:spLocks noGrp="1"/>
          </p:cNvSpPr>
          <p:nvPr>
            <p:ph type="pic" sz="quarter" idx="16"/>
          </p:nvPr>
        </p:nvSpPr>
        <p:spPr>
          <a:xfrm>
            <a:off x="1520328" y="2157553"/>
            <a:ext cx="2332251" cy="2332251"/>
          </a:xfrm>
          <a:prstGeom prst="ellipse">
            <a:avLst/>
          </a:prstGeom>
          <a:solidFill>
            <a:schemeClr val="bg1"/>
          </a:solidFill>
        </p:spPr>
        <p:txBody>
          <a:bodyPr>
            <a:noAutofit/>
          </a:bodyPr>
          <a:lstStyle>
            <a:lvl1pPr>
              <a:defRPr>
                <a:ln>
                  <a:noFill/>
                </a:ln>
                <a:noFill/>
              </a:defRPr>
            </a:lvl1pPr>
          </a:lstStyle>
          <a:p>
            <a:endParaRPr lang="en-US" dirty="0"/>
          </a:p>
        </p:txBody>
      </p:sp>
      <p:sp>
        <p:nvSpPr>
          <p:cNvPr id="31" name="Picture Placeholder 5">
            <a:extLst>
              <a:ext uri="{FF2B5EF4-FFF2-40B4-BE49-F238E27FC236}">
                <a16:creationId xmlns:a16="http://schemas.microsoft.com/office/drawing/2014/main" id="{02C17144-C008-194C-84B6-DC84B875D2EC}"/>
              </a:ext>
            </a:extLst>
          </p:cNvPr>
          <p:cNvSpPr>
            <a:spLocks noGrp="1"/>
          </p:cNvSpPr>
          <p:nvPr>
            <p:ph type="pic" sz="quarter" idx="19"/>
          </p:nvPr>
        </p:nvSpPr>
        <p:spPr>
          <a:xfrm>
            <a:off x="4929874" y="2155479"/>
            <a:ext cx="2332251" cy="2332251"/>
          </a:xfrm>
          <a:prstGeom prst="ellipse">
            <a:avLst/>
          </a:prstGeom>
          <a:solidFill>
            <a:schemeClr val="bg1"/>
          </a:solidFill>
        </p:spPr>
        <p:txBody>
          <a:bodyPr>
            <a:noAutofit/>
          </a:bodyPr>
          <a:lstStyle>
            <a:lvl1pPr>
              <a:defRPr>
                <a:ln>
                  <a:noFill/>
                </a:ln>
                <a:noFill/>
              </a:defRPr>
            </a:lvl1pPr>
          </a:lstStyle>
          <a:p>
            <a:endParaRPr lang="en-US" dirty="0"/>
          </a:p>
        </p:txBody>
      </p:sp>
      <p:sp>
        <p:nvSpPr>
          <p:cNvPr id="34" name="Picture Placeholder 5">
            <a:extLst>
              <a:ext uri="{FF2B5EF4-FFF2-40B4-BE49-F238E27FC236}">
                <a16:creationId xmlns:a16="http://schemas.microsoft.com/office/drawing/2014/main" id="{EB5AAB01-B74D-384E-9C28-C32785CA87D8}"/>
              </a:ext>
            </a:extLst>
          </p:cNvPr>
          <p:cNvSpPr>
            <a:spLocks noGrp="1"/>
          </p:cNvSpPr>
          <p:nvPr>
            <p:ph type="pic" sz="quarter" idx="22"/>
          </p:nvPr>
        </p:nvSpPr>
        <p:spPr>
          <a:xfrm>
            <a:off x="8462558" y="2155479"/>
            <a:ext cx="2332251" cy="2332251"/>
          </a:xfrm>
          <a:prstGeom prst="ellipse">
            <a:avLst/>
          </a:prstGeom>
          <a:solidFill>
            <a:schemeClr val="bg1"/>
          </a:solidFill>
        </p:spPr>
        <p:txBody>
          <a:bodyPr>
            <a:noAutofit/>
          </a:bodyPr>
          <a:lstStyle>
            <a:lvl1pPr>
              <a:defRPr>
                <a:ln>
                  <a:noFill/>
                </a:ln>
                <a:noFill/>
              </a:defRPr>
            </a:lvl1pPr>
          </a:lstStyle>
          <a:p>
            <a:endParaRPr lang="en-US" dirty="0"/>
          </a:p>
        </p:txBody>
      </p:sp>
      <p:sp>
        <p:nvSpPr>
          <p:cNvPr id="7" name="Text Placeholder 6"/>
          <p:cNvSpPr>
            <a:spLocks noGrp="1"/>
          </p:cNvSpPr>
          <p:nvPr>
            <p:ph type="body" sz="quarter" idx="25"/>
          </p:nvPr>
        </p:nvSpPr>
        <p:spPr>
          <a:xfrm>
            <a:off x="1361009" y="4828268"/>
            <a:ext cx="2650888" cy="1012859"/>
          </a:xfrm>
        </p:spPr>
        <p:txBody>
          <a:bodyPr>
            <a:noAutofit/>
          </a:bodyPr>
          <a:lstStyle>
            <a:lvl1pPr algn="ctr">
              <a:lnSpc>
                <a:spcPct val="89000"/>
              </a:lnSpc>
              <a:defRPr lang="en-US" sz="2000" b="0" kern="1200" dirty="0">
                <a:solidFill>
                  <a:schemeClr val="bg1"/>
                </a:solidFill>
                <a:latin typeface="Tiempos Headline Semibold" panose="02020703060303060403" pitchFamily="18" charset="0"/>
                <a:ea typeface="+mn-ea"/>
                <a:cs typeface="+mn-cs"/>
              </a:defRPr>
            </a:lvl1pPr>
            <a:lvl2pPr algn="ctr">
              <a:lnSpc>
                <a:spcPct val="89000"/>
              </a:lnSpc>
              <a:defRPr sz="1200">
                <a:solidFill>
                  <a:schemeClr val="accent6"/>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lvl="0"/>
            <a:r>
              <a:rPr lang="en-US" dirty="0"/>
              <a:t>Edit Master text styles</a:t>
            </a:r>
          </a:p>
          <a:p>
            <a:pPr lvl="1"/>
            <a:r>
              <a:rPr lang="en-US" dirty="0"/>
              <a:t>Second level</a:t>
            </a:r>
          </a:p>
        </p:txBody>
      </p:sp>
      <p:sp>
        <p:nvSpPr>
          <p:cNvPr id="20" name="Text Placeholder 6"/>
          <p:cNvSpPr>
            <a:spLocks noGrp="1"/>
          </p:cNvSpPr>
          <p:nvPr>
            <p:ph type="body" sz="quarter" idx="26"/>
          </p:nvPr>
        </p:nvSpPr>
        <p:spPr>
          <a:xfrm>
            <a:off x="4770555" y="4842231"/>
            <a:ext cx="2650888" cy="1012859"/>
          </a:xfrm>
        </p:spPr>
        <p:txBody>
          <a:bodyPr>
            <a:noAutofit/>
          </a:bodyPr>
          <a:lstStyle>
            <a:lvl1pPr algn="ctr">
              <a:lnSpc>
                <a:spcPct val="89000"/>
              </a:lnSpc>
              <a:defRPr lang="en-US" sz="2000" b="0" kern="1200" dirty="0">
                <a:solidFill>
                  <a:schemeClr val="bg1"/>
                </a:solidFill>
                <a:latin typeface="Tiempos Headline Semibold" panose="02020703060303060403" pitchFamily="18" charset="0"/>
                <a:ea typeface="+mn-ea"/>
                <a:cs typeface="+mn-cs"/>
              </a:defRPr>
            </a:lvl1pPr>
            <a:lvl2pPr algn="ctr">
              <a:lnSpc>
                <a:spcPct val="89000"/>
              </a:lnSpc>
              <a:defRPr sz="1200">
                <a:solidFill>
                  <a:schemeClr val="accent6"/>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lvl="0"/>
            <a:r>
              <a:rPr lang="en-US" dirty="0"/>
              <a:t>Edit Master text styles</a:t>
            </a:r>
          </a:p>
          <a:p>
            <a:pPr lvl="1"/>
            <a:r>
              <a:rPr lang="en-US" dirty="0"/>
              <a:t>Second level</a:t>
            </a:r>
          </a:p>
        </p:txBody>
      </p:sp>
      <p:sp>
        <p:nvSpPr>
          <p:cNvPr id="21" name="Text Placeholder 6"/>
          <p:cNvSpPr>
            <a:spLocks noGrp="1"/>
          </p:cNvSpPr>
          <p:nvPr>
            <p:ph type="body" sz="quarter" idx="27"/>
          </p:nvPr>
        </p:nvSpPr>
        <p:spPr>
          <a:xfrm>
            <a:off x="8303239" y="4828268"/>
            <a:ext cx="2650888" cy="1012859"/>
          </a:xfrm>
        </p:spPr>
        <p:txBody>
          <a:bodyPr>
            <a:noAutofit/>
          </a:bodyPr>
          <a:lstStyle>
            <a:lvl1pPr algn="ctr">
              <a:lnSpc>
                <a:spcPct val="89000"/>
              </a:lnSpc>
              <a:defRPr lang="en-US" sz="2000" b="0" kern="1200" dirty="0">
                <a:solidFill>
                  <a:schemeClr val="bg1"/>
                </a:solidFill>
                <a:latin typeface="Tiempos Headline Semibold" panose="02020703060303060403" pitchFamily="18" charset="0"/>
                <a:ea typeface="+mn-ea"/>
                <a:cs typeface="+mn-cs"/>
              </a:defRPr>
            </a:lvl1pPr>
            <a:lvl2pPr algn="ctr">
              <a:lnSpc>
                <a:spcPct val="89000"/>
              </a:lnSpc>
              <a:defRPr sz="1200">
                <a:solidFill>
                  <a:schemeClr val="accent6"/>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lvl="0"/>
            <a:r>
              <a:rPr lang="en-US" dirty="0"/>
              <a:t>Edit Master text styles</a:t>
            </a:r>
          </a:p>
          <a:p>
            <a:pPr lvl="1"/>
            <a:r>
              <a:rPr lang="en-US" dirty="0"/>
              <a:t>Second level</a:t>
            </a:r>
          </a:p>
        </p:txBody>
      </p:sp>
      <p:pic>
        <p:nvPicPr>
          <p:cNvPr id="3" name="Picture 2">
            <a:extLst>
              <a:ext uri="{FF2B5EF4-FFF2-40B4-BE49-F238E27FC236}">
                <a16:creationId xmlns:a16="http://schemas.microsoft.com/office/drawing/2014/main" id="{D8A5B8AE-4F35-B290-597C-CF776E85BB5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8373" b="80015"/>
          <a:stretch/>
        </p:blipFill>
        <p:spPr>
          <a:xfrm>
            <a:off x="1" y="4389"/>
            <a:ext cx="12192000" cy="183807"/>
          </a:xfrm>
          <a:prstGeom prst="rect">
            <a:avLst/>
          </a:prstGeom>
        </p:spPr>
      </p:pic>
    </p:spTree>
    <p:extLst>
      <p:ext uri="{BB962C8B-B14F-4D97-AF65-F5344CB8AC3E}">
        <p14:creationId xmlns:p14="http://schemas.microsoft.com/office/powerpoint/2010/main" val="29751491"/>
      </p:ext>
    </p:extLst>
  </p:cSld>
  <p:clrMapOvr>
    <a:masterClrMapping/>
  </p:clrMapOvr>
  <p:extLst>
    <p:ext uri="{DCECCB84-F9BA-43D5-87BE-67443E8EF086}">
      <p15:sldGuideLst xmlns:p15="http://schemas.microsoft.com/office/powerpoint/2012/main">
        <p15:guide id="1" orient="horz" pos="648">
          <p15:clr>
            <a:srgbClr val="FBAE40"/>
          </p15:clr>
        </p15:guide>
        <p15:guide id="3" orient="horz" pos="984">
          <p15:clr>
            <a:srgbClr val="FBAE40"/>
          </p15:clr>
        </p15:guide>
        <p15:guide id="4" orient="horz" pos="108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eam - 5 up">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0981" y="475488"/>
            <a:ext cx="10043802" cy="557561"/>
          </a:xfrm>
        </p:spPr>
        <p:txBody>
          <a:bodyPr>
            <a:noAutofit/>
          </a:bodyPr>
          <a:lstStyle>
            <a:lvl1pPr>
              <a:defRPr cap="none" baseline="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1642946" y="6342488"/>
            <a:ext cx="1938454" cy="365125"/>
          </a:xfrm>
        </p:spPr>
        <p:txBody>
          <a:bodyPr>
            <a:noAutofit/>
          </a:bodyPr>
          <a:lstStyle>
            <a:lvl1pPr>
              <a:defRPr>
                <a:solidFill>
                  <a:schemeClr val="bg2"/>
                </a:solidFill>
              </a:defRPr>
            </a:lvl1pPr>
          </a:lstStyle>
          <a:p>
            <a:fld id="{B6941E7E-3E25-45A7-9EE6-3D8C805B96CD}" type="datetimeFigureOut">
              <a:rPr lang="en-US" smtClean="0"/>
              <a:pPr/>
              <a:t>6/11/2025</a:t>
            </a:fld>
            <a:endParaRPr lang="en-US" dirty="0"/>
          </a:p>
        </p:txBody>
      </p:sp>
      <p:sp>
        <p:nvSpPr>
          <p:cNvPr id="5" name="Footer Placeholder 4"/>
          <p:cNvSpPr>
            <a:spLocks noGrp="1"/>
          </p:cNvSpPr>
          <p:nvPr>
            <p:ph type="ftr" sz="quarter" idx="11"/>
          </p:nvPr>
        </p:nvSpPr>
        <p:spPr>
          <a:xfrm>
            <a:off x="3739376" y="6342488"/>
            <a:ext cx="7781692" cy="365125"/>
          </a:xfrm>
        </p:spPr>
        <p:txBody>
          <a:bodyPr>
            <a:noAutofit/>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11582399" y="6342488"/>
            <a:ext cx="492513" cy="365125"/>
          </a:xfrm>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10" name="Text Placeholder 9"/>
          <p:cNvSpPr>
            <a:spLocks noGrp="1"/>
          </p:cNvSpPr>
          <p:nvPr>
            <p:ph type="body" sz="quarter" idx="13" hasCustomPrompt="1"/>
          </p:nvPr>
        </p:nvSpPr>
        <p:spPr>
          <a:xfrm>
            <a:off x="1181100" y="1052580"/>
            <a:ext cx="10043993" cy="488950"/>
          </a:xfrm>
        </p:spPr>
        <p:txBody>
          <a:bodyPr>
            <a:noAutofit/>
          </a:bodyPr>
          <a:lstStyle>
            <a:lvl1pPr>
              <a:lnSpc>
                <a:spcPct val="90000"/>
              </a:lnSpc>
              <a:spcBef>
                <a:spcPts val="0"/>
              </a:spcBef>
              <a:defRPr sz="1800" b="0">
                <a:solidFill>
                  <a:schemeClr val="accent4">
                    <a:lumMod val="20000"/>
                    <a:lumOff val="80000"/>
                  </a:schemeClr>
                </a:solidFill>
                <a:latin typeface="Soleil Sb" panose="00000600000000000000" pitchFamily="50" charset="0"/>
              </a:defRPr>
            </a:lvl1pPr>
          </a:lstStyle>
          <a:p>
            <a:pPr lvl="0"/>
            <a:r>
              <a:rPr lang="en-US" dirty="0"/>
              <a:t>Subtitle</a:t>
            </a:r>
          </a:p>
        </p:txBody>
      </p:sp>
      <p:sp>
        <p:nvSpPr>
          <p:cNvPr id="18" name="Picture Placeholder 5">
            <a:extLst>
              <a:ext uri="{FF2B5EF4-FFF2-40B4-BE49-F238E27FC236}">
                <a16:creationId xmlns:a16="http://schemas.microsoft.com/office/drawing/2014/main" id="{9568E948-5E80-2242-99C2-E6929FBCE231}"/>
              </a:ext>
            </a:extLst>
          </p:cNvPr>
          <p:cNvSpPr>
            <a:spLocks noGrp="1" noChangeAspect="1"/>
          </p:cNvSpPr>
          <p:nvPr>
            <p:ph type="pic" sz="quarter" idx="16"/>
          </p:nvPr>
        </p:nvSpPr>
        <p:spPr>
          <a:xfrm>
            <a:off x="964167" y="2484147"/>
            <a:ext cx="1563624" cy="1563624"/>
          </a:xfrm>
          <a:prstGeom prst="ellipse">
            <a:avLst/>
          </a:prstGeom>
          <a:solidFill>
            <a:schemeClr val="bg2"/>
          </a:solidFill>
        </p:spPr>
        <p:txBody>
          <a:bodyPr>
            <a:noAutofit/>
          </a:bodyPr>
          <a:lstStyle>
            <a:lvl1pPr>
              <a:defRPr>
                <a:ln>
                  <a:noFill/>
                </a:ln>
                <a:noFill/>
              </a:defRPr>
            </a:lvl1pPr>
          </a:lstStyle>
          <a:p>
            <a:endParaRPr lang="en-US" dirty="0"/>
          </a:p>
        </p:txBody>
      </p:sp>
      <p:sp>
        <p:nvSpPr>
          <p:cNvPr id="21" name="Picture Placeholder 5">
            <a:extLst>
              <a:ext uri="{FF2B5EF4-FFF2-40B4-BE49-F238E27FC236}">
                <a16:creationId xmlns:a16="http://schemas.microsoft.com/office/drawing/2014/main" id="{B4F95867-90D8-FE4F-BAF1-6B8C57A3CF7A}"/>
              </a:ext>
            </a:extLst>
          </p:cNvPr>
          <p:cNvSpPr>
            <a:spLocks noGrp="1" noChangeAspect="1"/>
          </p:cNvSpPr>
          <p:nvPr>
            <p:ph type="pic" sz="quarter" idx="19"/>
          </p:nvPr>
        </p:nvSpPr>
        <p:spPr>
          <a:xfrm>
            <a:off x="3145863" y="2484147"/>
            <a:ext cx="1563624" cy="1563624"/>
          </a:xfrm>
          <a:prstGeom prst="ellipse">
            <a:avLst/>
          </a:prstGeom>
          <a:solidFill>
            <a:schemeClr val="bg2"/>
          </a:solidFill>
        </p:spPr>
        <p:txBody>
          <a:bodyPr>
            <a:noAutofit/>
          </a:bodyPr>
          <a:lstStyle>
            <a:lvl1pPr>
              <a:defRPr>
                <a:ln>
                  <a:noFill/>
                </a:ln>
                <a:noFill/>
              </a:defRPr>
            </a:lvl1pPr>
          </a:lstStyle>
          <a:p>
            <a:endParaRPr lang="en-US" dirty="0"/>
          </a:p>
        </p:txBody>
      </p:sp>
      <p:sp>
        <p:nvSpPr>
          <p:cNvPr id="22" name="Picture Placeholder 5">
            <a:extLst>
              <a:ext uri="{FF2B5EF4-FFF2-40B4-BE49-F238E27FC236}">
                <a16:creationId xmlns:a16="http://schemas.microsoft.com/office/drawing/2014/main" id="{87942FB9-26C9-F746-8140-3A806BBC44D2}"/>
              </a:ext>
            </a:extLst>
          </p:cNvPr>
          <p:cNvSpPr>
            <a:spLocks noGrp="1" noChangeAspect="1"/>
          </p:cNvSpPr>
          <p:nvPr>
            <p:ph type="pic" sz="quarter" idx="22"/>
          </p:nvPr>
        </p:nvSpPr>
        <p:spPr>
          <a:xfrm>
            <a:off x="5327559" y="2484147"/>
            <a:ext cx="1563624" cy="1563624"/>
          </a:xfrm>
          <a:prstGeom prst="ellipse">
            <a:avLst/>
          </a:prstGeom>
          <a:solidFill>
            <a:schemeClr val="bg2"/>
          </a:solidFill>
        </p:spPr>
        <p:txBody>
          <a:bodyPr>
            <a:noAutofit/>
          </a:bodyPr>
          <a:lstStyle>
            <a:lvl1pPr>
              <a:defRPr>
                <a:ln>
                  <a:noFill/>
                </a:ln>
                <a:noFill/>
              </a:defRPr>
            </a:lvl1pPr>
          </a:lstStyle>
          <a:p>
            <a:endParaRPr lang="en-US" dirty="0"/>
          </a:p>
        </p:txBody>
      </p:sp>
      <p:sp>
        <p:nvSpPr>
          <p:cNvPr id="23" name="Picture Placeholder 5">
            <a:extLst>
              <a:ext uri="{FF2B5EF4-FFF2-40B4-BE49-F238E27FC236}">
                <a16:creationId xmlns:a16="http://schemas.microsoft.com/office/drawing/2014/main" id="{E3AF80FB-D695-7D46-858C-3B02138FDA66}"/>
              </a:ext>
            </a:extLst>
          </p:cNvPr>
          <p:cNvSpPr>
            <a:spLocks noGrp="1" noChangeAspect="1"/>
          </p:cNvSpPr>
          <p:nvPr>
            <p:ph type="pic" sz="quarter" idx="25"/>
          </p:nvPr>
        </p:nvSpPr>
        <p:spPr>
          <a:xfrm>
            <a:off x="7509255" y="2484147"/>
            <a:ext cx="1563624" cy="1563624"/>
          </a:xfrm>
          <a:prstGeom prst="ellipse">
            <a:avLst/>
          </a:prstGeom>
          <a:solidFill>
            <a:schemeClr val="bg2"/>
          </a:solidFill>
        </p:spPr>
        <p:txBody>
          <a:bodyPr>
            <a:noAutofit/>
          </a:bodyPr>
          <a:lstStyle>
            <a:lvl1pPr>
              <a:defRPr>
                <a:ln>
                  <a:noFill/>
                </a:ln>
                <a:noFill/>
              </a:defRPr>
            </a:lvl1pPr>
          </a:lstStyle>
          <a:p>
            <a:endParaRPr lang="en-US" dirty="0"/>
          </a:p>
        </p:txBody>
      </p:sp>
      <p:sp>
        <p:nvSpPr>
          <p:cNvPr id="24" name="Picture Placeholder 5">
            <a:extLst>
              <a:ext uri="{FF2B5EF4-FFF2-40B4-BE49-F238E27FC236}">
                <a16:creationId xmlns:a16="http://schemas.microsoft.com/office/drawing/2014/main" id="{454D6722-8BD1-4549-9874-9249F87F0EA1}"/>
              </a:ext>
            </a:extLst>
          </p:cNvPr>
          <p:cNvSpPr>
            <a:spLocks noGrp="1" noChangeAspect="1"/>
          </p:cNvSpPr>
          <p:nvPr>
            <p:ph type="pic" sz="quarter" idx="31"/>
          </p:nvPr>
        </p:nvSpPr>
        <p:spPr>
          <a:xfrm>
            <a:off x="9690952" y="2484147"/>
            <a:ext cx="1563624" cy="1563624"/>
          </a:xfrm>
          <a:prstGeom prst="ellipse">
            <a:avLst/>
          </a:prstGeom>
          <a:solidFill>
            <a:schemeClr val="bg2"/>
          </a:solidFill>
        </p:spPr>
        <p:txBody>
          <a:bodyPr>
            <a:noAutofit/>
          </a:bodyPr>
          <a:lstStyle>
            <a:lvl1pPr>
              <a:defRPr>
                <a:ln>
                  <a:noFill/>
                </a:ln>
                <a:noFill/>
              </a:defRPr>
            </a:lvl1pPr>
          </a:lstStyle>
          <a:p>
            <a:endParaRPr lang="en-US" dirty="0"/>
          </a:p>
        </p:txBody>
      </p:sp>
      <p:sp>
        <p:nvSpPr>
          <p:cNvPr id="29" name="Text Placeholder 6"/>
          <p:cNvSpPr>
            <a:spLocks noGrp="1"/>
          </p:cNvSpPr>
          <p:nvPr>
            <p:ph type="body" sz="quarter" idx="42"/>
          </p:nvPr>
        </p:nvSpPr>
        <p:spPr>
          <a:xfrm>
            <a:off x="835009" y="4396010"/>
            <a:ext cx="1821939" cy="1012859"/>
          </a:xfrm>
        </p:spPr>
        <p:txBody>
          <a:bodyPr>
            <a:noAutofit/>
          </a:bodyPr>
          <a:lstStyle>
            <a:lvl1pPr algn="ctr">
              <a:lnSpc>
                <a:spcPct val="89000"/>
              </a:lnSpc>
              <a:defRPr lang="en-US" sz="1600" b="0" kern="1200" dirty="0">
                <a:solidFill>
                  <a:schemeClr val="bg1"/>
                </a:solidFill>
                <a:latin typeface="Tiempos Headline Semibold" panose="02020703060303060403" pitchFamily="18" charset="0"/>
                <a:ea typeface="+mn-ea"/>
                <a:cs typeface="+mn-cs"/>
              </a:defRPr>
            </a:lvl1pPr>
            <a:lvl2pPr algn="ctr">
              <a:lnSpc>
                <a:spcPct val="89000"/>
              </a:lnSpc>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30" name="Text Placeholder 6"/>
          <p:cNvSpPr>
            <a:spLocks noGrp="1"/>
          </p:cNvSpPr>
          <p:nvPr>
            <p:ph type="body" sz="quarter" idx="43"/>
          </p:nvPr>
        </p:nvSpPr>
        <p:spPr>
          <a:xfrm>
            <a:off x="3016705" y="4396010"/>
            <a:ext cx="1821939" cy="1012859"/>
          </a:xfrm>
        </p:spPr>
        <p:txBody>
          <a:bodyPr>
            <a:noAutofit/>
          </a:bodyPr>
          <a:lstStyle>
            <a:lvl1pPr algn="ctr">
              <a:lnSpc>
                <a:spcPct val="89000"/>
              </a:lnSpc>
              <a:defRPr lang="en-US" sz="1600" b="0" kern="1200" dirty="0">
                <a:solidFill>
                  <a:schemeClr val="bg1"/>
                </a:solidFill>
                <a:latin typeface="Tiempos Headline Semibold" panose="02020703060303060403" pitchFamily="18" charset="0"/>
                <a:ea typeface="+mn-ea"/>
                <a:cs typeface="+mn-cs"/>
              </a:defRPr>
            </a:lvl1pPr>
            <a:lvl2pPr algn="ctr">
              <a:lnSpc>
                <a:spcPct val="89000"/>
              </a:lnSpc>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31" name="Text Placeholder 6"/>
          <p:cNvSpPr>
            <a:spLocks noGrp="1"/>
          </p:cNvSpPr>
          <p:nvPr>
            <p:ph type="body" sz="quarter" idx="44"/>
          </p:nvPr>
        </p:nvSpPr>
        <p:spPr>
          <a:xfrm>
            <a:off x="5198401" y="4396010"/>
            <a:ext cx="1821939" cy="1012859"/>
          </a:xfrm>
        </p:spPr>
        <p:txBody>
          <a:bodyPr>
            <a:noAutofit/>
          </a:bodyPr>
          <a:lstStyle>
            <a:lvl1pPr algn="ctr">
              <a:lnSpc>
                <a:spcPct val="89000"/>
              </a:lnSpc>
              <a:defRPr lang="en-US" sz="1600" b="0" kern="1200" dirty="0">
                <a:solidFill>
                  <a:schemeClr val="bg1"/>
                </a:solidFill>
                <a:latin typeface="Tiempos Headline Semibold" panose="02020703060303060403" pitchFamily="18" charset="0"/>
                <a:ea typeface="+mn-ea"/>
                <a:cs typeface="+mn-cs"/>
              </a:defRPr>
            </a:lvl1pPr>
            <a:lvl2pPr algn="ctr">
              <a:lnSpc>
                <a:spcPct val="89000"/>
              </a:lnSpc>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32" name="Text Placeholder 6"/>
          <p:cNvSpPr>
            <a:spLocks noGrp="1"/>
          </p:cNvSpPr>
          <p:nvPr>
            <p:ph type="body" sz="quarter" idx="45"/>
          </p:nvPr>
        </p:nvSpPr>
        <p:spPr>
          <a:xfrm>
            <a:off x="7380097" y="4396010"/>
            <a:ext cx="1821939" cy="1012859"/>
          </a:xfrm>
        </p:spPr>
        <p:txBody>
          <a:bodyPr>
            <a:noAutofit/>
          </a:bodyPr>
          <a:lstStyle>
            <a:lvl1pPr algn="ctr">
              <a:lnSpc>
                <a:spcPct val="89000"/>
              </a:lnSpc>
              <a:defRPr lang="en-US" sz="1600" b="0" kern="1200" dirty="0">
                <a:solidFill>
                  <a:schemeClr val="bg1"/>
                </a:solidFill>
                <a:latin typeface="Tiempos Headline Semibold" panose="02020703060303060403" pitchFamily="18" charset="0"/>
                <a:ea typeface="+mn-ea"/>
                <a:cs typeface="+mn-cs"/>
              </a:defRPr>
            </a:lvl1pPr>
            <a:lvl2pPr algn="ctr">
              <a:lnSpc>
                <a:spcPct val="89000"/>
              </a:lnSpc>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33" name="Text Placeholder 6"/>
          <p:cNvSpPr>
            <a:spLocks noGrp="1"/>
          </p:cNvSpPr>
          <p:nvPr>
            <p:ph type="body" sz="quarter" idx="46"/>
          </p:nvPr>
        </p:nvSpPr>
        <p:spPr>
          <a:xfrm>
            <a:off x="9561794" y="4396010"/>
            <a:ext cx="1821939" cy="1012859"/>
          </a:xfrm>
        </p:spPr>
        <p:txBody>
          <a:bodyPr>
            <a:noAutofit/>
          </a:bodyPr>
          <a:lstStyle>
            <a:lvl1pPr algn="ctr">
              <a:lnSpc>
                <a:spcPct val="89000"/>
              </a:lnSpc>
              <a:defRPr lang="en-US" sz="1600" b="0" kern="1200" dirty="0">
                <a:solidFill>
                  <a:schemeClr val="bg1"/>
                </a:solidFill>
                <a:latin typeface="Tiempos Headline Semibold" panose="02020703060303060403" pitchFamily="18" charset="0"/>
                <a:ea typeface="+mn-ea"/>
                <a:cs typeface="+mn-cs"/>
              </a:defRPr>
            </a:lvl1pPr>
            <a:lvl2pPr algn="ctr">
              <a:lnSpc>
                <a:spcPct val="89000"/>
              </a:lnSpc>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pic>
        <p:nvPicPr>
          <p:cNvPr id="7" name="Picture Placeholder 19">
            <a:extLst>
              <a:ext uri="{FF2B5EF4-FFF2-40B4-BE49-F238E27FC236}">
                <a16:creationId xmlns:a16="http://schemas.microsoft.com/office/drawing/2014/main" id="{8E43717D-24BC-7069-4482-931203717CC4}"/>
              </a:ext>
            </a:extLst>
          </p:cNvPr>
          <p:cNvPicPr preferRelativeResize="0">
            <a:picLocks/>
          </p:cNvPicPr>
          <p:nvPr userDrawn="1"/>
        </p:nvPicPr>
        <p:blipFill rotWithShape="1">
          <a:blip r:embed="rId2" cstate="print">
            <a:extLst>
              <a:ext uri="{28A0092B-C50C-407E-A947-70E740481C1C}">
                <a14:useLocalDpi xmlns:a14="http://schemas.microsoft.com/office/drawing/2010/main" val="0"/>
              </a:ext>
            </a:extLst>
          </a:blip>
          <a:srcRect t="24949" b="73084"/>
          <a:stretch/>
        </p:blipFill>
        <p:spPr>
          <a:xfrm>
            <a:off x="-31991" y="0"/>
            <a:ext cx="12220943" cy="182880"/>
          </a:xfrm>
          <a:prstGeom prst="rect">
            <a:avLst/>
          </a:prstGeom>
        </p:spPr>
      </p:pic>
      <p:pic>
        <p:nvPicPr>
          <p:cNvPr id="9" name="Picture 8" descr="A white logo on a black background&#10;&#10;Description automatically generated">
            <a:extLst>
              <a:ext uri="{FF2B5EF4-FFF2-40B4-BE49-F238E27FC236}">
                <a16:creationId xmlns:a16="http://schemas.microsoft.com/office/drawing/2014/main" id="{A8B60698-067A-59F3-6B83-093FF1A55A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763" y="6063916"/>
            <a:ext cx="1103656" cy="676174"/>
          </a:xfrm>
          <a:prstGeom prst="rect">
            <a:avLst/>
          </a:prstGeom>
        </p:spPr>
      </p:pic>
      <p:sp>
        <p:nvSpPr>
          <p:cNvPr id="3" name="Graphic 102">
            <a:extLst>
              <a:ext uri="{FF2B5EF4-FFF2-40B4-BE49-F238E27FC236}">
                <a16:creationId xmlns:a16="http://schemas.microsoft.com/office/drawing/2014/main" id="{559A13F1-50F1-7408-34A6-6908D89564B6}"/>
              </a:ext>
            </a:extLst>
          </p:cNvPr>
          <p:cNvSpPr/>
          <p:nvPr userDrawn="1"/>
        </p:nvSpPr>
        <p:spPr>
          <a:xfrm>
            <a:off x="11046271" y="6263655"/>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1"/>
          </a:solidFill>
          <a:ln w="2046" cap="flat">
            <a:noFill/>
            <a:prstDash val="solid"/>
            <a:miter/>
          </a:ln>
        </p:spPr>
        <p:txBody>
          <a:bodyPr rtlCol="0" anchor="ctr">
            <a:noAutofit/>
          </a:bodyPr>
          <a:lstStyle/>
          <a:p>
            <a:endParaRPr lang="en-US" dirty="0"/>
          </a:p>
        </p:txBody>
      </p:sp>
      <p:pic>
        <p:nvPicPr>
          <p:cNvPr id="8" name="Picture 7">
            <a:extLst>
              <a:ext uri="{FF2B5EF4-FFF2-40B4-BE49-F238E27FC236}">
                <a16:creationId xmlns:a16="http://schemas.microsoft.com/office/drawing/2014/main" id="{9D7775E6-B7EE-E202-7A27-6BB309F2C508}"/>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9070581" y="6356451"/>
            <a:ext cx="1615487" cy="376467"/>
          </a:xfrm>
          <a:prstGeom prst="rect">
            <a:avLst/>
          </a:prstGeom>
        </p:spPr>
      </p:pic>
    </p:spTree>
    <p:extLst>
      <p:ext uri="{BB962C8B-B14F-4D97-AF65-F5344CB8AC3E}">
        <p14:creationId xmlns:p14="http://schemas.microsoft.com/office/powerpoint/2010/main" val="2176109718"/>
      </p:ext>
    </p:extLst>
  </p:cSld>
  <p:clrMapOvr>
    <a:masterClrMapping/>
  </p:clrMapOvr>
  <p:extLst>
    <p:ext uri="{DCECCB84-F9BA-43D5-87BE-67443E8EF086}">
      <p15:sldGuideLst xmlns:p15="http://schemas.microsoft.com/office/powerpoint/2012/main">
        <p15:guide id="1" orient="horz" pos="648">
          <p15:clr>
            <a:srgbClr val="FBAE40"/>
          </p15:clr>
        </p15:guide>
        <p15:guide id="3" orient="horz" pos="984">
          <p15:clr>
            <a:srgbClr val="FBAE40"/>
          </p15:clr>
        </p15:guide>
        <p15:guide id="4" orient="horz" pos="108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eam - 6 up">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0981" y="475488"/>
            <a:ext cx="10043802" cy="557561"/>
          </a:xfrm>
        </p:spPr>
        <p:txBody>
          <a:bodyPr>
            <a:noAutofit/>
          </a:bodyPr>
          <a:lstStyle>
            <a:lvl1pPr>
              <a:defRPr cap="none" baseline="0">
                <a:solidFill>
                  <a:schemeClr val="bg2"/>
                </a:solidFill>
              </a:defRPr>
            </a:lvl1pPr>
          </a:lstStyle>
          <a:p>
            <a:r>
              <a:rPr lang="en-US" dirty="0"/>
              <a:t>Click to edit Master title style</a:t>
            </a:r>
          </a:p>
        </p:txBody>
      </p:sp>
      <p:sp>
        <p:nvSpPr>
          <p:cNvPr id="4" name="Date Placeholder 3"/>
          <p:cNvSpPr>
            <a:spLocks noGrp="1"/>
          </p:cNvSpPr>
          <p:nvPr>
            <p:ph type="dt" sz="half" idx="10"/>
          </p:nvPr>
        </p:nvSpPr>
        <p:spPr>
          <a:xfrm>
            <a:off x="1642946" y="6342488"/>
            <a:ext cx="1938454" cy="365125"/>
          </a:xfrm>
        </p:spPr>
        <p:txBody>
          <a:bodyPr>
            <a:noAutofit/>
          </a:bodyPr>
          <a:lstStyle>
            <a:lvl1pPr>
              <a:defRPr>
                <a:solidFill>
                  <a:schemeClr val="bg2"/>
                </a:solidFill>
              </a:defRPr>
            </a:lvl1pPr>
          </a:lstStyle>
          <a:p>
            <a:fld id="{B6941E7E-3E25-45A7-9EE6-3D8C805B96CD}" type="datetimeFigureOut">
              <a:rPr lang="en-US" smtClean="0"/>
              <a:pPr/>
              <a:t>6/11/2025</a:t>
            </a:fld>
            <a:endParaRPr lang="en-US" dirty="0"/>
          </a:p>
        </p:txBody>
      </p:sp>
      <p:sp>
        <p:nvSpPr>
          <p:cNvPr id="5" name="Footer Placeholder 4"/>
          <p:cNvSpPr>
            <a:spLocks noGrp="1"/>
          </p:cNvSpPr>
          <p:nvPr>
            <p:ph type="ftr" sz="quarter" idx="11"/>
          </p:nvPr>
        </p:nvSpPr>
        <p:spPr>
          <a:xfrm>
            <a:off x="3739376" y="6342488"/>
            <a:ext cx="7781692" cy="365125"/>
          </a:xfrm>
        </p:spPr>
        <p:txBody>
          <a:bodyPr>
            <a:noAutofit/>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11582399" y="6342488"/>
            <a:ext cx="492513" cy="365125"/>
          </a:xfrm>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8"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sp>
        <p:nvSpPr>
          <p:cNvPr id="10" name="Text Placeholder 9"/>
          <p:cNvSpPr>
            <a:spLocks noGrp="1"/>
          </p:cNvSpPr>
          <p:nvPr>
            <p:ph type="body" sz="quarter" idx="13" hasCustomPrompt="1"/>
          </p:nvPr>
        </p:nvSpPr>
        <p:spPr>
          <a:xfrm>
            <a:off x="1181100" y="1052580"/>
            <a:ext cx="10043993" cy="488950"/>
          </a:xfrm>
        </p:spPr>
        <p:txBody>
          <a:bodyPr>
            <a:noAutofit/>
          </a:bodyPr>
          <a:lstStyle>
            <a:lvl1pPr>
              <a:lnSpc>
                <a:spcPct val="90000"/>
              </a:lnSpc>
              <a:spcBef>
                <a:spcPts val="0"/>
              </a:spcBef>
              <a:defRPr sz="1800" b="0">
                <a:solidFill>
                  <a:schemeClr val="bg2"/>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328"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28" name="Picture Placeholder 5">
            <a:extLst>
              <a:ext uri="{FF2B5EF4-FFF2-40B4-BE49-F238E27FC236}">
                <a16:creationId xmlns:a16="http://schemas.microsoft.com/office/drawing/2014/main" id="{9568E948-5E80-2242-99C2-E6929FBCE231}"/>
              </a:ext>
            </a:extLst>
          </p:cNvPr>
          <p:cNvSpPr>
            <a:spLocks noGrp="1" noChangeAspect="1"/>
          </p:cNvSpPr>
          <p:nvPr>
            <p:ph type="pic" sz="quarter" idx="16"/>
          </p:nvPr>
        </p:nvSpPr>
        <p:spPr>
          <a:xfrm>
            <a:off x="625622" y="2484147"/>
            <a:ext cx="1563624" cy="1563624"/>
          </a:xfrm>
          <a:prstGeom prst="ellipse">
            <a:avLst/>
          </a:prstGeom>
          <a:solidFill>
            <a:schemeClr val="bg1"/>
          </a:solidFill>
        </p:spPr>
        <p:txBody>
          <a:bodyPr>
            <a:noAutofit/>
          </a:bodyPr>
          <a:lstStyle>
            <a:lvl1pPr>
              <a:defRPr>
                <a:ln>
                  <a:noFill/>
                </a:ln>
                <a:noFill/>
              </a:defRPr>
            </a:lvl1pPr>
          </a:lstStyle>
          <a:p>
            <a:endParaRPr lang="en-US" dirty="0"/>
          </a:p>
        </p:txBody>
      </p:sp>
      <p:sp>
        <p:nvSpPr>
          <p:cNvPr id="31" name="Picture Placeholder 5">
            <a:extLst>
              <a:ext uri="{FF2B5EF4-FFF2-40B4-BE49-F238E27FC236}">
                <a16:creationId xmlns:a16="http://schemas.microsoft.com/office/drawing/2014/main" id="{B4F95867-90D8-FE4F-BAF1-6B8C57A3CF7A}"/>
              </a:ext>
            </a:extLst>
          </p:cNvPr>
          <p:cNvSpPr>
            <a:spLocks noGrp="1" noChangeAspect="1"/>
          </p:cNvSpPr>
          <p:nvPr>
            <p:ph type="pic" sz="quarter" idx="19"/>
          </p:nvPr>
        </p:nvSpPr>
        <p:spPr>
          <a:xfrm>
            <a:off x="2501048" y="2484147"/>
            <a:ext cx="1563624" cy="1563624"/>
          </a:xfrm>
          <a:prstGeom prst="ellipse">
            <a:avLst/>
          </a:prstGeom>
          <a:solidFill>
            <a:schemeClr val="bg1"/>
          </a:solidFill>
        </p:spPr>
        <p:txBody>
          <a:bodyPr>
            <a:noAutofit/>
          </a:bodyPr>
          <a:lstStyle>
            <a:lvl1pPr>
              <a:defRPr>
                <a:ln>
                  <a:noFill/>
                </a:ln>
                <a:noFill/>
              </a:defRPr>
            </a:lvl1pPr>
          </a:lstStyle>
          <a:p>
            <a:endParaRPr lang="en-US" dirty="0"/>
          </a:p>
        </p:txBody>
      </p:sp>
      <p:sp>
        <p:nvSpPr>
          <p:cNvPr id="32" name="Picture Placeholder 5">
            <a:extLst>
              <a:ext uri="{FF2B5EF4-FFF2-40B4-BE49-F238E27FC236}">
                <a16:creationId xmlns:a16="http://schemas.microsoft.com/office/drawing/2014/main" id="{87942FB9-26C9-F746-8140-3A806BBC44D2}"/>
              </a:ext>
            </a:extLst>
          </p:cNvPr>
          <p:cNvSpPr>
            <a:spLocks noGrp="1" noChangeAspect="1"/>
          </p:cNvSpPr>
          <p:nvPr>
            <p:ph type="pic" sz="quarter" idx="22"/>
          </p:nvPr>
        </p:nvSpPr>
        <p:spPr>
          <a:xfrm>
            <a:off x="4376474" y="2484147"/>
            <a:ext cx="1563624" cy="1563624"/>
          </a:xfrm>
          <a:prstGeom prst="ellipse">
            <a:avLst/>
          </a:prstGeom>
          <a:solidFill>
            <a:schemeClr val="bg1"/>
          </a:solidFill>
        </p:spPr>
        <p:txBody>
          <a:bodyPr>
            <a:noAutofit/>
          </a:bodyPr>
          <a:lstStyle>
            <a:lvl1pPr>
              <a:defRPr>
                <a:ln>
                  <a:noFill/>
                </a:ln>
                <a:noFill/>
              </a:defRPr>
            </a:lvl1pPr>
          </a:lstStyle>
          <a:p>
            <a:endParaRPr lang="en-US" dirty="0"/>
          </a:p>
        </p:txBody>
      </p:sp>
      <p:sp>
        <p:nvSpPr>
          <p:cNvPr id="33" name="Picture Placeholder 5">
            <a:extLst>
              <a:ext uri="{FF2B5EF4-FFF2-40B4-BE49-F238E27FC236}">
                <a16:creationId xmlns:a16="http://schemas.microsoft.com/office/drawing/2014/main" id="{E3AF80FB-D695-7D46-858C-3B02138FDA66}"/>
              </a:ext>
            </a:extLst>
          </p:cNvPr>
          <p:cNvSpPr>
            <a:spLocks noGrp="1" noChangeAspect="1"/>
          </p:cNvSpPr>
          <p:nvPr>
            <p:ph type="pic" sz="quarter" idx="25"/>
          </p:nvPr>
        </p:nvSpPr>
        <p:spPr>
          <a:xfrm>
            <a:off x="6251900" y="2484147"/>
            <a:ext cx="1563624" cy="1563624"/>
          </a:xfrm>
          <a:prstGeom prst="ellipse">
            <a:avLst/>
          </a:prstGeom>
          <a:solidFill>
            <a:schemeClr val="bg1"/>
          </a:solidFill>
        </p:spPr>
        <p:txBody>
          <a:bodyPr>
            <a:noAutofit/>
          </a:bodyPr>
          <a:lstStyle>
            <a:lvl1pPr>
              <a:defRPr>
                <a:ln>
                  <a:noFill/>
                </a:ln>
                <a:noFill/>
              </a:defRPr>
            </a:lvl1pPr>
          </a:lstStyle>
          <a:p>
            <a:endParaRPr lang="en-US" dirty="0"/>
          </a:p>
        </p:txBody>
      </p:sp>
      <p:sp>
        <p:nvSpPr>
          <p:cNvPr id="34" name="Picture Placeholder 5">
            <a:extLst>
              <a:ext uri="{FF2B5EF4-FFF2-40B4-BE49-F238E27FC236}">
                <a16:creationId xmlns:a16="http://schemas.microsoft.com/office/drawing/2014/main" id="{F4ED53F0-8D62-0847-AE24-2EAC921689EE}"/>
              </a:ext>
            </a:extLst>
          </p:cNvPr>
          <p:cNvSpPr>
            <a:spLocks noGrp="1" noChangeAspect="1"/>
          </p:cNvSpPr>
          <p:nvPr>
            <p:ph type="pic" sz="quarter" idx="28"/>
          </p:nvPr>
        </p:nvSpPr>
        <p:spPr>
          <a:xfrm>
            <a:off x="8127326" y="2484147"/>
            <a:ext cx="1563624" cy="1563624"/>
          </a:xfrm>
          <a:prstGeom prst="ellipse">
            <a:avLst/>
          </a:prstGeom>
          <a:solidFill>
            <a:schemeClr val="bg1"/>
          </a:solidFill>
        </p:spPr>
        <p:txBody>
          <a:bodyPr>
            <a:noAutofit/>
          </a:bodyPr>
          <a:lstStyle>
            <a:lvl1pPr>
              <a:defRPr>
                <a:ln>
                  <a:noFill/>
                </a:ln>
                <a:noFill/>
              </a:defRPr>
            </a:lvl1pPr>
          </a:lstStyle>
          <a:p>
            <a:endParaRPr lang="en-US" dirty="0"/>
          </a:p>
        </p:txBody>
      </p:sp>
      <p:sp>
        <p:nvSpPr>
          <p:cNvPr id="35" name="Picture Placeholder 5">
            <a:extLst>
              <a:ext uri="{FF2B5EF4-FFF2-40B4-BE49-F238E27FC236}">
                <a16:creationId xmlns:a16="http://schemas.microsoft.com/office/drawing/2014/main" id="{454D6722-8BD1-4549-9874-9249F87F0EA1}"/>
              </a:ext>
            </a:extLst>
          </p:cNvPr>
          <p:cNvSpPr>
            <a:spLocks noGrp="1" noChangeAspect="1"/>
          </p:cNvSpPr>
          <p:nvPr>
            <p:ph type="pic" sz="quarter" idx="31"/>
          </p:nvPr>
        </p:nvSpPr>
        <p:spPr>
          <a:xfrm>
            <a:off x="10002754" y="2484147"/>
            <a:ext cx="1563624" cy="1563624"/>
          </a:xfrm>
          <a:prstGeom prst="ellipse">
            <a:avLst/>
          </a:prstGeom>
          <a:solidFill>
            <a:schemeClr val="bg1"/>
          </a:solidFill>
        </p:spPr>
        <p:txBody>
          <a:bodyPr>
            <a:noAutofit/>
          </a:bodyPr>
          <a:lstStyle>
            <a:lvl1pPr>
              <a:defRPr>
                <a:ln>
                  <a:noFill/>
                </a:ln>
                <a:noFill/>
              </a:defRPr>
            </a:lvl1pPr>
          </a:lstStyle>
          <a:p>
            <a:endParaRPr lang="en-US" dirty="0"/>
          </a:p>
        </p:txBody>
      </p:sp>
      <p:sp>
        <p:nvSpPr>
          <p:cNvPr id="27" name="Text Placeholder 6"/>
          <p:cNvSpPr>
            <a:spLocks noGrp="1"/>
          </p:cNvSpPr>
          <p:nvPr>
            <p:ph type="body" sz="quarter" idx="42"/>
          </p:nvPr>
        </p:nvSpPr>
        <p:spPr>
          <a:xfrm>
            <a:off x="496464" y="4392106"/>
            <a:ext cx="1821939" cy="1012859"/>
          </a:xfrm>
        </p:spPr>
        <p:txBody>
          <a:bodyPr>
            <a:noAutofit/>
          </a:bodyPr>
          <a:lstStyle>
            <a:lvl1pPr algn="ctr">
              <a:lnSpc>
                <a:spcPct val="89000"/>
              </a:lnSpc>
              <a:defRPr lang="en-US" sz="1600" b="0" kern="1200" dirty="0">
                <a:solidFill>
                  <a:schemeClr val="bg2"/>
                </a:solidFill>
                <a:latin typeface="Tiempos Headline Semibold" panose="02020703060303060403" pitchFamily="18" charset="0"/>
                <a:ea typeface="+mn-ea"/>
                <a:cs typeface="+mn-cs"/>
              </a:defRPr>
            </a:lvl1pPr>
            <a:lvl2pPr algn="ctr">
              <a:lnSpc>
                <a:spcPct val="89000"/>
              </a:lnSpc>
              <a:defRPr sz="1200">
                <a:solidFill>
                  <a:schemeClr val="bg2"/>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37" name="Text Placeholder 6"/>
          <p:cNvSpPr>
            <a:spLocks noGrp="1"/>
          </p:cNvSpPr>
          <p:nvPr>
            <p:ph type="body" sz="quarter" idx="43"/>
          </p:nvPr>
        </p:nvSpPr>
        <p:spPr>
          <a:xfrm>
            <a:off x="2371890" y="4392106"/>
            <a:ext cx="1821939" cy="1012859"/>
          </a:xfrm>
        </p:spPr>
        <p:txBody>
          <a:bodyPr>
            <a:noAutofit/>
          </a:bodyPr>
          <a:lstStyle>
            <a:lvl1pPr algn="ctr">
              <a:lnSpc>
                <a:spcPct val="89000"/>
              </a:lnSpc>
              <a:defRPr lang="en-US" sz="1600" b="0" kern="1200" dirty="0">
                <a:solidFill>
                  <a:schemeClr val="bg2"/>
                </a:solidFill>
                <a:latin typeface="Tiempos Headline Semibold" panose="02020703060303060403" pitchFamily="18" charset="0"/>
                <a:ea typeface="+mn-ea"/>
                <a:cs typeface="+mn-cs"/>
              </a:defRPr>
            </a:lvl1pPr>
            <a:lvl2pPr algn="ctr">
              <a:lnSpc>
                <a:spcPct val="89000"/>
              </a:lnSpc>
              <a:defRPr sz="1200">
                <a:solidFill>
                  <a:schemeClr val="bg2"/>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38" name="Text Placeholder 6"/>
          <p:cNvSpPr>
            <a:spLocks noGrp="1"/>
          </p:cNvSpPr>
          <p:nvPr>
            <p:ph type="body" sz="quarter" idx="44"/>
          </p:nvPr>
        </p:nvSpPr>
        <p:spPr>
          <a:xfrm>
            <a:off x="4247316" y="4392106"/>
            <a:ext cx="1821939" cy="1012859"/>
          </a:xfrm>
        </p:spPr>
        <p:txBody>
          <a:bodyPr>
            <a:noAutofit/>
          </a:bodyPr>
          <a:lstStyle>
            <a:lvl1pPr algn="ctr">
              <a:lnSpc>
                <a:spcPct val="89000"/>
              </a:lnSpc>
              <a:defRPr lang="en-US" sz="1600" b="0" kern="1200" dirty="0">
                <a:solidFill>
                  <a:schemeClr val="bg2"/>
                </a:solidFill>
                <a:latin typeface="Tiempos Headline Semibold" panose="02020703060303060403" pitchFamily="18" charset="0"/>
                <a:ea typeface="+mn-ea"/>
                <a:cs typeface="+mn-cs"/>
              </a:defRPr>
            </a:lvl1pPr>
            <a:lvl2pPr algn="ctr">
              <a:lnSpc>
                <a:spcPct val="89000"/>
              </a:lnSpc>
              <a:defRPr sz="1200">
                <a:solidFill>
                  <a:schemeClr val="bg2"/>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39" name="Text Placeholder 6"/>
          <p:cNvSpPr>
            <a:spLocks noGrp="1"/>
          </p:cNvSpPr>
          <p:nvPr>
            <p:ph type="body" sz="quarter" idx="45"/>
          </p:nvPr>
        </p:nvSpPr>
        <p:spPr>
          <a:xfrm>
            <a:off x="6122742" y="4392106"/>
            <a:ext cx="1821939" cy="1012859"/>
          </a:xfrm>
        </p:spPr>
        <p:txBody>
          <a:bodyPr>
            <a:noAutofit/>
          </a:bodyPr>
          <a:lstStyle>
            <a:lvl1pPr algn="ctr">
              <a:lnSpc>
                <a:spcPct val="89000"/>
              </a:lnSpc>
              <a:defRPr lang="en-US" sz="1600" b="0" kern="1200" dirty="0">
                <a:solidFill>
                  <a:schemeClr val="bg2"/>
                </a:solidFill>
                <a:latin typeface="Tiempos Headline Semibold" panose="02020703060303060403" pitchFamily="18" charset="0"/>
                <a:ea typeface="+mn-ea"/>
                <a:cs typeface="+mn-cs"/>
              </a:defRPr>
            </a:lvl1pPr>
            <a:lvl2pPr algn="ctr">
              <a:lnSpc>
                <a:spcPct val="89000"/>
              </a:lnSpc>
              <a:defRPr sz="1200">
                <a:solidFill>
                  <a:schemeClr val="bg2"/>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40" name="Text Placeholder 6"/>
          <p:cNvSpPr>
            <a:spLocks noGrp="1"/>
          </p:cNvSpPr>
          <p:nvPr>
            <p:ph type="body" sz="quarter" idx="46"/>
          </p:nvPr>
        </p:nvSpPr>
        <p:spPr>
          <a:xfrm>
            <a:off x="7998168" y="4392106"/>
            <a:ext cx="1821939" cy="1012859"/>
          </a:xfrm>
        </p:spPr>
        <p:txBody>
          <a:bodyPr>
            <a:noAutofit/>
          </a:bodyPr>
          <a:lstStyle>
            <a:lvl1pPr algn="ctr">
              <a:lnSpc>
                <a:spcPct val="89000"/>
              </a:lnSpc>
              <a:defRPr lang="en-US" sz="1600" b="0" kern="1200" dirty="0">
                <a:solidFill>
                  <a:schemeClr val="bg2"/>
                </a:solidFill>
                <a:latin typeface="Tiempos Headline Semibold" panose="02020703060303060403" pitchFamily="18" charset="0"/>
                <a:ea typeface="+mn-ea"/>
                <a:cs typeface="+mn-cs"/>
              </a:defRPr>
            </a:lvl1pPr>
            <a:lvl2pPr algn="ctr">
              <a:lnSpc>
                <a:spcPct val="89000"/>
              </a:lnSpc>
              <a:defRPr sz="1200">
                <a:solidFill>
                  <a:schemeClr val="bg2"/>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41" name="Text Placeholder 6"/>
          <p:cNvSpPr>
            <a:spLocks noGrp="1"/>
          </p:cNvSpPr>
          <p:nvPr>
            <p:ph type="body" sz="quarter" idx="47"/>
          </p:nvPr>
        </p:nvSpPr>
        <p:spPr>
          <a:xfrm>
            <a:off x="9873596" y="4392106"/>
            <a:ext cx="1821939" cy="1012859"/>
          </a:xfrm>
        </p:spPr>
        <p:txBody>
          <a:bodyPr>
            <a:noAutofit/>
          </a:bodyPr>
          <a:lstStyle>
            <a:lvl1pPr algn="ctr">
              <a:lnSpc>
                <a:spcPct val="89000"/>
              </a:lnSpc>
              <a:defRPr lang="en-US" sz="1600" b="0" kern="1200" dirty="0">
                <a:solidFill>
                  <a:schemeClr val="bg2"/>
                </a:solidFill>
                <a:latin typeface="Tiempos Headline Semibold" panose="02020703060303060403" pitchFamily="18" charset="0"/>
                <a:ea typeface="+mn-ea"/>
                <a:cs typeface="+mn-cs"/>
              </a:defRPr>
            </a:lvl1pPr>
            <a:lvl2pPr algn="ctr">
              <a:lnSpc>
                <a:spcPct val="89000"/>
              </a:lnSpc>
              <a:defRPr sz="1200">
                <a:solidFill>
                  <a:schemeClr val="bg2"/>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Tree>
    <p:extLst>
      <p:ext uri="{BB962C8B-B14F-4D97-AF65-F5344CB8AC3E}">
        <p14:creationId xmlns:p14="http://schemas.microsoft.com/office/powerpoint/2010/main" val="240183119"/>
      </p:ext>
    </p:extLst>
  </p:cSld>
  <p:clrMapOvr>
    <a:masterClrMapping/>
  </p:clrMapOvr>
  <p:extLst>
    <p:ext uri="{DCECCB84-F9BA-43D5-87BE-67443E8EF086}">
      <p15:sldGuideLst xmlns:p15="http://schemas.microsoft.com/office/powerpoint/2012/main">
        <p15:guide id="1" orient="horz" pos="648">
          <p15:clr>
            <a:srgbClr val="FBAE40"/>
          </p15:clr>
        </p15:guide>
        <p15:guide id="3" orient="horz" pos="984">
          <p15:clr>
            <a:srgbClr val="FBAE40"/>
          </p15:clr>
        </p15:guide>
        <p15:guide id="4" orient="horz" pos="108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eam - 10 up">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0981" y="475488"/>
            <a:ext cx="10043802" cy="557561"/>
          </a:xfrm>
        </p:spPr>
        <p:txBody>
          <a:bodyPr>
            <a:noAutofit/>
          </a:bodyPr>
          <a:lstStyle>
            <a:lvl1pPr>
              <a:defRPr cap="none" baseline="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1642946" y="6342488"/>
            <a:ext cx="1938454" cy="365125"/>
          </a:xfrm>
        </p:spPr>
        <p:txBody>
          <a:bodyPr>
            <a:noAutofit/>
          </a:bodyPr>
          <a:lstStyle>
            <a:lvl1pPr>
              <a:defRPr>
                <a:solidFill>
                  <a:schemeClr val="bg2"/>
                </a:solidFill>
              </a:defRPr>
            </a:lvl1pPr>
          </a:lstStyle>
          <a:p>
            <a:fld id="{B6941E7E-3E25-45A7-9EE6-3D8C805B96CD}" type="datetimeFigureOut">
              <a:rPr lang="en-US" smtClean="0"/>
              <a:pPr/>
              <a:t>6/11/2025</a:t>
            </a:fld>
            <a:endParaRPr lang="en-US" dirty="0"/>
          </a:p>
        </p:txBody>
      </p:sp>
      <p:sp>
        <p:nvSpPr>
          <p:cNvPr id="5" name="Footer Placeholder 4"/>
          <p:cNvSpPr>
            <a:spLocks noGrp="1"/>
          </p:cNvSpPr>
          <p:nvPr>
            <p:ph type="ftr" sz="quarter" idx="11"/>
          </p:nvPr>
        </p:nvSpPr>
        <p:spPr>
          <a:xfrm>
            <a:off x="3739376" y="6342488"/>
            <a:ext cx="7781692" cy="365125"/>
          </a:xfrm>
        </p:spPr>
        <p:txBody>
          <a:bodyPr>
            <a:noAutofit/>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11582399" y="6342488"/>
            <a:ext cx="492513" cy="365125"/>
          </a:xfrm>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8"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1"/>
          </a:solidFill>
          <a:ln w="2046" cap="flat">
            <a:noFill/>
            <a:prstDash val="solid"/>
            <a:miter/>
          </a:ln>
        </p:spPr>
        <p:txBody>
          <a:bodyPr rtlCol="0" anchor="ctr">
            <a:noAutofit/>
          </a:bodyPr>
          <a:lstStyle/>
          <a:p>
            <a:endParaRPr lang="en-US"/>
          </a:p>
        </p:txBody>
      </p:sp>
      <p:sp>
        <p:nvSpPr>
          <p:cNvPr id="10" name="Text Placeholder 9"/>
          <p:cNvSpPr>
            <a:spLocks noGrp="1"/>
          </p:cNvSpPr>
          <p:nvPr>
            <p:ph type="body" sz="quarter" idx="13" hasCustomPrompt="1"/>
          </p:nvPr>
        </p:nvSpPr>
        <p:spPr>
          <a:xfrm>
            <a:off x="1181100" y="1052580"/>
            <a:ext cx="10043993" cy="488950"/>
          </a:xfrm>
        </p:spPr>
        <p:txBody>
          <a:bodyPr>
            <a:noAutofit/>
          </a:bodyPr>
          <a:lstStyle>
            <a:lvl1pPr>
              <a:lnSpc>
                <a:spcPct val="90000"/>
              </a:lnSpc>
              <a:spcBef>
                <a:spcPts val="0"/>
              </a:spcBef>
              <a:defRPr sz="1800" b="0">
                <a:solidFill>
                  <a:schemeClr val="accent6"/>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328"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42" name="Picture Placeholder 5">
            <a:extLst>
              <a:ext uri="{FF2B5EF4-FFF2-40B4-BE49-F238E27FC236}">
                <a16:creationId xmlns:a16="http://schemas.microsoft.com/office/drawing/2014/main" id="{9568E948-5E80-2242-99C2-E6929FBCE231}"/>
              </a:ext>
            </a:extLst>
          </p:cNvPr>
          <p:cNvSpPr>
            <a:spLocks noGrp="1" noChangeAspect="1"/>
          </p:cNvSpPr>
          <p:nvPr>
            <p:ph type="pic" sz="quarter" idx="16"/>
          </p:nvPr>
        </p:nvSpPr>
        <p:spPr>
          <a:xfrm>
            <a:off x="1247743" y="1606500"/>
            <a:ext cx="1465934" cy="1465934"/>
          </a:xfrm>
          <a:prstGeom prst="ellipse">
            <a:avLst/>
          </a:prstGeom>
          <a:solidFill>
            <a:schemeClr val="bg1"/>
          </a:solidFill>
        </p:spPr>
        <p:txBody>
          <a:bodyPr>
            <a:noAutofit/>
          </a:bodyPr>
          <a:lstStyle>
            <a:lvl1pPr>
              <a:defRPr>
                <a:ln>
                  <a:noFill/>
                </a:ln>
                <a:noFill/>
              </a:defRPr>
            </a:lvl1pPr>
          </a:lstStyle>
          <a:p>
            <a:endParaRPr lang="en-US" dirty="0"/>
          </a:p>
        </p:txBody>
      </p:sp>
      <p:sp>
        <p:nvSpPr>
          <p:cNvPr id="45" name="Picture Placeholder 5">
            <a:extLst>
              <a:ext uri="{FF2B5EF4-FFF2-40B4-BE49-F238E27FC236}">
                <a16:creationId xmlns:a16="http://schemas.microsoft.com/office/drawing/2014/main" id="{B4F95867-90D8-FE4F-BAF1-6B8C57A3CF7A}"/>
              </a:ext>
            </a:extLst>
          </p:cNvPr>
          <p:cNvSpPr>
            <a:spLocks noGrp="1" noChangeAspect="1"/>
          </p:cNvSpPr>
          <p:nvPr>
            <p:ph type="pic" sz="quarter" idx="19"/>
          </p:nvPr>
        </p:nvSpPr>
        <p:spPr>
          <a:xfrm>
            <a:off x="3333624" y="1609394"/>
            <a:ext cx="1463040" cy="1463040"/>
          </a:xfrm>
          <a:prstGeom prst="ellipse">
            <a:avLst/>
          </a:prstGeom>
          <a:solidFill>
            <a:schemeClr val="bg1"/>
          </a:solidFill>
        </p:spPr>
        <p:txBody>
          <a:bodyPr>
            <a:noAutofit/>
          </a:bodyPr>
          <a:lstStyle>
            <a:lvl1pPr>
              <a:defRPr>
                <a:ln>
                  <a:noFill/>
                </a:ln>
                <a:noFill/>
              </a:defRPr>
            </a:lvl1pPr>
          </a:lstStyle>
          <a:p>
            <a:endParaRPr lang="en-US" dirty="0"/>
          </a:p>
        </p:txBody>
      </p:sp>
      <p:sp>
        <p:nvSpPr>
          <p:cNvPr id="46" name="Picture Placeholder 5">
            <a:extLst>
              <a:ext uri="{FF2B5EF4-FFF2-40B4-BE49-F238E27FC236}">
                <a16:creationId xmlns:a16="http://schemas.microsoft.com/office/drawing/2014/main" id="{87942FB9-26C9-F746-8140-3A806BBC44D2}"/>
              </a:ext>
            </a:extLst>
          </p:cNvPr>
          <p:cNvSpPr>
            <a:spLocks noGrp="1" noChangeAspect="1"/>
          </p:cNvSpPr>
          <p:nvPr>
            <p:ph type="pic" sz="quarter" idx="22"/>
          </p:nvPr>
        </p:nvSpPr>
        <p:spPr>
          <a:xfrm>
            <a:off x="5416611" y="1609394"/>
            <a:ext cx="1463040" cy="1463040"/>
          </a:xfrm>
          <a:prstGeom prst="ellipse">
            <a:avLst/>
          </a:prstGeom>
          <a:solidFill>
            <a:schemeClr val="bg1"/>
          </a:solidFill>
        </p:spPr>
        <p:txBody>
          <a:bodyPr>
            <a:noAutofit/>
          </a:bodyPr>
          <a:lstStyle>
            <a:lvl1pPr>
              <a:defRPr>
                <a:ln>
                  <a:noFill/>
                </a:ln>
                <a:noFill/>
              </a:defRPr>
            </a:lvl1pPr>
          </a:lstStyle>
          <a:p>
            <a:endParaRPr lang="en-US" dirty="0"/>
          </a:p>
        </p:txBody>
      </p:sp>
      <p:sp>
        <p:nvSpPr>
          <p:cNvPr id="47" name="Picture Placeholder 5">
            <a:extLst>
              <a:ext uri="{FF2B5EF4-FFF2-40B4-BE49-F238E27FC236}">
                <a16:creationId xmlns:a16="http://schemas.microsoft.com/office/drawing/2014/main" id="{E3AF80FB-D695-7D46-858C-3B02138FDA66}"/>
              </a:ext>
            </a:extLst>
          </p:cNvPr>
          <p:cNvSpPr>
            <a:spLocks noGrp="1" noChangeAspect="1"/>
          </p:cNvSpPr>
          <p:nvPr>
            <p:ph type="pic" sz="quarter" idx="25"/>
          </p:nvPr>
        </p:nvSpPr>
        <p:spPr>
          <a:xfrm>
            <a:off x="7499598" y="1609394"/>
            <a:ext cx="1463040" cy="1463040"/>
          </a:xfrm>
          <a:prstGeom prst="ellipse">
            <a:avLst/>
          </a:prstGeom>
          <a:solidFill>
            <a:schemeClr val="bg1"/>
          </a:solidFill>
        </p:spPr>
        <p:txBody>
          <a:bodyPr>
            <a:noAutofit/>
          </a:bodyPr>
          <a:lstStyle>
            <a:lvl1pPr>
              <a:defRPr>
                <a:ln>
                  <a:noFill/>
                </a:ln>
                <a:noFill/>
              </a:defRPr>
            </a:lvl1pPr>
          </a:lstStyle>
          <a:p>
            <a:endParaRPr lang="en-US" dirty="0"/>
          </a:p>
        </p:txBody>
      </p:sp>
      <p:sp>
        <p:nvSpPr>
          <p:cNvPr id="48" name="Picture Placeholder 5">
            <a:extLst>
              <a:ext uri="{FF2B5EF4-FFF2-40B4-BE49-F238E27FC236}">
                <a16:creationId xmlns:a16="http://schemas.microsoft.com/office/drawing/2014/main" id="{F4ED53F0-8D62-0847-AE24-2EAC921689EE}"/>
              </a:ext>
            </a:extLst>
          </p:cNvPr>
          <p:cNvSpPr>
            <a:spLocks noGrp="1" noChangeAspect="1"/>
          </p:cNvSpPr>
          <p:nvPr>
            <p:ph type="pic" sz="quarter" idx="28"/>
          </p:nvPr>
        </p:nvSpPr>
        <p:spPr>
          <a:xfrm>
            <a:off x="9582584" y="1609394"/>
            <a:ext cx="1463040" cy="1463040"/>
          </a:xfrm>
          <a:prstGeom prst="ellipse">
            <a:avLst/>
          </a:prstGeom>
          <a:solidFill>
            <a:schemeClr val="bg1"/>
          </a:solidFill>
        </p:spPr>
        <p:txBody>
          <a:bodyPr>
            <a:noAutofit/>
          </a:bodyPr>
          <a:lstStyle>
            <a:lvl1pPr>
              <a:defRPr>
                <a:ln>
                  <a:noFill/>
                </a:ln>
                <a:noFill/>
              </a:defRPr>
            </a:lvl1pPr>
          </a:lstStyle>
          <a:p>
            <a:endParaRPr lang="en-US" dirty="0"/>
          </a:p>
        </p:txBody>
      </p:sp>
      <p:sp>
        <p:nvSpPr>
          <p:cNvPr id="84" name="Picture Placeholder 5">
            <a:extLst>
              <a:ext uri="{FF2B5EF4-FFF2-40B4-BE49-F238E27FC236}">
                <a16:creationId xmlns:a16="http://schemas.microsoft.com/office/drawing/2014/main" id="{E5708F44-A4AF-1142-9692-4E663131B8B6}"/>
              </a:ext>
            </a:extLst>
          </p:cNvPr>
          <p:cNvSpPr>
            <a:spLocks noGrp="1" noChangeAspect="1"/>
          </p:cNvSpPr>
          <p:nvPr>
            <p:ph type="pic" sz="quarter" idx="42"/>
          </p:nvPr>
        </p:nvSpPr>
        <p:spPr>
          <a:xfrm>
            <a:off x="1247743" y="3920512"/>
            <a:ext cx="1465934" cy="1465934"/>
          </a:xfrm>
          <a:prstGeom prst="ellipse">
            <a:avLst/>
          </a:prstGeom>
          <a:solidFill>
            <a:schemeClr val="bg1"/>
          </a:solidFill>
        </p:spPr>
        <p:txBody>
          <a:bodyPr>
            <a:noAutofit/>
          </a:bodyPr>
          <a:lstStyle>
            <a:lvl1pPr>
              <a:lnSpc>
                <a:spcPct val="90000"/>
              </a:lnSpc>
              <a:defRPr>
                <a:ln>
                  <a:noFill/>
                </a:ln>
                <a:noFill/>
              </a:defRPr>
            </a:lvl1pPr>
          </a:lstStyle>
          <a:p>
            <a:endParaRPr lang="en-US" dirty="0"/>
          </a:p>
        </p:txBody>
      </p:sp>
      <p:sp>
        <p:nvSpPr>
          <p:cNvPr id="87" name="Picture Placeholder 5">
            <a:extLst>
              <a:ext uri="{FF2B5EF4-FFF2-40B4-BE49-F238E27FC236}">
                <a16:creationId xmlns:a16="http://schemas.microsoft.com/office/drawing/2014/main" id="{CD6AA1AE-3A14-DA49-BDA2-3379BAC94C65}"/>
              </a:ext>
            </a:extLst>
          </p:cNvPr>
          <p:cNvSpPr>
            <a:spLocks noGrp="1" noChangeAspect="1"/>
          </p:cNvSpPr>
          <p:nvPr>
            <p:ph type="pic" sz="quarter" idx="45"/>
          </p:nvPr>
        </p:nvSpPr>
        <p:spPr>
          <a:xfrm>
            <a:off x="3333624" y="3923406"/>
            <a:ext cx="1463040" cy="1463040"/>
          </a:xfrm>
          <a:prstGeom prst="ellipse">
            <a:avLst/>
          </a:prstGeom>
          <a:solidFill>
            <a:schemeClr val="bg1"/>
          </a:solidFill>
        </p:spPr>
        <p:txBody>
          <a:bodyPr>
            <a:noAutofit/>
          </a:bodyPr>
          <a:lstStyle>
            <a:lvl1pPr>
              <a:lnSpc>
                <a:spcPct val="90000"/>
              </a:lnSpc>
              <a:defRPr>
                <a:ln>
                  <a:noFill/>
                </a:ln>
                <a:noFill/>
              </a:defRPr>
            </a:lvl1pPr>
          </a:lstStyle>
          <a:p>
            <a:endParaRPr lang="en-US" dirty="0"/>
          </a:p>
        </p:txBody>
      </p:sp>
      <p:sp>
        <p:nvSpPr>
          <p:cNvPr id="88" name="Picture Placeholder 5">
            <a:extLst>
              <a:ext uri="{FF2B5EF4-FFF2-40B4-BE49-F238E27FC236}">
                <a16:creationId xmlns:a16="http://schemas.microsoft.com/office/drawing/2014/main" id="{00E46627-9DBA-4C42-871C-CBF1ECD01479}"/>
              </a:ext>
            </a:extLst>
          </p:cNvPr>
          <p:cNvSpPr>
            <a:spLocks noGrp="1" noChangeAspect="1"/>
          </p:cNvSpPr>
          <p:nvPr>
            <p:ph type="pic" sz="quarter" idx="46"/>
          </p:nvPr>
        </p:nvSpPr>
        <p:spPr>
          <a:xfrm>
            <a:off x="5416611" y="3923406"/>
            <a:ext cx="1463040" cy="1463040"/>
          </a:xfrm>
          <a:prstGeom prst="ellipse">
            <a:avLst/>
          </a:prstGeom>
          <a:solidFill>
            <a:schemeClr val="bg1"/>
          </a:solidFill>
        </p:spPr>
        <p:txBody>
          <a:bodyPr>
            <a:noAutofit/>
          </a:bodyPr>
          <a:lstStyle>
            <a:lvl1pPr>
              <a:lnSpc>
                <a:spcPct val="90000"/>
              </a:lnSpc>
              <a:defRPr>
                <a:ln>
                  <a:noFill/>
                </a:ln>
                <a:noFill/>
              </a:defRPr>
            </a:lvl1pPr>
          </a:lstStyle>
          <a:p>
            <a:endParaRPr lang="en-US" dirty="0"/>
          </a:p>
        </p:txBody>
      </p:sp>
      <p:sp>
        <p:nvSpPr>
          <p:cNvPr id="89" name="Picture Placeholder 5">
            <a:extLst>
              <a:ext uri="{FF2B5EF4-FFF2-40B4-BE49-F238E27FC236}">
                <a16:creationId xmlns:a16="http://schemas.microsoft.com/office/drawing/2014/main" id="{6A77C0DB-8ADA-5744-BF51-B4083521835A}"/>
              </a:ext>
            </a:extLst>
          </p:cNvPr>
          <p:cNvSpPr>
            <a:spLocks noGrp="1" noChangeAspect="1"/>
          </p:cNvSpPr>
          <p:nvPr>
            <p:ph type="pic" sz="quarter" idx="47"/>
          </p:nvPr>
        </p:nvSpPr>
        <p:spPr>
          <a:xfrm>
            <a:off x="7499598" y="3923406"/>
            <a:ext cx="1463040" cy="1463040"/>
          </a:xfrm>
          <a:prstGeom prst="ellipse">
            <a:avLst/>
          </a:prstGeom>
          <a:solidFill>
            <a:schemeClr val="bg1"/>
          </a:solidFill>
        </p:spPr>
        <p:txBody>
          <a:bodyPr>
            <a:noAutofit/>
          </a:bodyPr>
          <a:lstStyle>
            <a:lvl1pPr>
              <a:lnSpc>
                <a:spcPct val="90000"/>
              </a:lnSpc>
              <a:defRPr>
                <a:ln>
                  <a:noFill/>
                </a:ln>
                <a:noFill/>
              </a:defRPr>
            </a:lvl1pPr>
          </a:lstStyle>
          <a:p>
            <a:endParaRPr lang="en-US" dirty="0"/>
          </a:p>
        </p:txBody>
      </p:sp>
      <p:sp>
        <p:nvSpPr>
          <p:cNvPr id="90" name="Picture Placeholder 5">
            <a:extLst>
              <a:ext uri="{FF2B5EF4-FFF2-40B4-BE49-F238E27FC236}">
                <a16:creationId xmlns:a16="http://schemas.microsoft.com/office/drawing/2014/main" id="{05ED5FC9-F72C-1147-A495-AE8014BC71BB}"/>
              </a:ext>
            </a:extLst>
          </p:cNvPr>
          <p:cNvSpPr>
            <a:spLocks noGrp="1" noChangeAspect="1"/>
          </p:cNvSpPr>
          <p:nvPr>
            <p:ph type="pic" sz="quarter" idx="48"/>
          </p:nvPr>
        </p:nvSpPr>
        <p:spPr>
          <a:xfrm>
            <a:off x="9582584" y="3923406"/>
            <a:ext cx="1463040" cy="1463040"/>
          </a:xfrm>
          <a:prstGeom prst="ellipse">
            <a:avLst/>
          </a:prstGeom>
          <a:solidFill>
            <a:schemeClr val="bg1"/>
          </a:solidFill>
        </p:spPr>
        <p:txBody>
          <a:bodyPr>
            <a:noAutofit/>
          </a:bodyPr>
          <a:lstStyle>
            <a:lvl1pPr>
              <a:lnSpc>
                <a:spcPct val="90000"/>
              </a:lnSpc>
              <a:defRPr>
                <a:ln>
                  <a:noFill/>
                </a:ln>
                <a:noFill/>
              </a:defRPr>
            </a:lvl1pPr>
          </a:lstStyle>
          <a:p>
            <a:endParaRPr lang="en-US" dirty="0"/>
          </a:p>
        </p:txBody>
      </p:sp>
      <p:sp>
        <p:nvSpPr>
          <p:cNvPr id="51" name="Text Placeholder 6"/>
          <p:cNvSpPr>
            <a:spLocks noGrp="1"/>
          </p:cNvSpPr>
          <p:nvPr>
            <p:ph type="body" sz="quarter" idx="60"/>
          </p:nvPr>
        </p:nvSpPr>
        <p:spPr>
          <a:xfrm>
            <a:off x="1069739" y="3253921"/>
            <a:ext cx="1821939" cy="583581"/>
          </a:xfrm>
        </p:spPr>
        <p:txBody>
          <a:bodyPr>
            <a:noAutofit/>
          </a:bodyPr>
          <a:lstStyle>
            <a:lvl1pPr algn="ctr">
              <a:lnSpc>
                <a:spcPct val="90000"/>
              </a:lnSpc>
              <a:spcAft>
                <a:spcPts val="0"/>
              </a:spcAft>
              <a:defRPr sz="1600" b="0">
                <a:solidFill>
                  <a:schemeClr val="bg1"/>
                </a:solidFill>
                <a:latin typeface="Tiempos Headline Semibold" panose="02020703060303060403" pitchFamily="18" charset="0"/>
              </a:defRPr>
            </a:lvl1pPr>
            <a:lvl2pPr algn="ctr">
              <a:lnSpc>
                <a:spcPct val="90000"/>
              </a:lnSpc>
              <a:spcBef>
                <a:spcPts val="0"/>
              </a:spcBef>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lvl="0"/>
            <a:r>
              <a:rPr lang="en-US" dirty="0"/>
              <a:t>Edit Master text styles</a:t>
            </a:r>
          </a:p>
          <a:p>
            <a:pPr lvl="1"/>
            <a:r>
              <a:rPr lang="en-US" dirty="0"/>
              <a:t>Second level</a:t>
            </a:r>
          </a:p>
        </p:txBody>
      </p:sp>
      <p:sp>
        <p:nvSpPr>
          <p:cNvPr id="52" name="Text Placeholder 6"/>
          <p:cNvSpPr>
            <a:spLocks noGrp="1"/>
          </p:cNvSpPr>
          <p:nvPr>
            <p:ph type="body" sz="quarter" idx="61"/>
          </p:nvPr>
        </p:nvSpPr>
        <p:spPr>
          <a:xfrm>
            <a:off x="3153015" y="3253364"/>
            <a:ext cx="1821939" cy="583581"/>
          </a:xfrm>
        </p:spPr>
        <p:txBody>
          <a:bodyPr>
            <a:noAutofit/>
          </a:bodyPr>
          <a:lstStyle>
            <a:lvl1pPr algn="ctr">
              <a:lnSpc>
                <a:spcPct val="90000"/>
              </a:lnSpc>
              <a:spcAft>
                <a:spcPts val="0"/>
              </a:spcAft>
              <a:defRPr lang="en-US" sz="1600" b="0" kern="1200" dirty="0">
                <a:solidFill>
                  <a:schemeClr val="bg1"/>
                </a:solidFill>
                <a:latin typeface="Tiempos Headline Semibold" panose="02020703060303060403" pitchFamily="18" charset="0"/>
                <a:ea typeface="+mn-ea"/>
                <a:cs typeface="+mn-cs"/>
              </a:defRPr>
            </a:lvl1pPr>
            <a:lvl2pPr algn="ctr">
              <a:lnSpc>
                <a:spcPct val="90000"/>
              </a:lnSpc>
              <a:spcBef>
                <a:spcPts val="0"/>
              </a:spcBef>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53" name="Text Placeholder 6"/>
          <p:cNvSpPr>
            <a:spLocks noGrp="1"/>
          </p:cNvSpPr>
          <p:nvPr>
            <p:ph type="body" sz="quarter" idx="62"/>
          </p:nvPr>
        </p:nvSpPr>
        <p:spPr>
          <a:xfrm>
            <a:off x="5236291" y="3253921"/>
            <a:ext cx="1821939" cy="583581"/>
          </a:xfrm>
        </p:spPr>
        <p:txBody>
          <a:bodyPr>
            <a:noAutofit/>
          </a:bodyPr>
          <a:lstStyle>
            <a:lvl1pPr algn="ctr">
              <a:lnSpc>
                <a:spcPct val="90000"/>
              </a:lnSpc>
              <a:spcAft>
                <a:spcPts val="0"/>
              </a:spcAft>
              <a:defRPr lang="en-US" sz="1600" b="0" kern="1200" dirty="0">
                <a:solidFill>
                  <a:schemeClr val="bg1"/>
                </a:solidFill>
                <a:latin typeface="Tiempos Headline Semibold" panose="02020703060303060403" pitchFamily="18" charset="0"/>
                <a:ea typeface="+mn-ea"/>
                <a:cs typeface="+mn-cs"/>
              </a:defRPr>
            </a:lvl1pPr>
            <a:lvl2pPr algn="ctr">
              <a:lnSpc>
                <a:spcPct val="90000"/>
              </a:lnSpc>
              <a:spcBef>
                <a:spcPts val="0"/>
              </a:spcBef>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54" name="Text Placeholder 6"/>
          <p:cNvSpPr>
            <a:spLocks noGrp="1"/>
          </p:cNvSpPr>
          <p:nvPr>
            <p:ph type="body" sz="quarter" idx="63"/>
          </p:nvPr>
        </p:nvSpPr>
        <p:spPr>
          <a:xfrm>
            <a:off x="7319567" y="3253364"/>
            <a:ext cx="1821939" cy="583581"/>
          </a:xfrm>
        </p:spPr>
        <p:txBody>
          <a:bodyPr>
            <a:noAutofit/>
          </a:bodyPr>
          <a:lstStyle>
            <a:lvl1pPr algn="ctr">
              <a:lnSpc>
                <a:spcPct val="90000"/>
              </a:lnSpc>
              <a:spcAft>
                <a:spcPts val="0"/>
              </a:spcAft>
              <a:defRPr lang="en-US" sz="1600" b="0" kern="1200" dirty="0">
                <a:solidFill>
                  <a:schemeClr val="bg1"/>
                </a:solidFill>
                <a:latin typeface="Tiempos Headline Semibold" panose="02020703060303060403" pitchFamily="18" charset="0"/>
                <a:ea typeface="+mn-ea"/>
                <a:cs typeface="+mn-cs"/>
              </a:defRPr>
            </a:lvl1pPr>
            <a:lvl2pPr algn="ctr">
              <a:lnSpc>
                <a:spcPct val="90000"/>
              </a:lnSpc>
              <a:spcBef>
                <a:spcPts val="0"/>
              </a:spcBef>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55" name="Text Placeholder 6"/>
          <p:cNvSpPr>
            <a:spLocks noGrp="1"/>
          </p:cNvSpPr>
          <p:nvPr>
            <p:ph type="body" sz="quarter" idx="64"/>
          </p:nvPr>
        </p:nvSpPr>
        <p:spPr>
          <a:xfrm>
            <a:off x="9402844" y="3253921"/>
            <a:ext cx="1821939" cy="583581"/>
          </a:xfrm>
        </p:spPr>
        <p:txBody>
          <a:bodyPr>
            <a:noAutofit/>
          </a:bodyPr>
          <a:lstStyle>
            <a:lvl1pPr algn="ctr">
              <a:lnSpc>
                <a:spcPct val="90000"/>
              </a:lnSpc>
              <a:spcAft>
                <a:spcPts val="0"/>
              </a:spcAft>
              <a:defRPr lang="en-US" sz="1600" b="0" kern="1200" dirty="0">
                <a:solidFill>
                  <a:schemeClr val="bg1"/>
                </a:solidFill>
                <a:latin typeface="Tiempos Headline Semibold" panose="02020703060303060403" pitchFamily="18" charset="0"/>
                <a:ea typeface="+mn-ea"/>
                <a:cs typeface="+mn-cs"/>
              </a:defRPr>
            </a:lvl1pPr>
            <a:lvl2pPr algn="ctr">
              <a:lnSpc>
                <a:spcPct val="90000"/>
              </a:lnSpc>
              <a:spcBef>
                <a:spcPts val="0"/>
              </a:spcBef>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57" name="Text Placeholder 6"/>
          <p:cNvSpPr>
            <a:spLocks noGrp="1"/>
          </p:cNvSpPr>
          <p:nvPr>
            <p:ph type="body" sz="quarter" idx="66"/>
          </p:nvPr>
        </p:nvSpPr>
        <p:spPr>
          <a:xfrm>
            <a:off x="1069739" y="5607981"/>
            <a:ext cx="1821939" cy="583581"/>
          </a:xfrm>
        </p:spPr>
        <p:txBody>
          <a:bodyPr>
            <a:noAutofit/>
          </a:bodyPr>
          <a:lstStyle>
            <a:lvl1pPr algn="ctr">
              <a:lnSpc>
                <a:spcPct val="90000"/>
              </a:lnSpc>
              <a:spcAft>
                <a:spcPts val="0"/>
              </a:spcAft>
              <a:defRPr lang="en-US" sz="1600" b="0" kern="1200" dirty="0">
                <a:solidFill>
                  <a:schemeClr val="bg1"/>
                </a:solidFill>
                <a:latin typeface="Tiempos Headline Semibold" panose="02020703060303060403" pitchFamily="18" charset="0"/>
                <a:ea typeface="+mn-ea"/>
                <a:cs typeface="+mn-cs"/>
              </a:defRPr>
            </a:lvl1pPr>
            <a:lvl2pPr algn="ctr">
              <a:lnSpc>
                <a:spcPct val="90000"/>
              </a:lnSpc>
              <a:spcBef>
                <a:spcPts val="0"/>
              </a:spcBef>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58" name="Text Placeholder 6"/>
          <p:cNvSpPr>
            <a:spLocks noGrp="1"/>
          </p:cNvSpPr>
          <p:nvPr>
            <p:ph type="body" sz="quarter" idx="67"/>
          </p:nvPr>
        </p:nvSpPr>
        <p:spPr>
          <a:xfrm>
            <a:off x="3153015" y="5607424"/>
            <a:ext cx="1821939" cy="583581"/>
          </a:xfrm>
        </p:spPr>
        <p:txBody>
          <a:bodyPr>
            <a:noAutofit/>
          </a:bodyPr>
          <a:lstStyle>
            <a:lvl1pPr algn="ctr">
              <a:lnSpc>
                <a:spcPct val="90000"/>
              </a:lnSpc>
              <a:spcAft>
                <a:spcPts val="0"/>
              </a:spcAft>
              <a:defRPr lang="en-US" sz="1600" b="0" kern="1200" dirty="0">
                <a:solidFill>
                  <a:schemeClr val="bg1"/>
                </a:solidFill>
                <a:latin typeface="Tiempos Headline Semibold" panose="02020703060303060403" pitchFamily="18" charset="0"/>
                <a:ea typeface="+mn-ea"/>
                <a:cs typeface="+mn-cs"/>
              </a:defRPr>
            </a:lvl1pPr>
            <a:lvl2pPr algn="ctr">
              <a:lnSpc>
                <a:spcPct val="90000"/>
              </a:lnSpc>
              <a:spcBef>
                <a:spcPts val="0"/>
              </a:spcBef>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59" name="Text Placeholder 6"/>
          <p:cNvSpPr>
            <a:spLocks noGrp="1"/>
          </p:cNvSpPr>
          <p:nvPr>
            <p:ph type="body" sz="quarter" idx="68"/>
          </p:nvPr>
        </p:nvSpPr>
        <p:spPr>
          <a:xfrm>
            <a:off x="5236291" y="5607981"/>
            <a:ext cx="1821939" cy="583581"/>
          </a:xfrm>
        </p:spPr>
        <p:txBody>
          <a:bodyPr>
            <a:noAutofit/>
          </a:bodyPr>
          <a:lstStyle>
            <a:lvl1pPr algn="ctr">
              <a:lnSpc>
                <a:spcPct val="90000"/>
              </a:lnSpc>
              <a:spcAft>
                <a:spcPts val="0"/>
              </a:spcAft>
              <a:defRPr lang="en-US" sz="1600" b="0" kern="1200" dirty="0">
                <a:solidFill>
                  <a:schemeClr val="bg1"/>
                </a:solidFill>
                <a:latin typeface="Tiempos Headline Semibold" panose="02020703060303060403" pitchFamily="18" charset="0"/>
                <a:ea typeface="+mn-ea"/>
                <a:cs typeface="+mn-cs"/>
              </a:defRPr>
            </a:lvl1pPr>
            <a:lvl2pPr algn="ctr">
              <a:lnSpc>
                <a:spcPct val="90000"/>
              </a:lnSpc>
              <a:spcBef>
                <a:spcPts val="0"/>
              </a:spcBef>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60" name="Text Placeholder 6"/>
          <p:cNvSpPr>
            <a:spLocks noGrp="1"/>
          </p:cNvSpPr>
          <p:nvPr>
            <p:ph type="body" sz="quarter" idx="69"/>
          </p:nvPr>
        </p:nvSpPr>
        <p:spPr>
          <a:xfrm>
            <a:off x="7319567" y="5607424"/>
            <a:ext cx="1821939" cy="583581"/>
          </a:xfrm>
        </p:spPr>
        <p:txBody>
          <a:bodyPr>
            <a:noAutofit/>
          </a:bodyPr>
          <a:lstStyle>
            <a:lvl1pPr algn="ctr">
              <a:lnSpc>
                <a:spcPct val="90000"/>
              </a:lnSpc>
              <a:spcAft>
                <a:spcPts val="0"/>
              </a:spcAft>
              <a:defRPr lang="en-US" sz="1600" b="0" kern="1200" dirty="0">
                <a:solidFill>
                  <a:schemeClr val="bg1"/>
                </a:solidFill>
                <a:latin typeface="Tiempos Headline Semibold" panose="02020703060303060403" pitchFamily="18" charset="0"/>
                <a:ea typeface="+mn-ea"/>
                <a:cs typeface="+mn-cs"/>
              </a:defRPr>
            </a:lvl1pPr>
            <a:lvl2pPr algn="ctr">
              <a:lnSpc>
                <a:spcPct val="90000"/>
              </a:lnSpc>
              <a:spcBef>
                <a:spcPts val="0"/>
              </a:spcBef>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61" name="Text Placeholder 6"/>
          <p:cNvSpPr>
            <a:spLocks noGrp="1"/>
          </p:cNvSpPr>
          <p:nvPr>
            <p:ph type="body" sz="quarter" idx="70"/>
          </p:nvPr>
        </p:nvSpPr>
        <p:spPr>
          <a:xfrm>
            <a:off x="9402844" y="5607981"/>
            <a:ext cx="1821939" cy="583581"/>
          </a:xfrm>
        </p:spPr>
        <p:txBody>
          <a:bodyPr>
            <a:noAutofit/>
          </a:bodyPr>
          <a:lstStyle>
            <a:lvl1pPr algn="ctr">
              <a:lnSpc>
                <a:spcPct val="90000"/>
              </a:lnSpc>
              <a:spcAft>
                <a:spcPts val="0"/>
              </a:spcAft>
              <a:defRPr lang="en-US" sz="1600" b="0" kern="1200" dirty="0">
                <a:solidFill>
                  <a:schemeClr val="bg1"/>
                </a:solidFill>
                <a:latin typeface="Tiempos Headline Semibold" panose="02020703060303060403" pitchFamily="18" charset="0"/>
                <a:ea typeface="+mn-ea"/>
                <a:cs typeface="+mn-cs"/>
              </a:defRPr>
            </a:lvl1pPr>
            <a:lvl2pPr algn="ctr">
              <a:lnSpc>
                <a:spcPct val="90000"/>
              </a:lnSpc>
              <a:spcBef>
                <a:spcPts val="0"/>
              </a:spcBef>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Tree>
    <p:extLst>
      <p:ext uri="{BB962C8B-B14F-4D97-AF65-F5344CB8AC3E}">
        <p14:creationId xmlns:p14="http://schemas.microsoft.com/office/powerpoint/2010/main" val="271255506"/>
      </p:ext>
    </p:extLst>
  </p:cSld>
  <p:clrMapOvr>
    <a:masterClrMapping/>
  </p:clrMapOvr>
  <p:extLst>
    <p:ext uri="{DCECCB84-F9BA-43D5-87BE-67443E8EF086}">
      <p15:sldGuideLst xmlns:p15="http://schemas.microsoft.com/office/powerpoint/2012/main">
        <p15:guide id="1" orient="horz" pos="648">
          <p15:clr>
            <a:srgbClr val="FBAE40"/>
          </p15:clr>
        </p15:guide>
        <p15:guide id="3" orient="horz" pos="984">
          <p15:clr>
            <a:srgbClr val="FBAE40"/>
          </p15:clr>
        </p15:guide>
        <p15:guide id="4" orient="horz" pos="108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eam - 12 up">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0981" y="475488"/>
            <a:ext cx="10043802" cy="557561"/>
          </a:xfrm>
        </p:spPr>
        <p:txBody>
          <a:bodyPr>
            <a:noAutofit/>
          </a:bodyPr>
          <a:lstStyle>
            <a:lvl1pPr>
              <a:defRPr cap="none" baseline="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1642946" y="6342488"/>
            <a:ext cx="1938454" cy="365125"/>
          </a:xfrm>
        </p:spPr>
        <p:txBody>
          <a:bodyPr>
            <a:noAutofit/>
          </a:bodyPr>
          <a:lstStyle>
            <a:lvl1pPr>
              <a:defRPr>
                <a:solidFill>
                  <a:schemeClr val="bg2"/>
                </a:solidFill>
              </a:defRPr>
            </a:lvl1pPr>
          </a:lstStyle>
          <a:p>
            <a:fld id="{B6941E7E-3E25-45A7-9EE6-3D8C805B96CD}" type="datetimeFigureOut">
              <a:rPr lang="en-US" smtClean="0"/>
              <a:pPr/>
              <a:t>6/11/2025</a:t>
            </a:fld>
            <a:endParaRPr lang="en-US" dirty="0"/>
          </a:p>
        </p:txBody>
      </p:sp>
      <p:sp>
        <p:nvSpPr>
          <p:cNvPr id="5" name="Footer Placeholder 4"/>
          <p:cNvSpPr>
            <a:spLocks noGrp="1"/>
          </p:cNvSpPr>
          <p:nvPr>
            <p:ph type="ftr" sz="quarter" idx="11"/>
          </p:nvPr>
        </p:nvSpPr>
        <p:spPr>
          <a:xfrm>
            <a:off x="3739376" y="6342488"/>
            <a:ext cx="7781692" cy="365125"/>
          </a:xfrm>
        </p:spPr>
        <p:txBody>
          <a:bodyPr>
            <a:noAutofit/>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11582399" y="6342488"/>
            <a:ext cx="492513" cy="365125"/>
          </a:xfrm>
        </p:spPr>
        <p:txBody>
          <a:bodyPr>
            <a:noAutofit/>
          </a:bodyPr>
          <a:lstStyle>
            <a:lvl1pPr>
              <a:defRPr>
                <a:solidFill>
                  <a:schemeClr val="bg2"/>
                </a:solidFill>
              </a:defRPr>
            </a:lvl1pPr>
          </a:lstStyle>
          <a:p>
            <a:fld id="{9FA39958-4547-491A-AB55-4DC9AA84292E}" type="slidenum">
              <a:rPr lang="en-US" smtClean="0"/>
              <a:pPr/>
              <a:t>‹#›</a:t>
            </a:fld>
            <a:endParaRPr lang="en-US"/>
          </a:p>
        </p:txBody>
      </p:sp>
      <p:sp>
        <p:nvSpPr>
          <p:cNvPr id="8"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1"/>
          </a:solidFill>
          <a:ln w="2046" cap="flat">
            <a:noFill/>
            <a:prstDash val="solid"/>
            <a:miter/>
          </a:ln>
        </p:spPr>
        <p:txBody>
          <a:bodyPr rtlCol="0" anchor="ctr">
            <a:noAutofit/>
          </a:bodyPr>
          <a:lstStyle/>
          <a:p>
            <a:endParaRPr lang="en-US"/>
          </a:p>
        </p:txBody>
      </p:sp>
      <p:sp>
        <p:nvSpPr>
          <p:cNvPr id="10" name="Text Placeholder 9"/>
          <p:cNvSpPr>
            <a:spLocks noGrp="1"/>
          </p:cNvSpPr>
          <p:nvPr>
            <p:ph type="body" sz="quarter" idx="13" hasCustomPrompt="1"/>
          </p:nvPr>
        </p:nvSpPr>
        <p:spPr>
          <a:xfrm>
            <a:off x="1181100" y="1052580"/>
            <a:ext cx="10043993" cy="488950"/>
          </a:xfrm>
        </p:spPr>
        <p:txBody>
          <a:bodyPr>
            <a:noAutofit/>
          </a:bodyPr>
          <a:lstStyle>
            <a:lvl1pPr>
              <a:lnSpc>
                <a:spcPct val="90000"/>
              </a:lnSpc>
              <a:spcBef>
                <a:spcPts val="0"/>
              </a:spcBef>
              <a:defRPr sz="1800" b="0">
                <a:solidFill>
                  <a:schemeClr val="accent6"/>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328"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42" name="Picture Placeholder 5">
            <a:extLst>
              <a:ext uri="{FF2B5EF4-FFF2-40B4-BE49-F238E27FC236}">
                <a16:creationId xmlns:a16="http://schemas.microsoft.com/office/drawing/2014/main" id="{9568E948-5E80-2242-99C2-E6929FBCE231}"/>
              </a:ext>
            </a:extLst>
          </p:cNvPr>
          <p:cNvSpPr>
            <a:spLocks noGrp="1" noChangeAspect="1"/>
          </p:cNvSpPr>
          <p:nvPr>
            <p:ph type="pic" sz="quarter" idx="16"/>
          </p:nvPr>
        </p:nvSpPr>
        <p:spPr>
          <a:xfrm>
            <a:off x="674467" y="1606500"/>
            <a:ext cx="1465934" cy="1465934"/>
          </a:xfrm>
          <a:prstGeom prst="ellipse">
            <a:avLst/>
          </a:prstGeom>
          <a:solidFill>
            <a:schemeClr val="bg1"/>
          </a:solidFill>
        </p:spPr>
        <p:txBody>
          <a:bodyPr>
            <a:noAutofit/>
          </a:bodyPr>
          <a:lstStyle>
            <a:lvl1pPr>
              <a:defRPr>
                <a:ln>
                  <a:noFill/>
                </a:ln>
                <a:noFill/>
              </a:defRPr>
            </a:lvl1pPr>
          </a:lstStyle>
          <a:p>
            <a:endParaRPr lang="en-US" dirty="0"/>
          </a:p>
        </p:txBody>
      </p:sp>
      <p:sp>
        <p:nvSpPr>
          <p:cNvPr id="45" name="Picture Placeholder 5">
            <a:extLst>
              <a:ext uri="{FF2B5EF4-FFF2-40B4-BE49-F238E27FC236}">
                <a16:creationId xmlns:a16="http://schemas.microsoft.com/office/drawing/2014/main" id="{B4F95867-90D8-FE4F-BAF1-6B8C57A3CF7A}"/>
              </a:ext>
            </a:extLst>
          </p:cNvPr>
          <p:cNvSpPr>
            <a:spLocks noGrp="1" noChangeAspect="1"/>
          </p:cNvSpPr>
          <p:nvPr>
            <p:ph type="pic" sz="quarter" idx="19"/>
          </p:nvPr>
        </p:nvSpPr>
        <p:spPr>
          <a:xfrm>
            <a:off x="2552498" y="1609394"/>
            <a:ext cx="1463040" cy="1463040"/>
          </a:xfrm>
          <a:prstGeom prst="ellipse">
            <a:avLst/>
          </a:prstGeom>
          <a:solidFill>
            <a:schemeClr val="bg1"/>
          </a:solidFill>
        </p:spPr>
        <p:txBody>
          <a:bodyPr>
            <a:noAutofit/>
          </a:bodyPr>
          <a:lstStyle>
            <a:lvl1pPr>
              <a:defRPr>
                <a:ln>
                  <a:noFill/>
                </a:ln>
                <a:noFill/>
              </a:defRPr>
            </a:lvl1pPr>
          </a:lstStyle>
          <a:p>
            <a:endParaRPr lang="en-US" dirty="0"/>
          </a:p>
        </p:txBody>
      </p:sp>
      <p:sp>
        <p:nvSpPr>
          <p:cNvPr id="46" name="Picture Placeholder 5">
            <a:extLst>
              <a:ext uri="{FF2B5EF4-FFF2-40B4-BE49-F238E27FC236}">
                <a16:creationId xmlns:a16="http://schemas.microsoft.com/office/drawing/2014/main" id="{87942FB9-26C9-F746-8140-3A806BBC44D2}"/>
              </a:ext>
            </a:extLst>
          </p:cNvPr>
          <p:cNvSpPr>
            <a:spLocks noGrp="1" noChangeAspect="1"/>
          </p:cNvSpPr>
          <p:nvPr>
            <p:ph type="pic" sz="quarter" idx="22"/>
          </p:nvPr>
        </p:nvSpPr>
        <p:spPr>
          <a:xfrm>
            <a:off x="4427635" y="1609394"/>
            <a:ext cx="1463040" cy="1463040"/>
          </a:xfrm>
          <a:prstGeom prst="ellipse">
            <a:avLst/>
          </a:prstGeom>
          <a:solidFill>
            <a:schemeClr val="bg1"/>
          </a:solidFill>
        </p:spPr>
        <p:txBody>
          <a:bodyPr>
            <a:noAutofit/>
          </a:bodyPr>
          <a:lstStyle>
            <a:lvl1pPr>
              <a:defRPr>
                <a:ln>
                  <a:noFill/>
                </a:ln>
                <a:noFill/>
              </a:defRPr>
            </a:lvl1pPr>
          </a:lstStyle>
          <a:p>
            <a:endParaRPr lang="en-US" dirty="0"/>
          </a:p>
        </p:txBody>
      </p:sp>
      <p:sp>
        <p:nvSpPr>
          <p:cNvPr id="47" name="Picture Placeholder 5">
            <a:extLst>
              <a:ext uri="{FF2B5EF4-FFF2-40B4-BE49-F238E27FC236}">
                <a16:creationId xmlns:a16="http://schemas.microsoft.com/office/drawing/2014/main" id="{E3AF80FB-D695-7D46-858C-3B02138FDA66}"/>
              </a:ext>
            </a:extLst>
          </p:cNvPr>
          <p:cNvSpPr>
            <a:spLocks noGrp="1" noChangeAspect="1"/>
          </p:cNvSpPr>
          <p:nvPr>
            <p:ph type="pic" sz="quarter" idx="25"/>
          </p:nvPr>
        </p:nvSpPr>
        <p:spPr>
          <a:xfrm>
            <a:off x="6302772" y="1609394"/>
            <a:ext cx="1463040" cy="1463040"/>
          </a:xfrm>
          <a:prstGeom prst="ellipse">
            <a:avLst/>
          </a:prstGeom>
          <a:solidFill>
            <a:schemeClr val="bg1"/>
          </a:solidFill>
        </p:spPr>
        <p:txBody>
          <a:bodyPr>
            <a:noAutofit/>
          </a:bodyPr>
          <a:lstStyle>
            <a:lvl1pPr>
              <a:defRPr>
                <a:ln>
                  <a:noFill/>
                </a:ln>
                <a:noFill/>
              </a:defRPr>
            </a:lvl1pPr>
          </a:lstStyle>
          <a:p>
            <a:endParaRPr lang="en-US" dirty="0"/>
          </a:p>
        </p:txBody>
      </p:sp>
      <p:sp>
        <p:nvSpPr>
          <p:cNvPr id="48" name="Picture Placeholder 5">
            <a:extLst>
              <a:ext uri="{FF2B5EF4-FFF2-40B4-BE49-F238E27FC236}">
                <a16:creationId xmlns:a16="http://schemas.microsoft.com/office/drawing/2014/main" id="{F4ED53F0-8D62-0847-AE24-2EAC921689EE}"/>
              </a:ext>
            </a:extLst>
          </p:cNvPr>
          <p:cNvSpPr>
            <a:spLocks noGrp="1" noChangeAspect="1"/>
          </p:cNvSpPr>
          <p:nvPr>
            <p:ph type="pic" sz="quarter" idx="28"/>
          </p:nvPr>
        </p:nvSpPr>
        <p:spPr>
          <a:xfrm>
            <a:off x="8177909" y="1609394"/>
            <a:ext cx="1463040" cy="1463040"/>
          </a:xfrm>
          <a:prstGeom prst="ellipse">
            <a:avLst/>
          </a:prstGeom>
          <a:solidFill>
            <a:schemeClr val="bg1"/>
          </a:solidFill>
        </p:spPr>
        <p:txBody>
          <a:bodyPr>
            <a:noAutofit/>
          </a:bodyPr>
          <a:lstStyle>
            <a:lvl1pPr>
              <a:defRPr>
                <a:ln>
                  <a:noFill/>
                </a:ln>
                <a:noFill/>
              </a:defRPr>
            </a:lvl1pPr>
          </a:lstStyle>
          <a:p>
            <a:endParaRPr lang="en-US" dirty="0"/>
          </a:p>
        </p:txBody>
      </p:sp>
      <p:sp>
        <p:nvSpPr>
          <p:cNvPr id="49" name="Picture Placeholder 5">
            <a:extLst>
              <a:ext uri="{FF2B5EF4-FFF2-40B4-BE49-F238E27FC236}">
                <a16:creationId xmlns:a16="http://schemas.microsoft.com/office/drawing/2014/main" id="{454D6722-8BD1-4549-9874-9249F87F0EA1}"/>
              </a:ext>
            </a:extLst>
          </p:cNvPr>
          <p:cNvSpPr>
            <a:spLocks noGrp="1" noChangeAspect="1"/>
          </p:cNvSpPr>
          <p:nvPr>
            <p:ph type="pic" sz="quarter" idx="31"/>
          </p:nvPr>
        </p:nvSpPr>
        <p:spPr>
          <a:xfrm>
            <a:off x="10053046" y="1609394"/>
            <a:ext cx="1463040" cy="1463040"/>
          </a:xfrm>
          <a:prstGeom prst="ellipse">
            <a:avLst/>
          </a:prstGeom>
          <a:solidFill>
            <a:schemeClr val="bg1"/>
          </a:solidFill>
        </p:spPr>
        <p:txBody>
          <a:bodyPr>
            <a:noAutofit/>
          </a:bodyPr>
          <a:lstStyle>
            <a:lvl1pPr>
              <a:defRPr>
                <a:ln>
                  <a:noFill/>
                </a:ln>
                <a:noFill/>
              </a:defRPr>
            </a:lvl1pPr>
          </a:lstStyle>
          <a:p>
            <a:endParaRPr lang="en-US" dirty="0"/>
          </a:p>
        </p:txBody>
      </p:sp>
      <p:sp>
        <p:nvSpPr>
          <p:cNvPr id="84" name="Picture Placeholder 5">
            <a:extLst>
              <a:ext uri="{FF2B5EF4-FFF2-40B4-BE49-F238E27FC236}">
                <a16:creationId xmlns:a16="http://schemas.microsoft.com/office/drawing/2014/main" id="{E5708F44-A4AF-1142-9692-4E663131B8B6}"/>
              </a:ext>
            </a:extLst>
          </p:cNvPr>
          <p:cNvSpPr>
            <a:spLocks noGrp="1" noChangeAspect="1"/>
          </p:cNvSpPr>
          <p:nvPr>
            <p:ph type="pic" sz="quarter" idx="42"/>
          </p:nvPr>
        </p:nvSpPr>
        <p:spPr>
          <a:xfrm>
            <a:off x="674467" y="3920512"/>
            <a:ext cx="1465934" cy="1465934"/>
          </a:xfrm>
          <a:prstGeom prst="ellipse">
            <a:avLst/>
          </a:prstGeom>
          <a:solidFill>
            <a:schemeClr val="bg1"/>
          </a:solidFill>
        </p:spPr>
        <p:txBody>
          <a:bodyPr>
            <a:noAutofit/>
          </a:bodyPr>
          <a:lstStyle>
            <a:lvl1pPr>
              <a:lnSpc>
                <a:spcPct val="90000"/>
              </a:lnSpc>
              <a:defRPr>
                <a:ln>
                  <a:noFill/>
                </a:ln>
                <a:noFill/>
              </a:defRPr>
            </a:lvl1pPr>
          </a:lstStyle>
          <a:p>
            <a:endParaRPr lang="en-US" dirty="0"/>
          </a:p>
        </p:txBody>
      </p:sp>
      <p:sp>
        <p:nvSpPr>
          <p:cNvPr id="87" name="Picture Placeholder 5">
            <a:extLst>
              <a:ext uri="{FF2B5EF4-FFF2-40B4-BE49-F238E27FC236}">
                <a16:creationId xmlns:a16="http://schemas.microsoft.com/office/drawing/2014/main" id="{CD6AA1AE-3A14-DA49-BDA2-3379BAC94C65}"/>
              </a:ext>
            </a:extLst>
          </p:cNvPr>
          <p:cNvSpPr>
            <a:spLocks noGrp="1" noChangeAspect="1"/>
          </p:cNvSpPr>
          <p:nvPr>
            <p:ph type="pic" sz="quarter" idx="45"/>
          </p:nvPr>
        </p:nvSpPr>
        <p:spPr>
          <a:xfrm>
            <a:off x="2552498" y="3923406"/>
            <a:ext cx="1463040" cy="1463040"/>
          </a:xfrm>
          <a:prstGeom prst="ellipse">
            <a:avLst/>
          </a:prstGeom>
          <a:solidFill>
            <a:schemeClr val="bg1"/>
          </a:solidFill>
        </p:spPr>
        <p:txBody>
          <a:bodyPr>
            <a:noAutofit/>
          </a:bodyPr>
          <a:lstStyle>
            <a:lvl1pPr>
              <a:lnSpc>
                <a:spcPct val="90000"/>
              </a:lnSpc>
              <a:defRPr>
                <a:ln>
                  <a:noFill/>
                </a:ln>
                <a:noFill/>
              </a:defRPr>
            </a:lvl1pPr>
          </a:lstStyle>
          <a:p>
            <a:endParaRPr lang="en-US" dirty="0"/>
          </a:p>
        </p:txBody>
      </p:sp>
      <p:sp>
        <p:nvSpPr>
          <p:cNvPr id="88" name="Picture Placeholder 5">
            <a:extLst>
              <a:ext uri="{FF2B5EF4-FFF2-40B4-BE49-F238E27FC236}">
                <a16:creationId xmlns:a16="http://schemas.microsoft.com/office/drawing/2014/main" id="{00E46627-9DBA-4C42-871C-CBF1ECD01479}"/>
              </a:ext>
            </a:extLst>
          </p:cNvPr>
          <p:cNvSpPr>
            <a:spLocks noGrp="1" noChangeAspect="1"/>
          </p:cNvSpPr>
          <p:nvPr>
            <p:ph type="pic" sz="quarter" idx="46"/>
          </p:nvPr>
        </p:nvSpPr>
        <p:spPr>
          <a:xfrm>
            <a:off x="4427635" y="3923406"/>
            <a:ext cx="1463040" cy="1463040"/>
          </a:xfrm>
          <a:prstGeom prst="ellipse">
            <a:avLst/>
          </a:prstGeom>
          <a:solidFill>
            <a:schemeClr val="bg1"/>
          </a:solidFill>
        </p:spPr>
        <p:txBody>
          <a:bodyPr>
            <a:noAutofit/>
          </a:bodyPr>
          <a:lstStyle>
            <a:lvl1pPr>
              <a:lnSpc>
                <a:spcPct val="90000"/>
              </a:lnSpc>
              <a:defRPr>
                <a:ln>
                  <a:noFill/>
                </a:ln>
                <a:noFill/>
              </a:defRPr>
            </a:lvl1pPr>
          </a:lstStyle>
          <a:p>
            <a:endParaRPr lang="en-US" dirty="0"/>
          </a:p>
        </p:txBody>
      </p:sp>
      <p:sp>
        <p:nvSpPr>
          <p:cNvPr id="89" name="Picture Placeholder 5">
            <a:extLst>
              <a:ext uri="{FF2B5EF4-FFF2-40B4-BE49-F238E27FC236}">
                <a16:creationId xmlns:a16="http://schemas.microsoft.com/office/drawing/2014/main" id="{6A77C0DB-8ADA-5744-BF51-B4083521835A}"/>
              </a:ext>
            </a:extLst>
          </p:cNvPr>
          <p:cNvSpPr>
            <a:spLocks noGrp="1" noChangeAspect="1"/>
          </p:cNvSpPr>
          <p:nvPr>
            <p:ph type="pic" sz="quarter" idx="47"/>
          </p:nvPr>
        </p:nvSpPr>
        <p:spPr>
          <a:xfrm>
            <a:off x="6302772" y="3923406"/>
            <a:ext cx="1463040" cy="1463040"/>
          </a:xfrm>
          <a:prstGeom prst="ellipse">
            <a:avLst/>
          </a:prstGeom>
          <a:solidFill>
            <a:schemeClr val="bg1"/>
          </a:solidFill>
        </p:spPr>
        <p:txBody>
          <a:bodyPr>
            <a:noAutofit/>
          </a:bodyPr>
          <a:lstStyle>
            <a:lvl1pPr>
              <a:lnSpc>
                <a:spcPct val="90000"/>
              </a:lnSpc>
              <a:defRPr>
                <a:ln>
                  <a:noFill/>
                </a:ln>
                <a:noFill/>
              </a:defRPr>
            </a:lvl1pPr>
          </a:lstStyle>
          <a:p>
            <a:endParaRPr lang="en-US" dirty="0"/>
          </a:p>
        </p:txBody>
      </p:sp>
      <p:sp>
        <p:nvSpPr>
          <p:cNvPr id="90" name="Picture Placeholder 5">
            <a:extLst>
              <a:ext uri="{FF2B5EF4-FFF2-40B4-BE49-F238E27FC236}">
                <a16:creationId xmlns:a16="http://schemas.microsoft.com/office/drawing/2014/main" id="{05ED5FC9-F72C-1147-A495-AE8014BC71BB}"/>
              </a:ext>
            </a:extLst>
          </p:cNvPr>
          <p:cNvSpPr>
            <a:spLocks noGrp="1" noChangeAspect="1"/>
          </p:cNvSpPr>
          <p:nvPr>
            <p:ph type="pic" sz="quarter" idx="48"/>
          </p:nvPr>
        </p:nvSpPr>
        <p:spPr>
          <a:xfrm>
            <a:off x="8177909" y="3923406"/>
            <a:ext cx="1463040" cy="1463040"/>
          </a:xfrm>
          <a:prstGeom prst="ellipse">
            <a:avLst/>
          </a:prstGeom>
          <a:solidFill>
            <a:schemeClr val="bg1"/>
          </a:solidFill>
        </p:spPr>
        <p:txBody>
          <a:bodyPr>
            <a:noAutofit/>
          </a:bodyPr>
          <a:lstStyle>
            <a:lvl1pPr>
              <a:lnSpc>
                <a:spcPct val="90000"/>
              </a:lnSpc>
              <a:defRPr>
                <a:ln>
                  <a:noFill/>
                </a:ln>
                <a:noFill/>
              </a:defRPr>
            </a:lvl1pPr>
          </a:lstStyle>
          <a:p>
            <a:endParaRPr lang="en-US" dirty="0"/>
          </a:p>
        </p:txBody>
      </p:sp>
      <p:sp>
        <p:nvSpPr>
          <p:cNvPr id="91" name="Picture Placeholder 5">
            <a:extLst>
              <a:ext uri="{FF2B5EF4-FFF2-40B4-BE49-F238E27FC236}">
                <a16:creationId xmlns:a16="http://schemas.microsoft.com/office/drawing/2014/main" id="{6C1333C3-FE1F-F941-A4D0-879CA7EC808E}"/>
              </a:ext>
            </a:extLst>
          </p:cNvPr>
          <p:cNvSpPr>
            <a:spLocks noGrp="1" noChangeAspect="1"/>
          </p:cNvSpPr>
          <p:nvPr>
            <p:ph type="pic" sz="quarter" idx="49"/>
          </p:nvPr>
        </p:nvSpPr>
        <p:spPr>
          <a:xfrm>
            <a:off x="10053046" y="3923406"/>
            <a:ext cx="1463040" cy="1463040"/>
          </a:xfrm>
          <a:prstGeom prst="ellipse">
            <a:avLst/>
          </a:prstGeom>
          <a:solidFill>
            <a:schemeClr val="bg1"/>
          </a:solidFill>
        </p:spPr>
        <p:txBody>
          <a:bodyPr>
            <a:noAutofit/>
          </a:bodyPr>
          <a:lstStyle>
            <a:lvl1pPr>
              <a:lnSpc>
                <a:spcPct val="90000"/>
              </a:lnSpc>
              <a:defRPr>
                <a:ln>
                  <a:noFill/>
                </a:ln>
                <a:noFill/>
              </a:defRPr>
            </a:lvl1pPr>
          </a:lstStyle>
          <a:p>
            <a:endParaRPr lang="en-US" dirty="0"/>
          </a:p>
        </p:txBody>
      </p:sp>
      <p:sp>
        <p:nvSpPr>
          <p:cNvPr id="51" name="Text Placeholder 6"/>
          <p:cNvSpPr>
            <a:spLocks noGrp="1"/>
          </p:cNvSpPr>
          <p:nvPr>
            <p:ph type="body" sz="quarter" idx="60"/>
          </p:nvPr>
        </p:nvSpPr>
        <p:spPr>
          <a:xfrm>
            <a:off x="496463" y="3253921"/>
            <a:ext cx="1821939" cy="583581"/>
          </a:xfrm>
        </p:spPr>
        <p:txBody>
          <a:bodyPr>
            <a:noAutofit/>
          </a:bodyPr>
          <a:lstStyle>
            <a:lvl1pPr algn="ctr">
              <a:lnSpc>
                <a:spcPct val="90000"/>
              </a:lnSpc>
              <a:spcAft>
                <a:spcPts val="0"/>
              </a:spcAft>
              <a:defRPr sz="1600" b="0">
                <a:solidFill>
                  <a:schemeClr val="bg1"/>
                </a:solidFill>
                <a:latin typeface="Tiempos Headline Semibold" panose="02020703060303060403" pitchFamily="18" charset="0"/>
              </a:defRPr>
            </a:lvl1pPr>
            <a:lvl2pPr algn="ctr">
              <a:lnSpc>
                <a:spcPct val="90000"/>
              </a:lnSpc>
              <a:spcBef>
                <a:spcPts val="0"/>
              </a:spcBef>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lvl="0"/>
            <a:r>
              <a:rPr lang="en-US" dirty="0"/>
              <a:t>Edit Master text styles</a:t>
            </a:r>
          </a:p>
          <a:p>
            <a:pPr lvl="1"/>
            <a:r>
              <a:rPr lang="en-US" dirty="0"/>
              <a:t>Second level</a:t>
            </a:r>
          </a:p>
        </p:txBody>
      </p:sp>
      <p:sp>
        <p:nvSpPr>
          <p:cNvPr id="52" name="Text Placeholder 6"/>
          <p:cNvSpPr>
            <a:spLocks noGrp="1"/>
          </p:cNvSpPr>
          <p:nvPr>
            <p:ph type="body" sz="quarter" idx="61"/>
          </p:nvPr>
        </p:nvSpPr>
        <p:spPr>
          <a:xfrm>
            <a:off x="2371890" y="3253364"/>
            <a:ext cx="1821939" cy="583581"/>
          </a:xfrm>
        </p:spPr>
        <p:txBody>
          <a:bodyPr>
            <a:noAutofit/>
          </a:bodyPr>
          <a:lstStyle>
            <a:lvl1pPr algn="ctr">
              <a:lnSpc>
                <a:spcPct val="90000"/>
              </a:lnSpc>
              <a:spcAft>
                <a:spcPts val="0"/>
              </a:spcAft>
              <a:defRPr lang="en-US" sz="1600" b="0" kern="1200" dirty="0">
                <a:solidFill>
                  <a:schemeClr val="bg1"/>
                </a:solidFill>
                <a:latin typeface="Tiempos Headline Semibold" panose="02020703060303060403" pitchFamily="18" charset="0"/>
                <a:ea typeface="+mn-ea"/>
                <a:cs typeface="+mn-cs"/>
              </a:defRPr>
            </a:lvl1pPr>
            <a:lvl2pPr algn="ctr">
              <a:lnSpc>
                <a:spcPct val="90000"/>
              </a:lnSpc>
              <a:spcBef>
                <a:spcPts val="0"/>
              </a:spcBef>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53" name="Text Placeholder 6"/>
          <p:cNvSpPr>
            <a:spLocks noGrp="1"/>
          </p:cNvSpPr>
          <p:nvPr>
            <p:ph type="body" sz="quarter" idx="62"/>
          </p:nvPr>
        </p:nvSpPr>
        <p:spPr>
          <a:xfrm>
            <a:off x="4247316" y="3253921"/>
            <a:ext cx="1821939" cy="583581"/>
          </a:xfrm>
        </p:spPr>
        <p:txBody>
          <a:bodyPr>
            <a:noAutofit/>
          </a:bodyPr>
          <a:lstStyle>
            <a:lvl1pPr algn="ctr">
              <a:lnSpc>
                <a:spcPct val="90000"/>
              </a:lnSpc>
              <a:spcAft>
                <a:spcPts val="0"/>
              </a:spcAft>
              <a:defRPr lang="en-US" sz="1600" b="0" kern="1200" dirty="0">
                <a:solidFill>
                  <a:schemeClr val="bg1"/>
                </a:solidFill>
                <a:latin typeface="Tiempos Headline Semibold" panose="02020703060303060403" pitchFamily="18" charset="0"/>
                <a:ea typeface="+mn-ea"/>
                <a:cs typeface="+mn-cs"/>
              </a:defRPr>
            </a:lvl1pPr>
            <a:lvl2pPr algn="ctr">
              <a:lnSpc>
                <a:spcPct val="90000"/>
              </a:lnSpc>
              <a:spcBef>
                <a:spcPts val="0"/>
              </a:spcBef>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54" name="Text Placeholder 6"/>
          <p:cNvSpPr>
            <a:spLocks noGrp="1"/>
          </p:cNvSpPr>
          <p:nvPr>
            <p:ph type="body" sz="quarter" idx="63"/>
          </p:nvPr>
        </p:nvSpPr>
        <p:spPr>
          <a:xfrm>
            <a:off x="6122743" y="3253364"/>
            <a:ext cx="1821939" cy="583581"/>
          </a:xfrm>
        </p:spPr>
        <p:txBody>
          <a:bodyPr>
            <a:noAutofit/>
          </a:bodyPr>
          <a:lstStyle>
            <a:lvl1pPr algn="ctr">
              <a:lnSpc>
                <a:spcPct val="90000"/>
              </a:lnSpc>
              <a:spcAft>
                <a:spcPts val="0"/>
              </a:spcAft>
              <a:defRPr lang="en-US" sz="1600" b="0" kern="1200" dirty="0">
                <a:solidFill>
                  <a:schemeClr val="bg1"/>
                </a:solidFill>
                <a:latin typeface="Tiempos Headline Semibold" panose="02020703060303060403" pitchFamily="18" charset="0"/>
                <a:ea typeface="+mn-ea"/>
                <a:cs typeface="+mn-cs"/>
              </a:defRPr>
            </a:lvl1pPr>
            <a:lvl2pPr algn="ctr">
              <a:lnSpc>
                <a:spcPct val="90000"/>
              </a:lnSpc>
              <a:spcBef>
                <a:spcPts val="0"/>
              </a:spcBef>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55" name="Text Placeholder 6"/>
          <p:cNvSpPr>
            <a:spLocks noGrp="1"/>
          </p:cNvSpPr>
          <p:nvPr>
            <p:ph type="body" sz="quarter" idx="64"/>
          </p:nvPr>
        </p:nvSpPr>
        <p:spPr>
          <a:xfrm>
            <a:off x="7998169" y="3253921"/>
            <a:ext cx="1821939" cy="583581"/>
          </a:xfrm>
        </p:spPr>
        <p:txBody>
          <a:bodyPr>
            <a:noAutofit/>
          </a:bodyPr>
          <a:lstStyle>
            <a:lvl1pPr algn="ctr">
              <a:lnSpc>
                <a:spcPct val="90000"/>
              </a:lnSpc>
              <a:spcAft>
                <a:spcPts val="0"/>
              </a:spcAft>
              <a:defRPr lang="en-US" sz="1600" b="0" kern="1200" dirty="0">
                <a:solidFill>
                  <a:schemeClr val="bg1"/>
                </a:solidFill>
                <a:latin typeface="Tiempos Headline Semibold" panose="02020703060303060403" pitchFamily="18" charset="0"/>
                <a:ea typeface="+mn-ea"/>
                <a:cs typeface="+mn-cs"/>
              </a:defRPr>
            </a:lvl1pPr>
            <a:lvl2pPr algn="ctr">
              <a:lnSpc>
                <a:spcPct val="90000"/>
              </a:lnSpc>
              <a:spcBef>
                <a:spcPts val="0"/>
              </a:spcBef>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56" name="Text Placeholder 6"/>
          <p:cNvSpPr>
            <a:spLocks noGrp="1"/>
          </p:cNvSpPr>
          <p:nvPr>
            <p:ph type="body" sz="quarter" idx="65"/>
          </p:nvPr>
        </p:nvSpPr>
        <p:spPr>
          <a:xfrm>
            <a:off x="9873596" y="3253364"/>
            <a:ext cx="1821939" cy="583581"/>
          </a:xfrm>
        </p:spPr>
        <p:txBody>
          <a:bodyPr>
            <a:noAutofit/>
          </a:bodyPr>
          <a:lstStyle>
            <a:lvl1pPr algn="ctr">
              <a:lnSpc>
                <a:spcPct val="90000"/>
              </a:lnSpc>
              <a:spcAft>
                <a:spcPts val="0"/>
              </a:spcAft>
              <a:defRPr lang="en-US" sz="1600" b="0" kern="1200" dirty="0">
                <a:solidFill>
                  <a:schemeClr val="bg1"/>
                </a:solidFill>
                <a:latin typeface="Tiempos Headline Semibold" panose="02020703060303060403" pitchFamily="18" charset="0"/>
                <a:ea typeface="+mn-ea"/>
                <a:cs typeface="+mn-cs"/>
              </a:defRPr>
            </a:lvl1pPr>
            <a:lvl2pPr algn="ctr">
              <a:lnSpc>
                <a:spcPct val="90000"/>
              </a:lnSpc>
              <a:spcBef>
                <a:spcPts val="0"/>
              </a:spcBef>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57" name="Text Placeholder 6"/>
          <p:cNvSpPr>
            <a:spLocks noGrp="1"/>
          </p:cNvSpPr>
          <p:nvPr>
            <p:ph type="body" sz="quarter" idx="66"/>
          </p:nvPr>
        </p:nvSpPr>
        <p:spPr>
          <a:xfrm>
            <a:off x="496463" y="5607981"/>
            <a:ext cx="1821939" cy="583581"/>
          </a:xfrm>
        </p:spPr>
        <p:txBody>
          <a:bodyPr>
            <a:noAutofit/>
          </a:bodyPr>
          <a:lstStyle>
            <a:lvl1pPr algn="ctr">
              <a:lnSpc>
                <a:spcPct val="90000"/>
              </a:lnSpc>
              <a:spcAft>
                <a:spcPts val="0"/>
              </a:spcAft>
              <a:defRPr lang="en-US" sz="1600" b="0" kern="1200" dirty="0">
                <a:solidFill>
                  <a:schemeClr val="bg1"/>
                </a:solidFill>
                <a:latin typeface="Tiempos Headline Semibold" panose="02020703060303060403" pitchFamily="18" charset="0"/>
                <a:ea typeface="+mn-ea"/>
                <a:cs typeface="+mn-cs"/>
              </a:defRPr>
            </a:lvl1pPr>
            <a:lvl2pPr algn="ctr">
              <a:lnSpc>
                <a:spcPct val="90000"/>
              </a:lnSpc>
              <a:spcBef>
                <a:spcPts val="0"/>
              </a:spcBef>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58" name="Text Placeholder 6"/>
          <p:cNvSpPr>
            <a:spLocks noGrp="1"/>
          </p:cNvSpPr>
          <p:nvPr>
            <p:ph type="body" sz="quarter" idx="67"/>
          </p:nvPr>
        </p:nvSpPr>
        <p:spPr>
          <a:xfrm>
            <a:off x="2371890" y="5607424"/>
            <a:ext cx="1821939" cy="583581"/>
          </a:xfrm>
        </p:spPr>
        <p:txBody>
          <a:bodyPr>
            <a:noAutofit/>
          </a:bodyPr>
          <a:lstStyle>
            <a:lvl1pPr algn="ctr">
              <a:lnSpc>
                <a:spcPct val="90000"/>
              </a:lnSpc>
              <a:spcAft>
                <a:spcPts val="0"/>
              </a:spcAft>
              <a:defRPr lang="en-US" sz="1600" b="0" kern="1200" dirty="0">
                <a:solidFill>
                  <a:schemeClr val="bg1"/>
                </a:solidFill>
                <a:latin typeface="Tiempos Headline Semibold" panose="02020703060303060403" pitchFamily="18" charset="0"/>
                <a:ea typeface="+mn-ea"/>
                <a:cs typeface="+mn-cs"/>
              </a:defRPr>
            </a:lvl1pPr>
            <a:lvl2pPr algn="ctr">
              <a:lnSpc>
                <a:spcPct val="90000"/>
              </a:lnSpc>
              <a:spcBef>
                <a:spcPts val="0"/>
              </a:spcBef>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59" name="Text Placeholder 6"/>
          <p:cNvSpPr>
            <a:spLocks noGrp="1"/>
          </p:cNvSpPr>
          <p:nvPr>
            <p:ph type="body" sz="quarter" idx="68"/>
          </p:nvPr>
        </p:nvSpPr>
        <p:spPr>
          <a:xfrm>
            <a:off x="4247316" y="5607981"/>
            <a:ext cx="1821939" cy="583581"/>
          </a:xfrm>
        </p:spPr>
        <p:txBody>
          <a:bodyPr>
            <a:noAutofit/>
          </a:bodyPr>
          <a:lstStyle>
            <a:lvl1pPr algn="ctr">
              <a:lnSpc>
                <a:spcPct val="90000"/>
              </a:lnSpc>
              <a:spcAft>
                <a:spcPts val="0"/>
              </a:spcAft>
              <a:defRPr lang="en-US" sz="1600" b="0" kern="1200" dirty="0">
                <a:solidFill>
                  <a:schemeClr val="bg1"/>
                </a:solidFill>
                <a:latin typeface="Tiempos Headline Semibold" panose="02020703060303060403" pitchFamily="18" charset="0"/>
                <a:ea typeface="+mn-ea"/>
                <a:cs typeface="+mn-cs"/>
              </a:defRPr>
            </a:lvl1pPr>
            <a:lvl2pPr algn="ctr">
              <a:lnSpc>
                <a:spcPct val="90000"/>
              </a:lnSpc>
              <a:spcBef>
                <a:spcPts val="0"/>
              </a:spcBef>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60" name="Text Placeholder 6"/>
          <p:cNvSpPr>
            <a:spLocks noGrp="1"/>
          </p:cNvSpPr>
          <p:nvPr>
            <p:ph type="body" sz="quarter" idx="69"/>
          </p:nvPr>
        </p:nvSpPr>
        <p:spPr>
          <a:xfrm>
            <a:off x="6122743" y="5607424"/>
            <a:ext cx="1821939" cy="583581"/>
          </a:xfrm>
        </p:spPr>
        <p:txBody>
          <a:bodyPr>
            <a:noAutofit/>
          </a:bodyPr>
          <a:lstStyle>
            <a:lvl1pPr algn="ctr">
              <a:lnSpc>
                <a:spcPct val="90000"/>
              </a:lnSpc>
              <a:spcAft>
                <a:spcPts val="0"/>
              </a:spcAft>
              <a:defRPr lang="en-US" sz="1600" b="0" kern="1200" dirty="0">
                <a:solidFill>
                  <a:schemeClr val="bg1"/>
                </a:solidFill>
                <a:latin typeface="Tiempos Headline Semibold" panose="02020703060303060403" pitchFamily="18" charset="0"/>
                <a:ea typeface="+mn-ea"/>
                <a:cs typeface="+mn-cs"/>
              </a:defRPr>
            </a:lvl1pPr>
            <a:lvl2pPr algn="ctr">
              <a:lnSpc>
                <a:spcPct val="90000"/>
              </a:lnSpc>
              <a:spcBef>
                <a:spcPts val="0"/>
              </a:spcBef>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61" name="Text Placeholder 6"/>
          <p:cNvSpPr>
            <a:spLocks noGrp="1"/>
          </p:cNvSpPr>
          <p:nvPr>
            <p:ph type="body" sz="quarter" idx="70"/>
          </p:nvPr>
        </p:nvSpPr>
        <p:spPr>
          <a:xfrm>
            <a:off x="7998169" y="5607981"/>
            <a:ext cx="1821939" cy="583581"/>
          </a:xfrm>
        </p:spPr>
        <p:txBody>
          <a:bodyPr>
            <a:noAutofit/>
          </a:bodyPr>
          <a:lstStyle>
            <a:lvl1pPr algn="ctr">
              <a:lnSpc>
                <a:spcPct val="90000"/>
              </a:lnSpc>
              <a:spcAft>
                <a:spcPts val="0"/>
              </a:spcAft>
              <a:defRPr lang="en-US" sz="1600" b="0" kern="1200" dirty="0">
                <a:solidFill>
                  <a:schemeClr val="bg1"/>
                </a:solidFill>
                <a:latin typeface="Tiempos Headline Semibold" panose="02020703060303060403" pitchFamily="18" charset="0"/>
                <a:ea typeface="+mn-ea"/>
                <a:cs typeface="+mn-cs"/>
              </a:defRPr>
            </a:lvl1pPr>
            <a:lvl2pPr algn="ctr">
              <a:lnSpc>
                <a:spcPct val="90000"/>
              </a:lnSpc>
              <a:spcBef>
                <a:spcPts val="0"/>
              </a:spcBef>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
        <p:nvSpPr>
          <p:cNvPr id="62" name="Text Placeholder 6"/>
          <p:cNvSpPr>
            <a:spLocks noGrp="1"/>
          </p:cNvSpPr>
          <p:nvPr>
            <p:ph type="body" sz="quarter" idx="71"/>
          </p:nvPr>
        </p:nvSpPr>
        <p:spPr>
          <a:xfrm>
            <a:off x="9873596" y="5607424"/>
            <a:ext cx="1821939" cy="583581"/>
          </a:xfrm>
        </p:spPr>
        <p:txBody>
          <a:bodyPr>
            <a:noAutofit/>
          </a:bodyPr>
          <a:lstStyle>
            <a:lvl1pPr algn="ctr">
              <a:lnSpc>
                <a:spcPct val="90000"/>
              </a:lnSpc>
              <a:spcAft>
                <a:spcPts val="0"/>
              </a:spcAft>
              <a:defRPr lang="en-US" sz="1600" b="0" kern="1200" dirty="0">
                <a:solidFill>
                  <a:schemeClr val="bg1"/>
                </a:solidFill>
                <a:latin typeface="Tiempos Headline Semibold" panose="02020703060303060403" pitchFamily="18" charset="0"/>
                <a:ea typeface="+mn-ea"/>
                <a:cs typeface="+mn-cs"/>
              </a:defRPr>
            </a:lvl1pPr>
            <a:lvl2pPr algn="ctr">
              <a:lnSpc>
                <a:spcPct val="90000"/>
              </a:lnSpc>
              <a:spcBef>
                <a:spcPts val="0"/>
              </a:spcBef>
              <a:defRPr sz="1200">
                <a:solidFill>
                  <a:schemeClr val="bg1"/>
                </a:solidFill>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lvl="1"/>
            <a:r>
              <a:rPr lang="en-US" dirty="0"/>
              <a:t>Second level</a:t>
            </a:r>
          </a:p>
        </p:txBody>
      </p:sp>
    </p:spTree>
    <p:extLst>
      <p:ext uri="{BB962C8B-B14F-4D97-AF65-F5344CB8AC3E}">
        <p14:creationId xmlns:p14="http://schemas.microsoft.com/office/powerpoint/2010/main" val="1859504721"/>
      </p:ext>
    </p:extLst>
  </p:cSld>
  <p:clrMapOvr>
    <a:masterClrMapping/>
  </p:clrMapOvr>
  <p:extLst>
    <p:ext uri="{DCECCB84-F9BA-43D5-87BE-67443E8EF086}">
      <p15:sldGuideLst xmlns:p15="http://schemas.microsoft.com/office/powerpoint/2012/main">
        <p15:guide id="1" orient="horz" pos="648">
          <p15:clr>
            <a:srgbClr val="FBAE40"/>
          </p15:clr>
        </p15:guide>
        <p15:guide id="3" orient="horz" pos="984">
          <p15:clr>
            <a:srgbClr val="FBAE40"/>
          </p15:clr>
        </p15:guide>
        <p15:guide id="4" orient="horz" pos="108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eam Lea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0E105EF9-A6A1-594B-BD0B-319F7CFF2BFF}"/>
              </a:ext>
            </a:extLst>
          </p:cNvPr>
          <p:cNvSpPr/>
          <p:nvPr/>
        </p:nvSpPr>
        <p:spPr>
          <a:xfrm>
            <a:off x="328" y="0"/>
            <a:ext cx="48764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p:cNvSpPr>
            <a:spLocks noGrp="1"/>
          </p:cNvSpPr>
          <p:nvPr>
            <p:ph type="title" hasCustomPrompt="1"/>
          </p:nvPr>
        </p:nvSpPr>
        <p:spPr>
          <a:xfrm>
            <a:off x="5320887" y="475488"/>
            <a:ext cx="6417630" cy="557561"/>
          </a:xfrm>
        </p:spPr>
        <p:txBody>
          <a:bodyPr>
            <a:noAutofit/>
          </a:bodyPr>
          <a:lstStyle>
            <a:lvl1pPr>
              <a:defRPr cap="none" baseline="0">
                <a:solidFill>
                  <a:schemeClr val="tx1"/>
                </a:solidFill>
              </a:defRPr>
            </a:lvl1pPr>
          </a:lstStyle>
          <a:p>
            <a:r>
              <a:rPr lang="en-US" dirty="0"/>
              <a:t>Click to edit title</a:t>
            </a:r>
          </a:p>
        </p:txBody>
      </p:sp>
      <p:sp>
        <p:nvSpPr>
          <p:cNvPr id="4" name="Date Placeholder 3"/>
          <p:cNvSpPr>
            <a:spLocks noGrp="1"/>
          </p:cNvSpPr>
          <p:nvPr>
            <p:ph type="dt" sz="half" idx="10"/>
          </p:nvPr>
        </p:nvSpPr>
        <p:spPr>
          <a:xfrm>
            <a:off x="5159297" y="6342488"/>
            <a:ext cx="1938454" cy="365125"/>
          </a:xfrm>
        </p:spPr>
        <p:txBody>
          <a:bodyPr>
            <a:noAutofit/>
          </a:bodyPr>
          <a:lstStyle>
            <a:lvl1pPr>
              <a:defRPr>
                <a:solidFill>
                  <a:schemeClr val="bg1">
                    <a:lumMod val="65000"/>
                  </a:schemeClr>
                </a:solidFill>
              </a:defRPr>
            </a:lvl1pPr>
          </a:lstStyle>
          <a:p>
            <a:fld id="{B6941E7E-3E25-45A7-9EE6-3D8C805B96CD}" type="datetimeFigureOut">
              <a:rPr lang="en-US" smtClean="0"/>
              <a:pPr/>
              <a:t>6/11/2025</a:t>
            </a:fld>
            <a:endParaRPr lang="en-US" dirty="0"/>
          </a:p>
        </p:txBody>
      </p:sp>
      <p:sp>
        <p:nvSpPr>
          <p:cNvPr id="5" name="Footer Placeholder 4"/>
          <p:cNvSpPr>
            <a:spLocks noGrp="1"/>
          </p:cNvSpPr>
          <p:nvPr>
            <p:ph type="ftr" sz="quarter" idx="11"/>
          </p:nvPr>
        </p:nvSpPr>
        <p:spPr>
          <a:xfrm>
            <a:off x="7300332" y="6342488"/>
            <a:ext cx="4220736" cy="365125"/>
          </a:xfrm>
        </p:spPr>
        <p:txBody>
          <a:bodyPr>
            <a:noAutofit/>
          </a:bodyPr>
          <a:lstStyle>
            <a:lvl1pPr>
              <a:defRPr>
                <a:solidFill>
                  <a:schemeClr val="bg1">
                    <a:lumMod val="65000"/>
                  </a:schemeClr>
                </a:solidFill>
              </a:defRPr>
            </a:lvl1pPr>
          </a:lstStyle>
          <a:p>
            <a:endParaRPr lang="en-US" dirty="0"/>
          </a:p>
        </p:txBody>
      </p:sp>
      <p:sp>
        <p:nvSpPr>
          <p:cNvPr id="6" name="Slide Number Placeholder 5"/>
          <p:cNvSpPr>
            <a:spLocks noGrp="1"/>
          </p:cNvSpPr>
          <p:nvPr>
            <p:ph type="sldNum" sz="quarter" idx="12"/>
          </p:nvPr>
        </p:nvSpPr>
        <p:spPr>
          <a:xfrm>
            <a:off x="11582399" y="6342488"/>
            <a:ext cx="492513" cy="365125"/>
          </a:xfrm>
        </p:spPr>
        <p:txBody>
          <a:bodyPr>
            <a:noAutofit/>
          </a:bodyPr>
          <a:lstStyle>
            <a:lvl1pPr>
              <a:defRPr>
                <a:solidFill>
                  <a:schemeClr val="bg1">
                    <a:lumMod val="65000"/>
                  </a:schemeClr>
                </a:solidFill>
              </a:defRPr>
            </a:lvl1pPr>
          </a:lstStyle>
          <a:p>
            <a:fld id="{9FA39958-4547-491A-AB55-4DC9AA84292E}" type="slidenum">
              <a:rPr lang="en-US" smtClean="0"/>
              <a:pPr/>
              <a:t>‹#›</a:t>
            </a:fld>
            <a:endParaRPr lang="en-US"/>
          </a:p>
        </p:txBody>
      </p:sp>
      <p:sp>
        <p:nvSpPr>
          <p:cNvPr id="8" name="Graphic 102">
            <a:extLst>
              <a:ext uri="{FF2B5EF4-FFF2-40B4-BE49-F238E27FC236}">
                <a16:creationId xmlns:a16="http://schemas.microsoft.com/office/drawing/2014/main" id="{BADF8685-750A-6B40-9F79-B0512BA0B13A}"/>
              </a:ext>
            </a:extLst>
          </p:cNvPr>
          <p:cNvSpPr/>
          <p:nvPr/>
        </p:nvSpPr>
        <p:spPr>
          <a:xfrm>
            <a:off x="169517" y="6216764"/>
            <a:ext cx="782384" cy="522789"/>
          </a:xfrm>
          <a:custGeom>
            <a:avLst/>
            <a:gdLst>
              <a:gd name="connsiteX0" fmla="*/ 376534 w 1105366"/>
              <a:gd name="connsiteY0" fmla="*/ 224372 h 738606"/>
              <a:gd name="connsiteX1" fmla="*/ 377688 w 1105366"/>
              <a:gd name="connsiteY1" fmla="*/ 224615 h 738606"/>
              <a:gd name="connsiteX2" fmla="*/ 383058 w 1105366"/>
              <a:gd name="connsiteY2" fmla="*/ 221136 h 738606"/>
              <a:gd name="connsiteX3" fmla="*/ 412184 w 1105366"/>
              <a:gd name="connsiteY3" fmla="*/ 85320 h 738606"/>
              <a:gd name="connsiteX4" fmla="*/ 408713 w 1105366"/>
              <a:gd name="connsiteY4" fmla="*/ 79963 h 738606"/>
              <a:gd name="connsiteX5" fmla="*/ 407561 w 1105366"/>
              <a:gd name="connsiteY5" fmla="*/ 79722 h 738606"/>
              <a:gd name="connsiteX6" fmla="*/ 402194 w 1105366"/>
              <a:gd name="connsiteY6" fmla="*/ 83201 h 738606"/>
              <a:gd name="connsiteX7" fmla="*/ 373061 w 1105366"/>
              <a:gd name="connsiteY7" fmla="*/ 219011 h 738606"/>
              <a:gd name="connsiteX8" fmla="*/ 376534 w 1105366"/>
              <a:gd name="connsiteY8" fmla="*/ 224372 h 738606"/>
              <a:gd name="connsiteX9" fmla="*/ 317100 w 1105366"/>
              <a:gd name="connsiteY9" fmla="*/ 277542 h 738606"/>
              <a:gd name="connsiteX10" fmla="*/ 322702 w 1105366"/>
              <a:gd name="connsiteY10" fmla="*/ 280620 h 738606"/>
              <a:gd name="connsiteX11" fmla="*/ 323833 w 1105366"/>
              <a:gd name="connsiteY11" fmla="*/ 280293 h 738606"/>
              <a:gd name="connsiteX12" fmla="*/ 326915 w 1105366"/>
              <a:gd name="connsiteY12" fmla="*/ 274692 h 738606"/>
              <a:gd name="connsiteX13" fmla="*/ 272631 w 1105366"/>
              <a:gd name="connsiteY13" fmla="*/ 88042 h 738606"/>
              <a:gd name="connsiteX14" fmla="*/ 267027 w 1105366"/>
              <a:gd name="connsiteY14" fmla="*/ 84960 h 738606"/>
              <a:gd name="connsiteX15" fmla="*/ 265897 w 1105366"/>
              <a:gd name="connsiteY15" fmla="*/ 85289 h 738606"/>
              <a:gd name="connsiteX16" fmla="*/ 262815 w 1105366"/>
              <a:gd name="connsiteY16" fmla="*/ 90889 h 738606"/>
              <a:gd name="connsiteX17" fmla="*/ 317100 w 1105366"/>
              <a:gd name="connsiteY17" fmla="*/ 277542 h 738606"/>
              <a:gd name="connsiteX18" fmla="*/ 278616 w 1105366"/>
              <a:gd name="connsiteY18" fmla="*/ 428835 h 738606"/>
              <a:gd name="connsiteX19" fmla="*/ 272890 w 1105366"/>
              <a:gd name="connsiteY19" fmla="*/ 421535 h 738606"/>
              <a:gd name="connsiteX20" fmla="*/ 264037 w 1105366"/>
              <a:gd name="connsiteY20" fmla="*/ 420465 h 738606"/>
              <a:gd name="connsiteX21" fmla="*/ 113740 w 1105366"/>
              <a:gd name="connsiteY21" fmla="*/ 538373 h 738606"/>
              <a:gd name="connsiteX22" fmla="*/ 112666 w 1105366"/>
              <a:gd name="connsiteY22" fmla="*/ 547224 h 738606"/>
              <a:gd name="connsiteX23" fmla="*/ 118398 w 1105366"/>
              <a:gd name="connsiteY23" fmla="*/ 554530 h 738606"/>
              <a:gd name="connsiteX24" fmla="*/ 127255 w 1105366"/>
              <a:gd name="connsiteY24" fmla="*/ 555599 h 738606"/>
              <a:gd name="connsiteX25" fmla="*/ 277546 w 1105366"/>
              <a:gd name="connsiteY25" fmla="*/ 437692 h 738606"/>
              <a:gd name="connsiteX26" fmla="*/ 278616 w 1105366"/>
              <a:gd name="connsiteY26" fmla="*/ 428835 h 738606"/>
              <a:gd name="connsiteX27" fmla="*/ 403936 w 1105366"/>
              <a:gd name="connsiteY27" fmla="*/ 458478 h 738606"/>
              <a:gd name="connsiteX28" fmla="*/ 391219 w 1105366"/>
              <a:gd name="connsiteY28" fmla="*/ 452347 h 738606"/>
              <a:gd name="connsiteX29" fmla="*/ 365971 w 1105366"/>
              <a:gd name="connsiteY29" fmla="*/ 461171 h 738606"/>
              <a:gd name="connsiteX30" fmla="*/ 359840 w 1105366"/>
              <a:gd name="connsiteY30" fmla="*/ 473892 h 738606"/>
              <a:gd name="connsiteX31" fmla="*/ 420253 w 1105366"/>
              <a:gd name="connsiteY31" fmla="*/ 646802 h 738606"/>
              <a:gd name="connsiteX32" fmla="*/ 432970 w 1105366"/>
              <a:gd name="connsiteY32" fmla="*/ 652933 h 738606"/>
              <a:gd name="connsiteX33" fmla="*/ 458219 w 1105366"/>
              <a:gd name="connsiteY33" fmla="*/ 644113 h 738606"/>
              <a:gd name="connsiteX34" fmla="*/ 464354 w 1105366"/>
              <a:gd name="connsiteY34" fmla="*/ 631390 h 738606"/>
              <a:gd name="connsiteX35" fmla="*/ 403936 w 1105366"/>
              <a:gd name="connsiteY35" fmla="*/ 458478 h 738606"/>
              <a:gd name="connsiteX36" fmla="*/ 695630 w 1105366"/>
              <a:gd name="connsiteY36" fmla="*/ 465366 h 738606"/>
              <a:gd name="connsiteX37" fmla="*/ 574087 w 1105366"/>
              <a:gd name="connsiteY37" fmla="*/ 425273 h 738606"/>
              <a:gd name="connsiteX38" fmla="*/ 561478 w 1105366"/>
              <a:gd name="connsiteY38" fmla="*/ 431631 h 738606"/>
              <a:gd name="connsiteX39" fmla="*/ 553102 w 1105366"/>
              <a:gd name="connsiteY39" fmla="*/ 457029 h 738606"/>
              <a:gd name="connsiteX40" fmla="*/ 559455 w 1105366"/>
              <a:gd name="connsiteY40" fmla="*/ 469639 h 738606"/>
              <a:gd name="connsiteX41" fmla="*/ 680994 w 1105366"/>
              <a:gd name="connsiteY41" fmla="*/ 509728 h 738606"/>
              <a:gd name="connsiteX42" fmla="*/ 693608 w 1105366"/>
              <a:gd name="connsiteY42" fmla="*/ 503376 h 738606"/>
              <a:gd name="connsiteX43" fmla="*/ 701984 w 1105366"/>
              <a:gd name="connsiteY43" fmla="*/ 477976 h 738606"/>
              <a:gd name="connsiteX44" fmla="*/ 695630 w 1105366"/>
              <a:gd name="connsiteY44" fmla="*/ 465366 h 738606"/>
              <a:gd name="connsiteX45" fmla="*/ 507518 w 1105366"/>
              <a:gd name="connsiteY45" fmla="*/ 214433 h 738606"/>
              <a:gd name="connsiteX46" fmla="*/ 508357 w 1105366"/>
              <a:gd name="connsiteY46" fmla="*/ 215264 h 738606"/>
              <a:gd name="connsiteX47" fmla="*/ 514750 w 1105366"/>
              <a:gd name="connsiteY47" fmla="*/ 215235 h 738606"/>
              <a:gd name="connsiteX48" fmla="*/ 612392 w 1105366"/>
              <a:gd name="connsiteY48" fmla="*/ 116657 h 738606"/>
              <a:gd name="connsiteX49" fmla="*/ 612363 w 1105366"/>
              <a:gd name="connsiteY49" fmla="*/ 110267 h 738606"/>
              <a:gd name="connsiteX50" fmla="*/ 611526 w 1105366"/>
              <a:gd name="connsiteY50" fmla="*/ 109434 h 738606"/>
              <a:gd name="connsiteX51" fmla="*/ 605133 w 1105366"/>
              <a:gd name="connsiteY51" fmla="*/ 109463 h 738606"/>
              <a:gd name="connsiteX52" fmla="*/ 507487 w 1105366"/>
              <a:gd name="connsiteY52" fmla="*/ 208043 h 738606"/>
              <a:gd name="connsiteX53" fmla="*/ 507518 w 1105366"/>
              <a:gd name="connsiteY53" fmla="*/ 214433 h 738606"/>
              <a:gd name="connsiteX54" fmla="*/ 394795 w 1105366"/>
              <a:gd name="connsiteY54" fmla="*/ 289102 h 738606"/>
              <a:gd name="connsiteX55" fmla="*/ 395787 w 1105366"/>
              <a:gd name="connsiteY55" fmla="*/ 289740 h 738606"/>
              <a:gd name="connsiteX56" fmla="*/ 402039 w 1105366"/>
              <a:gd name="connsiteY56" fmla="*/ 288384 h 738606"/>
              <a:gd name="connsiteX57" fmla="*/ 507467 w 1105366"/>
              <a:gd name="connsiteY57" fmla="*/ 125056 h 738606"/>
              <a:gd name="connsiteX58" fmla="*/ 506111 w 1105366"/>
              <a:gd name="connsiteY58" fmla="*/ 118812 h 738606"/>
              <a:gd name="connsiteX59" fmla="*/ 505121 w 1105366"/>
              <a:gd name="connsiteY59" fmla="*/ 118178 h 738606"/>
              <a:gd name="connsiteX60" fmla="*/ 498865 w 1105366"/>
              <a:gd name="connsiteY60" fmla="*/ 119534 h 738606"/>
              <a:gd name="connsiteX61" fmla="*/ 393441 w 1105366"/>
              <a:gd name="connsiteY61" fmla="*/ 282862 h 738606"/>
              <a:gd name="connsiteX62" fmla="*/ 394795 w 1105366"/>
              <a:gd name="connsiteY62" fmla="*/ 289102 h 738606"/>
              <a:gd name="connsiteX63" fmla="*/ 44380 w 1105366"/>
              <a:gd name="connsiteY63" fmla="*/ 172057 h 738606"/>
              <a:gd name="connsiteX64" fmla="*/ 155694 w 1105366"/>
              <a:gd name="connsiteY64" fmla="*/ 248423 h 738606"/>
              <a:gd name="connsiteX65" fmla="*/ 164461 w 1105366"/>
              <a:gd name="connsiteY65" fmla="*/ 246792 h 738606"/>
              <a:gd name="connsiteX66" fmla="*/ 169713 w 1105366"/>
              <a:gd name="connsiteY66" fmla="*/ 239134 h 738606"/>
              <a:gd name="connsiteX67" fmla="*/ 168080 w 1105366"/>
              <a:gd name="connsiteY67" fmla="*/ 230364 h 738606"/>
              <a:gd name="connsiteX68" fmla="*/ 56766 w 1105366"/>
              <a:gd name="connsiteY68" fmla="*/ 153997 h 738606"/>
              <a:gd name="connsiteX69" fmla="*/ 47999 w 1105366"/>
              <a:gd name="connsiteY69" fmla="*/ 155633 h 738606"/>
              <a:gd name="connsiteX70" fmla="*/ 42747 w 1105366"/>
              <a:gd name="connsiteY70" fmla="*/ 163290 h 738606"/>
              <a:gd name="connsiteX71" fmla="*/ 44380 w 1105366"/>
              <a:gd name="connsiteY71" fmla="*/ 172057 h 738606"/>
              <a:gd name="connsiteX72" fmla="*/ 142029 w 1105366"/>
              <a:gd name="connsiteY72" fmla="*/ 447967 h 738606"/>
              <a:gd name="connsiteX73" fmla="*/ 138733 w 1105366"/>
              <a:gd name="connsiteY73" fmla="*/ 439286 h 738606"/>
              <a:gd name="connsiteX74" fmla="*/ 130596 w 1105366"/>
              <a:gd name="connsiteY74" fmla="*/ 435626 h 738606"/>
              <a:gd name="connsiteX75" fmla="*/ 4065 w 1105366"/>
              <a:gd name="connsiteY75" fmla="*/ 483634 h 738606"/>
              <a:gd name="connsiteX76" fmla="*/ 409 w 1105366"/>
              <a:gd name="connsiteY76" fmla="*/ 491764 h 738606"/>
              <a:gd name="connsiteX77" fmla="*/ 3705 w 1105366"/>
              <a:gd name="connsiteY77" fmla="*/ 500445 h 738606"/>
              <a:gd name="connsiteX78" fmla="*/ 11840 w 1105366"/>
              <a:gd name="connsiteY78" fmla="*/ 504105 h 738606"/>
              <a:gd name="connsiteX79" fmla="*/ 138368 w 1105366"/>
              <a:gd name="connsiteY79" fmla="*/ 456099 h 738606"/>
              <a:gd name="connsiteX80" fmla="*/ 142029 w 1105366"/>
              <a:gd name="connsiteY80" fmla="*/ 447967 h 738606"/>
              <a:gd name="connsiteX81" fmla="*/ 299533 w 1105366"/>
              <a:gd name="connsiteY81" fmla="*/ 509263 h 738606"/>
              <a:gd name="connsiteX82" fmla="*/ 275499 w 1105366"/>
              <a:gd name="connsiteY82" fmla="*/ 497529 h 738606"/>
              <a:gd name="connsiteX83" fmla="*/ 262134 w 1105366"/>
              <a:gd name="connsiteY83" fmla="*/ 502115 h 738606"/>
              <a:gd name="connsiteX84" fmla="*/ 206033 w 1105366"/>
              <a:gd name="connsiteY84" fmla="*/ 616649 h 738606"/>
              <a:gd name="connsiteX85" fmla="*/ 210613 w 1105366"/>
              <a:gd name="connsiteY85" fmla="*/ 629999 h 738606"/>
              <a:gd name="connsiteX86" fmla="*/ 234649 w 1105366"/>
              <a:gd name="connsiteY86" fmla="*/ 641732 h 738606"/>
              <a:gd name="connsiteX87" fmla="*/ 248014 w 1105366"/>
              <a:gd name="connsiteY87" fmla="*/ 637142 h 738606"/>
              <a:gd name="connsiteX88" fmla="*/ 304117 w 1105366"/>
              <a:gd name="connsiteY88" fmla="*/ 522609 h 738606"/>
              <a:gd name="connsiteX89" fmla="*/ 299533 w 1105366"/>
              <a:gd name="connsiteY89" fmla="*/ 509263 h 738606"/>
              <a:gd name="connsiteX90" fmla="*/ 244165 w 1105366"/>
              <a:gd name="connsiteY90" fmla="*/ 255532 h 738606"/>
              <a:gd name="connsiteX91" fmla="*/ 253016 w 1105366"/>
              <a:gd name="connsiteY91" fmla="*/ 256562 h 738606"/>
              <a:gd name="connsiteX92" fmla="*/ 260289 w 1105366"/>
              <a:gd name="connsiteY92" fmla="*/ 250796 h 738606"/>
              <a:gd name="connsiteX93" fmla="*/ 261325 w 1105366"/>
              <a:gd name="connsiteY93" fmla="*/ 241926 h 738606"/>
              <a:gd name="connsiteX94" fmla="*/ 177490 w 1105366"/>
              <a:gd name="connsiteY94" fmla="*/ 135751 h 738606"/>
              <a:gd name="connsiteX95" fmla="*/ 168639 w 1105366"/>
              <a:gd name="connsiteY95" fmla="*/ 134721 h 738606"/>
              <a:gd name="connsiteX96" fmla="*/ 161362 w 1105366"/>
              <a:gd name="connsiteY96" fmla="*/ 140487 h 738606"/>
              <a:gd name="connsiteX97" fmla="*/ 160325 w 1105366"/>
              <a:gd name="connsiteY97" fmla="*/ 149357 h 738606"/>
              <a:gd name="connsiteX98" fmla="*/ 244165 w 1105366"/>
              <a:gd name="connsiteY98" fmla="*/ 255532 h 738606"/>
              <a:gd name="connsiteX99" fmla="*/ 581175 w 1105366"/>
              <a:gd name="connsiteY99" fmla="*/ 536046 h 738606"/>
              <a:gd name="connsiteX100" fmla="*/ 482432 w 1105366"/>
              <a:gd name="connsiteY100" fmla="*/ 454443 h 738606"/>
              <a:gd name="connsiteX101" fmla="*/ 468390 w 1105366"/>
              <a:gd name="connsiteY101" fmla="*/ 455793 h 738606"/>
              <a:gd name="connsiteX102" fmla="*/ 451402 w 1105366"/>
              <a:gd name="connsiteY102" fmla="*/ 476449 h 738606"/>
              <a:gd name="connsiteX103" fmla="*/ 452758 w 1105366"/>
              <a:gd name="connsiteY103" fmla="*/ 490520 h 738606"/>
              <a:gd name="connsiteX104" fmla="*/ 551493 w 1105366"/>
              <a:gd name="connsiteY104" fmla="*/ 572127 h 738606"/>
              <a:gd name="connsiteX105" fmla="*/ 565535 w 1105366"/>
              <a:gd name="connsiteY105" fmla="*/ 570775 h 738606"/>
              <a:gd name="connsiteX106" fmla="*/ 582527 w 1105366"/>
              <a:gd name="connsiteY106" fmla="*/ 550116 h 738606"/>
              <a:gd name="connsiteX107" fmla="*/ 581175 w 1105366"/>
              <a:gd name="connsiteY107" fmla="*/ 536046 h 738606"/>
              <a:gd name="connsiteX108" fmla="*/ 60063 w 1105366"/>
              <a:gd name="connsiteY108" fmla="*/ 369715 h 738606"/>
              <a:gd name="connsiteX109" fmla="*/ 53755 w 1105366"/>
              <a:gd name="connsiteY109" fmla="*/ 376019 h 738606"/>
              <a:gd name="connsiteX110" fmla="*/ 53755 w 1105366"/>
              <a:gd name="connsiteY110" fmla="*/ 385304 h 738606"/>
              <a:gd name="connsiteX111" fmla="*/ 60063 w 1105366"/>
              <a:gd name="connsiteY111" fmla="*/ 391612 h 738606"/>
              <a:gd name="connsiteX112" fmla="*/ 195144 w 1105366"/>
              <a:gd name="connsiteY112" fmla="*/ 391612 h 738606"/>
              <a:gd name="connsiteX113" fmla="*/ 201450 w 1105366"/>
              <a:gd name="connsiteY113" fmla="*/ 385304 h 738606"/>
              <a:gd name="connsiteX114" fmla="*/ 201450 w 1105366"/>
              <a:gd name="connsiteY114" fmla="*/ 376019 h 738606"/>
              <a:gd name="connsiteX115" fmla="*/ 195144 w 1105366"/>
              <a:gd name="connsiteY115" fmla="*/ 369715 h 738606"/>
              <a:gd name="connsiteX116" fmla="*/ 60063 w 1105366"/>
              <a:gd name="connsiteY116" fmla="*/ 369715 h 738606"/>
              <a:gd name="connsiteX117" fmla="*/ 604551 w 1105366"/>
              <a:gd name="connsiteY117" fmla="*/ 220338 h 738606"/>
              <a:gd name="connsiteX118" fmla="*/ 603965 w 1105366"/>
              <a:gd name="connsiteY118" fmla="*/ 219313 h 738606"/>
              <a:gd name="connsiteX119" fmla="*/ 597795 w 1105366"/>
              <a:gd name="connsiteY119" fmla="*/ 217636 h 738606"/>
              <a:gd name="connsiteX120" fmla="*/ 477132 w 1105366"/>
              <a:gd name="connsiteY120" fmla="*/ 286586 h 738606"/>
              <a:gd name="connsiteX121" fmla="*/ 475451 w 1105366"/>
              <a:gd name="connsiteY121" fmla="*/ 292750 h 738606"/>
              <a:gd name="connsiteX122" fmla="*/ 476038 w 1105366"/>
              <a:gd name="connsiteY122" fmla="*/ 293775 h 738606"/>
              <a:gd name="connsiteX123" fmla="*/ 482210 w 1105366"/>
              <a:gd name="connsiteY123" fmla="*/ 295456 h 738606"/>
              <a:gd name="connsiteX124" fmla="*/ 602874 w 1105366"/>
              <a:gd name="connsiteY124" fmla="*/ 226502 h 738606"/>
              <a:gd name="connsiteX125" fmla="*/ 604551 w 1105366"/>
              <a:gd name="connsiteY125" fmla="*/ 220338 h 738606"/>
              <a:gd name="connsiteX126" fmla="*/ 702144 w 1105366"/>
              <a:gd name="connsiteY126" fmla="*/ 260116 h 738606"/>
              <a:gd name="connsiteX127" fmla="*/ 696488 w 1105366"/>
              <a:gd name="connsiteY127" fmla="*/ 257118 h 738606"/>
              <a:gd name="connsiteX128" fmla="*/ 563951 w 1105366"/>
              <a:gd name="connsiteY128" fmla="*/ 297754 h 738606"/>
              <a:gd name="connsiteX129" fmla="*/ 560963 w 1105366"/>
              <a:gd name="connsiteY129" fmla="*/ 303397 h 738606"/>
              <a:gd name="connsiteX130" fmla="*/ 561311 w 1105366"/>
              <a:gd name="connsiteY130" fmla="*/ 304523 h 738606"/>
              <a:gd name="connsiteX131" fmla="*/ 566967 w 1105366"/>
              <a:gd name="connsiteY131" fmla="*/ 307518 h 738606"/>
              <a:gd name="connsiteX132" fmla="*/ 699506 w 1105366"/>
              <a:gd name="connsiteY132" fmla="*/ 266880 h 738606"/>
              <a:gd name="connsiteX133" fmla="*/ 702492 w 1105366"/>
              <a:gd name="connsiteY133" fmla="*/ 261239 h 738606"/>
              <a:gd name="connsiteX134" fmla="*/ 702144 w 1105366"/>
              <a:gd name="connsiteY134" fmla="*/ 260116 h 738606"/>
              <a:gd name="connsiteX135" fmla="*/ 352439 w 1105366"/>
              <a:gd name="connsiteY135" fmla="*/ 590767 h 738606"/>
              <a:gd name="connsiteX136" fmla="*/ 325691 w 1105366"/>
              <a:gd name="connsiteY136" fmla="*/ 590767 h 738606"/>
              <a:gd name="connsiteX137" fmla="*/ 315707 w 1105366"/>
              <a:gd name="connsiteY137" fmla="*/ 600753 h 738606"/>
              <a:gd name="connsiteX138" fmla="*/ 315707 w 1105366"/>
              <a:gd name="connsiteY138" fmla="*/ 728621 h 738606"/>
              <a:gd name="connsiteX139" fmla="*/ 325691 w 1105366"/>
              <a:gd name="connsiteY139" fmla="*/ 738607 h 738606"/>
              <a:gd name="connsiteX140" fmla="*/ 352439 w 1105366"/>
              <a:gd name="connsiteY140" fmla="*/ 738607 h 738606"/>
              <a:gd name="connsiteX141" fmla="*/ 362424 w 1105366"/>
              <a:gd name="connsiteY141" fmla="*/ 728621 h 738606"/>
              <a:gd name="connsiteX142" fmla="*/ 362424 w 1105366"/>
              <a:gd name="connsiteY142" fmla="*/ 600753 h 738606"/>
              <a:gd name="connsiteX143" fmla="*/ 352439 w 1105366"/>
              <a:gd name="connsiteY143" fmla="*/ 590767 h 738606"/>
              <a:gd name="connsiteX144" fmla="*/ 338480 w 1105366"/>
              <a:gd name="connsiteY144" fmla="*/ 147735 h 738606"/>
              <a:gd name="connsiteX145" fmla="*/ 339651 w 1105366"/>
              <a:gd name="connsiteY145" fmla="*/ 147735 h 738606"/>
              <a:gd name="connsiteX146" fmla="*/ 344150 w 1105366"/>
              <a:gd name="connsiteY146" fmla="*/ 143235 h 738606"/>
              <a:gd name="connsiteX147" fmla="*/ 344150 w 1105366"/>
              <a:gd name="connsiteY147" fmla="*/ 4501 h 738606"/>
              <a:gd name="connsiteX148" fmla="*/ 339651 w 1105366"/>
              <a:gd name="connsiteY148" fmla="*/ 1 h 738606"/>
              <a:gd name="connsiteX149" fmla="*/ 338480 w 1105366"/>
              <a:gd name="connsiteY149" fmla="*/ 1 h 738606"/>
              <a:gd name="connsiteX150" fmla="*/ 333980 w 1105366"/>
              <a:gd name="connsiteY150" fmla="*/ 4501 h 738606"/>
              <a:gd name="connsiteX151" fmla="*/ 333980 w 1105366"/>
              <a:gd name="connsiteY151" fmla="*/ 143235 h 738606"/>
              <a:gd name="connsiteX152" fmla="*/ 338480 w 1105366"/>
              <a:gd name="connsiteY152" fmla="*/ 147735 h 738606"/>
              <a:gd name="connsiteX153" fmla="*/ 260548 w 1105366"/>
              <a:gd name="connsiteY153" fmla="*/ 344298 h 738606"/>
              <a:gd name="connsiteX154" fmla="*/ 263531 w 1105366"/>
              <a:gd name="connsiteY154" fmla="*/ 335511 h 738606"/>
              <a:gd name="connsiteX155" fmla="*/ 259589 w 1105366"/>
              <a:gd name="connsiteY155" fmla="*/ 327510 h 738606"/>
              <a:gd name="connsiteX156" fmla="*/ 78903 w 1105366"/>
              <a:gd name="connsiteY156" fmla="*/ 266144 h 738606"/>
              <a:gd name="connsiteX157" fmla="*/ 70902 w 1105366"/>
              <a:gd name="connsiteY157" fmla="*/ 270086 h 738606"/>
              <a:gd name="connsiteX158" fmla="*/ 67919 w 1105366"/>
              <a:gd name="connsiteY158" fmla="*/ 278881 h 738606"/>
              <a:gd name="connsiteX159" fmla="*/ 71863 w 1105366"/>
              <a:gd name="connsiteY159" fmla="*/ 286880 h 738606"/>
              <a:gd name="connsiteX160" fmla="*/ 252547 w 1105366"/>
              <a:gd name="connsiteY160" fmla="*/ 348242 h 738606"/>
              <a:gd name="connsiteX161" fmla="*/ 260548 w 1105366"/>
              <a:gd name="connsiteY161" fmla="*/ 344298 h 738606"/>
              <a:gd name="connsiteX162" fmla="*/ 441227 w 1105366"/>
              <a:gd name="connsiteY162" fmla="*/ 354882 h 738606"/>
              <a:gd name="connsiteX163" fmla="*/ 441227 w 1105366"/>
              <a:gd name="connsiteY163" fmla="*/ 381628 h 738606"/>
              <a:gd name="connsiteX164" fmla="*/ 451211 w 1105366"/>
              <a:gd name="connsiteY164" fmla="*/ 391614 h 738606"/>
              <a:gd name="connsiteX165" fmla="*/ 634299 w 1105366"/>
              <a:gd name="connsiteY165" fmla="*/ 391614 h 738606"/>
              <a:gd name="connsiteX166" fmla="*/ 644286 w 1105366"/>
              <a:gd name="connsiteY166" fmla="*/ 381628 h 738606"/>
              <a:gd name="connsiteX167" fmla="*/ 644286 w 1105366"/>
              <a:gd name="connsiteY167" fmla="*/ 354882 h 738606"/>
              <a:gd name="connsiteX168" fmla="*/ 634299 w 1105366"/>
              <a:gd name="connsiteY168" fmla="*/ 344897 h 738606"/>
              <a:gd name="connsiteX169" fmla="*/ 451211 w 1105366"/>
              <a:gd name="connsiteY169" fmla="*/ 344897 h 738606"/>
              <a:gd name="connsiteX170" fmla="*/ 441227 w 1105366"/>
              <a:gd name="connsiteY170" fmla="*/ 354882 h 738606"/>
              <a:gd name="connsiteX171" fmla="*/ 930480 w 1105366"/>
              <a:gd name="connsiteY171" fmla="*/ 148049 h 738606"/>
              <a:gd name="connsiteX172" fmla="*/ 916371 w 1105366"/>
              <a:gd name="connsiteY172" fmla="*/ 148049 h 738606"/>
              <a:gd name="connsiteX173" fmla="*/ 906199 w 1105366"/>
              <a:gd name="connsiteY173" fmla="*/ 158550 h 738606"/>
              <a:gd name="connsiteX174" fmla="*/ 906199 w 1105366"/>
              <a:gd name="connsiteY174" fmla="*/ 327868 h 738606"/>
              <a:gd name="connsiteX175" fmla="*/ 844181 w 1105366"/>
              <a:gd name="connsiteY175" fmla="*/ 154614 h 738606"/>
              <a:gd name="connsiteX176" fmla="*/ 834336 w 1105366"/>
              <a:gd name="connsiteY176" fmla="*/ 148049 h 738606"/>
              <a:gd name="connsiteX177" fmla="*/ 805131 w 1105366"/>
              <a:gd name="connsiteY177" fmla="*/ 148049 h 738606"/>
              <a:gd name="connsiteX178" fmla="*/ 794630 w 1105366"/>
              <a:gd name="connsiteY178" fmla="*/ 158219 h 738606"/>
              <a:gd name="connsiteX179" fmla="*/ 794630 w 1105366"/>
              <a:gd name="connsiteY179" fmla="*/ 381029 h 738606"/>
              <a:gd name="connsiteX180" fmla="*/ 805131 w 1105366"/>
              <a:gd name="connsiteY180" fmla="*/ 391526 h 738606"/>
              <a:gd name="connsiteX181" fmla="*/ 819243 w 1105366"/>
              <a:gd name="connsiteY181" fmla="*/ 391526 h 738606"/>
              <a:gd name="connsiteX182" fmla="*/ 829415 w 1105366"/>
              <a:gd name="connsiteY182" fmla="*/ 381029 h 738606"/>
              <a:gd name="connsiteX183" fmla="*/ 829415 w 1105366"/>
              <a:gd name="connsiteY183" fmla="*/ 211707 h 738606"/>
              <a:gd name="connsiteX184" fmla="*/ 891431 w 1105366"/>
              <a:gd name="connsiteY184" fmla="*/ 384634 h 738606"/>
              <a:gd name="connsiteX185" fmla="*/ 901274 w 1105366"/>
              <a:gd name="connsiteY185" fmla="*/ 391526 h 738606"/>
              <a:gd name="connsiteX186" fmla="*/ 930480 w 1105366"/>
              <a:gd name="connsiteY186" fmla="*/ 391526 h 738606"/>
              <a:gd name="connsiteX187" fmla="*/ 940979 w 1105366"/>
              <a:gd name="connsiteY187" fmla="*/ 381029 h 738606"/>
              <a:gd name="connsiteX188" fmla="*/ 940979 w 1105366"/>
              <a:gd name="connsiteY188" fmla="*/ 158550 h 738606"/>
              <a:gd name="connsiteX189" fmla="*/ 930480 w 1105366"/>
              <a:gd name="connsiteY189" fmla="*/ 148049 h 738606"/>
              <a:gd name="connsiteX190" fmla="*/ 1070585 w 1105366"/>
              <a:gd name="connsiteY190" fmla="*/ 255678 h 738606"/>
              <a:gd name="connsiteX191" fmla="*/ 1046302 w 1105366"/>
              <a:gd name="connsiteY191" fmla="*/ 280288 h 738606"/>
              <a:gd name="connsiteX192" fmla="*/ 1015130 w 1105366"/>
              <a:gd name="connsiteY192" fmla="*/ 280288 h 738606"/>
              <a:gd name="connsiteX193" fmla="*/ 1015130 w 1105366"/>
              <a:gd name="connsiteY193" fmla="*/ 182830 h 738606"/>
              <a:gd name="connsiteX194" fmla="*/ 1046302 w 1105366"/>
              <a:gd name="connsiteY194" fmla="*/ 182830 h 738606"/>
              <a:gd name="connsiteX195" fmla="*/ 1070585 w 1105366"/>
              <a:gd name="connsiteY195" fmla="*/ 207117 h 738606"/>
              <a:gd name="connsiteX196" fmla="*/ 1070585 w 1105366"/>
              <a:gd name="connsiteY196" fmla="*/ 255678 h 738606"/>
              <a:gd name="connsiteX197" fmla="*/ 1046302 w 1105366"/>
              <a:gd name="connsiteY197" fmla="*/ 148050 h 738606"/>
              <a:gd name="connsiteX198" fmla="*/ 990519 w 1105366"/>
              <a:gd name="connsiteY198" fmla="*/ 148050 h 738606"/>
              <a:gd name="connsiteX199" fmla="*/ 980346 w 1105366"/>
              <a:gd name="connsiteY199" fmla="*/ 158220 h 738606"/>
              <a:gd name="connsiteX200" fmla="*/ 980346 w 1105366"/>
              <a:gd name="connsiteY200" fmla="*/ 381029 h 738606"/>
              <a:gd name="connsiteX201" fmla="*/ 990519 w 1105366"/>
              <a:gd name="connsiteY201" fmla="*/ 391526 h 738606"/>
              <a:gd name="connsiteX202" fmla="*/ 1004629 w 1105366"/>
              <a:gd name="connsiteY202" fmla="*/ 391526 h 738606"/>
              <a:gd name="connsiteX203" fmla="*/ 1015130 w 1105366"/>
              <a:gd name="connsiteY203" fmla="*/ 381029 h 738606"/>
              <a:gd name="connsiteX204" fmla="*/ 1015130 w 1105366"/>
              <a:gd name="connsiteY204" fmla="*/ 315073 h 738606"/>
              <a:gd name="connsiteX205" fmla="*/ 1046302 w 1105366"/>
              <a:gd name="connsiteY205" fmla="*/ 315073 h 738606"/>
              <a:gd name="connsiteX206" fmla="*/ 1105368 w 1105366"/>
              <a:gd name="connsiteY206" fmla="*/ 255678 h 738606"/>
              <a:gd name="connsiteX207" fmla="*/ 1105368 w 1105366"/>
              <a:gd name="connsiteY207" fmla="*/ 207117 h 738606"/>
              <a:gd name="connsiteX208" fmla="*/ 1046302 w 1105366"/>
              <a:gd name="connsiteY208" fmla="*/ 148050 h 738606"/>
              <a:gd name="connsiteX209" fmla="*/ 1046302 w 1105366"/>
              <a:gd name="connsiteY209" fmla="*/ 148050 h 73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105366" h="738606">
                <a:moveTo>
                  <a:pt x="376534" y="224372"/>
                </a:moveTo>
                <a:lnTo>
                  <a:pt x="377688" y="224615"/>
                </a:lnTo>
                <a:cubicBezTo>
                  <a:pt x="380120" y="225134"/>
                  <a:pt x="382535" y="223566"/>
                  <a:pt x="383058" y="221136"/>
                </a:cubicBezTo>
                <a:lnTo>
                  <a:pt x="412184" y="85320"/>
                </a:lnTo>
                <a:cubicBezTo>
                  <a:pt x="412707" y="82893"/>
                  <a:pt x="411143" y="80479"/>
                  <a:pt x="408713" y="79963"/>
                </a:cubicBezTo>
                <a:lnTo>
                  <a:pt x="407561" y="79722"/>
                </a:lnTo>
                <a:cubicBezTo>
                  <a:pt x="405129" y="79202"/>
                  <a:pt x="402714" y="80771"/>
                  <a:pt x="402194" y="83201"/>
                </a:cubicBezTo>
                <a:lnTo>
                  <a:pt x="373061" y="219011"/>
                </a:lnTo>
                <a:cubicBezTo>
                  <a:pt x="372540" y="221443"/>
                  <a:pt x="374102" y="223854"/>
                  <a:pt x="376534" y="224372"/>
                </a:cubicBezTo>
                <a:moveTo>
                  <a:pt x="317100" y="277542"/>
                </a:moveTo>
                <a:cubicBezTo>
                  <a:pt x="317793" y="279928"/>
                  <a:pt x="320315" y="281313"/>
                  <a:pt x="322702" y="280620"/>
                </a:cubicBezTo>
                <a:lnTo>
                  <a:pt x="323833" y="280293"/>
                </a:lnTo>
                <a:cubicBezTo>
                  <a:pt x="326224" y="279601"/>
                  <a:pt x="327609" y="277079"/>
                  <a:pt x="326915" y="274692"/>
                </a:cubicBezTo>
                <a:lnTo>
                  <a:pt x="272631" y="88042"/>
                </a:lnTo>
                <a:cubicBezTo>
                  <a:pt x="271938" y="85653"/>
                  <a:pt x="269415" y="84268"/>
                  <a:pt x="267027" y="84960"/>
                </a:cubicBezTo>
                <a:lnTo>
                  <a:pt x="265897" y="85289"/>
                </a:lnTo>
                <a:cubicBezTo>
                  <a:pt x="263506" y="85982"/>
                  <a:pt x="262122" y="88505"/>
                  <a:pt x="262815" y="90889"/>
                </a:cubicBezTo>
                <a:lnTo>
                  <a:pt x="317100" y="277542"/>
                </a:lnTo>
                <a:close/>
                <a:moveTo>
                  <a:pt x="278616" y="428835"/>
                </a:moveTo>
                <a:lnTo>
                  <a:pt x="272890" y="421535"/>
                </a:lnTo>
                <a:cubicBezTo>
                  <a:pt x="270750" y="418805"/>
                  <a:pt x="266765" y="418326"/>
                  <a:pt x="264037" y="420465"/>
                </a:cubicBezTo>
                <a:lnTo>
                  <a:pt x="113740" y="538373"/>
                </a:lnTo>
                <a:cubicBezTo>
                  <a:pt x="111007" y="540513"/>
                  <a:pt x="110526" y="544494"/>
                  <a:pt x="112666" y="547224"/>
                </a:cubicBezTo>
                <a:lnTo>
                  <a:pt x="118398" y="554530"/>
                </a:lnTo>
                <a:cubicBezTo>
                  <a:pt x="120537" y="557262"/>
                  <a:pt x="124523" y="557739"/>
                  <a:pt x="127255" y="555599"/>
                </a:cubicBezTo>
                <a:lnTo>
                  <a:pt x="277546" y="437692"/>
                </a:lnTo>
                <a:cubicBezTo>
                  <a:pt x="280278" y="435552"/>
                  <a:pt x="280760" y="431567"/>
                  <a:pt x="278616" y="428835"/>
                </a:cubicBezTo>
                <a:moveTo>
                  <a:pt x="403936" y="458478"/>
                </a:moveTo>
                <a:cubicBezTo>
                  <a:pt x="402124" y="453293"/>
                  <a:pt x="396402" y="450534"/>
                  <a:pt x="391219" y="452347"/>
                </a:cubicBezTo>
                <a:lnTo>
                  <a:pt x="365971" y="461171"/>
                </a:lnTo>
                <a:cubicBezTo>
                  <a:pt x="360784" y="462984"/>
                  <a:pt x="358029" y="468707"/>
                  <a:pt x="359840" y="473892"/>
                </a:cubicBezTo>
                <a:lnTo>
                  <a:pt x="420253" y="646802"/>
                </a:lnTo>
                <a:cubicBezTo>
                  <a:pt x="422066" y="651987"/>
                  <a:pt x="427788" y="654743"/>
                  <a:pt x="432970" y="652933"/>
                </a:cubicBezTo>
                <a:lnTo>
                  <a:pt x="458219" y="644113"/>
                </a:lnTo>
                <a:cubicBezTo>
                  <a:pt x="463401" y="642300"/>
                  <a:pt x="466164" y="636575"/>
                  <a:pt x="464354" y="631390"/>
                </a:cubicBezTo>
                <a:lnTo>
                  <a:pt x="403936" y="458478"/>
                </a:lnTo>
                <a:close/>
                <a:moveTo>
                  <a:pt x="695630" y="465366"/>
                </a:moveTo>
                <a:lnTo>
                  <a:pt x="574087" y="425273"/>
                </a:lnTo>
                <a:cubicBezTo>
                  <a:pt x="568874" y="423551"/>
                  <a:pt x="563200" y="426411"/>
                  <a:pt x="561478" y="431631"/>
                </a:cubicBezTo>
                <a:lnTo>
                  <a:pt x="553102" y="457029"/>
                </a:lnTo>
                <a:cubicBezTo>
                  <a:pt x="551380" y="462243"/>
                  <a:pt x="554242" y="467917"/>
                  <a:pt x="559455" y="469639"/>
                </a:cubicBezTo>
                <a:lnTo>
                  <a:pt x="680994" y="509728"/>
                </a:lnTo>
                <a:cubicBezTo>
                  <a:pt x="686209" y="511450"/>
                  <a:pt x="691886" y="508590"/>
                  <a:pt x="693608" y="503376"/>
                </a:cubicBezTo>
                <a:lnTo>
                  <a:pt x="701984" y="477976"/>
                </a:lnTo>
                <a:cubicBezTo>
                  <a:pt x="703706" y="472762"/>
                  <a:pt x="700848" y="467088"/>
                  <a:pt x="695630" y="465366"/>
                </a:cubicBezTo>
                <a:moveTo>
                  <a:pt x="507518" y="214433"/>
                </a:moveTo>
                <a:lnTo>
                  <a:pt x="508357" y="215264"/>
                </a:lnTo>
                <a:cubicBezTo>
                  <a:pt x="510125" y="217013"/>
                  <a:pt x="513001" y="217003"/>
                  <a:pt x="514750" y="215235"/>
                </a:cubicBezTo>
                <a:lnTo>
                  <a:pt x="612392" y="116657"/>
                </a:lnTo>
                <a:cubicBezTo>
                  <a:pt x="614143" y="114890"/>
                  <a:pt x="614128" y="112016"/>
                  <a:pt x="612363" y="110267"/>
                </a:cubicBezTo>
                <a:lnTo>
                  <a:pt x="611526" y="109434"/>
                </a:lnTo>
                <a:cubicBezTo>
                  <a:pt x="609758" y="107683"/>
                  <a:pt x="606882" y="107700"/>
                  <a:pt x="605133" y="109463"/>
                </a:cubicBezTo>
                <a:lnTo>
                  <a:pt x="507487" y="208043"/>
                </a:lnTo>
                <a:cubicBezTo>
                  <a:pt x="505738" y="209806"/>
                  <a:pt x="505751" y="212682"/>
                  <a:pt x="507518" y="214433"/>
                </a:cubicBezTo>
                <a:moveTo>
                  <a:pt x="394795" y="289102"/>
                </a:moveTo>
                <a:lnTo>
                  <a:pt x="395787" y="289740"/>
                </a:lnTo>
                <a:cubicBezTo>
                  <a:pt x="397879" y="291082"/>
                  <a:pt x="400694" y="290473"/>
                  <a:pt x="402039" y="288384"/>
                </a:cubicBezTo>
                <a:lnTo>
                  <a:pt x="507467" y="125056"/>
                </a:lnTo>
                <a:cubicBezTo>
                  <a:pt x="508812" y="122967"/>
                  <a:pt x="508203" y="120157"/>
                  <a:pt x="506111" y="118812"/>
                </a:cubicBezTo>
                <a:lnTo>
                  <a:pt x="505121" y="118178"/>
                </a:lnTo>
                <a:cubicBezTo>
                  <a:pt x="503029" y="116836"/>
                  <a:pt x="500212" y="117445"/>
                  <a:pt x="498865" y="119534"/>
                </a:cubicBezTo>
                <a:lnTo>
                  <a:pt x="393441" y="282862"/>
                </a:lnTo>
                <a:cubicBezTo>
                  <a:pt x="392096" y="284951"/>
                  <a:pt x="392703" y="287759"/>
                  <a:pt x="394795" y="289102"/>
                </a:cubicBezTo>
                <a:moveTo>
                  <a:pt x="44380" y="172057"/>
                </a:moveTo>
                <a:lnTo>
                  <a:pt x="155694" y="248423"/>
                </a:lnTo>
                <a:cubicBezTo>
                  <a:pt x="158556" y="250386"/>
                  <a:pt x="162502" y="249654"/>
                  <a:pt x="164461" y="246792"/>
                </a:cubicBezTo>
                <a:lnTo>
                  <a:pt x="169713" y="239134"/>
                </a:lnTo>
                <a:cubicBezTo>
                  <a:pt x="171678" y="236272"/>
                  <a:pt x="170941" y="232326"/>
                  <a:pt x="168080" y="230364"/>
                </a:cubicBezTo>
                <a:lnTo>
                  <a:pt x="56766" y="153997"/>
                </a:lnTo>
                <a:cubicBezTo>
                  <a:pt x="53904" y="152034"/>
                  <a:pt x="49958" y="152771"/>
                  <a:pt x="47999" y="155633"/>
                </a:cubicBezTo>
                <a:lnTo>
                  <a:pt x="42747" y="163290"/>
                </a:lnTo>
                <a:cubicBezTo>
                  <a:pt x="40782" y="166148"/>
                  <a:pt x="41519" y="170094"/>
                  <a:pt x="44380" y="172057"/>
                </a:cubicBezTo>
                <a:moveTo>
                  <a:pt x="142029" y="447967"/>
                </a:moveTo>
                <a:lnTo>
                  <a:pt x="138733" y="439286"/>
                </a:lnTo>
                <a:cubicBezTo>
                  <a:pt x="137500" y="436044"/>
                  <a:pt x="133840" y="434398"/>
                  <a:pt x="130596" y="435626"/>
                </a:cubicBezTo>
                <a:lnTo>
                  <a:pt x="4065" y="483634"/>
                </a:lnTo>
                <a:cubicBezTo>
                  <a:pt x="823" y="484864"/>
                  <a:pt x="-821" y="488524"/>
                  <a:pt x="409" y="491764"/>
                </a:cubicBezTo>
                <a:lnTo>
                  <a:pt x="3705" y="500445"/>
                </a:lnTo>
                <a:cubicBezTo>
                  <a:pt x="4936" y="503687"/>
                  <a:pt x="8596" y="505333"/>
                  <a:pt x="11840" y="504105"/>
                </a:cubicBezTo>
                <a:lnTo>
                  <a:pt x="138368" y="456099"/>
                </a:lnTo>
                <a:cubicBezTo>
                  <a:pt x="141613" y="454869"/>
                  <a:pt x="143259" y="451209"/>
                  <a:pt x="142029" y="447967"/>
                </a:cubicBezTo>
                <a:moveTo>
                  <a:pt x="299533" y="509263"/>
                </a:moveTo>
                <a:lnTo>
                  <a:pt x="275499" y="497529"/>
                </a:lnTo>
                <a:cubicBezTo>
                  <a:pt x="270567" y="495118"/>
                  <a:pt x="264551" y="497184"/>
                  <a:pt x="262134" y="502115"/>
                </a:cubicBezTo>
                <a:lnTo>
                  <a:pt x="206033" y="616649"/>
                </a:lnTo>
                <a:cubicBezTo>
                  <a:pt x="203615" y="621580"/>
                  <a:pt x="205677" y="627588"/>
                  <a:pt x="210613" y="629999"/>
                </a:cubicBezTo>
                <a:lnTo>
                  <a:pt x="234649" y="641732"/>
                </a:lnTo>
                <a:cubicBezTo>
                  <a:pt x="239585" y="644140"/>
                  <a:pt x="245599" y="642078"/>
                  <a:pt x="248014" y="637142"/>
                </a:cubicBezTo>
                <a:lnTo>
                  <a:pt x="304117" y="522609"/>
                </a:lnTo>
                <a:cubicBezTo>
                  <a:pt x="306529" y="517677"/>
                  <a:pt x="304467" y="511672"/>
                  <a:pt x="299533" y="509263"/>
                </a:cubicBezTo>
                <a:moveTo>
                  <a:pt x="244165" y="255532"/>
                </a:moveTo>
                <a:cubicBezTo>
                  <a:pt x="246313" y="258256"/>
                  <a:pt x="250296" y="258719"/>
                  <a:pt x="253016" y="256562"/>
                </a:cubicBezTo>
                <a:lnTo>
                  <a:pt x="260289" y="250796"/>
                </a:lnTo>
                <a:cubicBezTo>
                  <a:pt x="263008" y="248641"/>
                  <a:pt x="263475" y="244650"/>
                  <a:pt x="261325" y="241926"/>
                </a:cubicBezTo>
                <a:lnTo>
                  <a:pt x="177490" y="135751"/>
                </a:lnTo>
                <a:cubicBezTo>
                  <a:pt x="175340" y="133029"/>
                  <a:pt x="171355" y="132564"/>
                  <a:pt x="168639" y="134721"/>
                </a:cubicBezTo>
                <a:lnTo>
                  <a:pt x="161362" y="140487"/>
                </a:lnTo>
                <a:cubicBezTo>
                  <a:pt x="158642" y="142646"/>
                  <a:pt x="158177" y="146635"/>
                  <a:pt x="160325" y="149357"/>
                </a:cubicBezTo>
                <a:lnTo>
                  <a:pt x="244165" y="255532"/>
                </a:lnTo>
                <a:close/>
                <a:moveTo>
                  <a:pt x="581175" y="536046"/>
                </a:moveTo>
                <a:lnTo>
                  <a:pt x="482432" y="454443"/>
                </a:lnTo>
                <a:cubicBezTo>
                  <a:pt x="478198" y="450946"/>
                  <a:pt x="471880" y="451553"/>
                  <a:pt x="468390" y="455793"/>
                </a:cubicBezTo>
                <a:lnTo>
                  <a:pt x="451402" y="476449"/>
                </a:lnTo>
                <a:cubicBezTo>
                  <a:pt x="447913" y="480689"/>
                  <a:pt x="448522" y="487022"/>
                  <a:pt x="452758" y="490520"/>
                </a:cubicBezTo>
                <a:lnTo>
                  <a:pt x="551493" y="572127"/>
                </a:lnTo>
                <a:cubicBezTo>
                  <a:pt x="555727" y="575624"/>
                  <a:pt x="562045" y="575017"/>
                  <a:pt x="565535" y="570775"/>
                </a:cubicBezTo>
                <a:lnTo>
                  <a:pt x="582527" y="550116"/>
                </a:lnTo>
                <a:cubicBezTo>
                  <a:pt x="586016" y="545876"/>
                  <a:pt x="585409" y="539543"/>
                  <a:pt x="581175" y="536046"/>
                </a:cubicBezTo>
                <a:moveTo>
                  <a:pt x="60063" y="369715"/>
                </a:moveTo>
                <a:cubicBezTo>
                  <a:pt x="56594" y="369715"/>
                  <a:pt x="53755" y="372553"/>
                  <a:pt x="53755" y="376019"/>
                </a:cubicBezTo>
                <a:lnTo>
                  <a:pt x="53755" y="385304"/>
                </a:lnTo>
                <a:cubicBezTo>
                  <a:pt x="53755" y="388775"/>
                  <a:pt x="56594" y="391612"/>
                  <a:pt x="60063" y="391612"/>
                </a:cubicBezTo>
                <a:lnTo>
                  <a:pt x="195144" y="391612"/>
                </a:lnTo>
                <a:cubicBezTo>
                  <a:pt x="198612" y="391612"/>
                  <a:pt x="201450" y="388775"/>
                  <a:pt x="201450" y="385304"/>
                </a:cubicBezTo>
                <a:lnTo>
                  <a:pt x="201450" y="376019"/>
                </a:lnTo>
                <a:cubicBezTo>
                  <a:pt x="201450" y="372553"/>
                  <a:pt x="198612" y="369715"/>
                  <a:pt x="195144" y="369715"/>
                </a:cubicBezTo>
                <a:lnTo>
                  <a:pt x="60063" y="369715"/>
                </a:lnTo>
                <a:close/>
                <a:moveTo>
                  <a:pt x="604551" y="220338"/>
                </a:moveTo>
                <a:lnTo>
                  <a:pt x="603965" y="219313"/>
                </a:lnTo>
                <a:cubicBezTo>
                  <a:pt x="602730" y="217159"/>
                  <a:pt x="599953" y="216400"/>
                  <a:pt x="597795" y="217636"/>
                </a:cubicBezTo>
                <a:lnTo>
                  <a:pt x="477132" y="286586"/>
                </a:lnTo>
                <a:cubicBezTo>
                  <a:pt x="474974" y="287821"/>
                  <a:pt x="474215" y="290594"/>
                  <a:pt x="475451" y="292750"/>
                </a:cubicBezTo>
                <a:lnTo>
                  <a:pt x="476038" y="293775"/>
                </a:lnTo>
                <a:cubicBezTo>
                  <a:pt x="477272" y="295933"/>
                  <a:pt x="480050" y="296688"/>
                  <a:pt x="482210" y="295456"/>
                </a:cubicBezTo>
                <a:lnTo>
                  <a:pt x="602874" y="226502"/>
                </a:lnTo>
                <a:cubicBezTo>
                  <a:pt x="605031" y="225269"/>
                  <a:pt x="605788" y="222496"/>
                  <a:pt x="604551" y="220338"/>
                </a:cubicBezTo>
                <a:moveTo>
                  <a:pt x="702144" y="260116"/>
                </a:moveTo>
                <a:cubicBezTo>
                  <a:pt x="701412" y="257737"/>
                  <a:pt x="698867" y="256392"/>
                  <a:pt x="696488" y="257118"/>
                </a:cubicBezTo>
                <a:lnTo>
                  <a:pt x="563951" y="297754"/>
                </a:lnTo>
                <a:cubicBezTo>
                  <a:pt x="561572" y="298482"/>
                  <a:pt x="560229" y="301023"/>
                  <a:pt x="560963" y="303397"/>
                </a:cubicBezTo>
                <a:lnTo>
                  <a:pt x="561311" y="304523"/>
                </a:lnTo>
                <a:cubicBezTo>
                  <a:pt x="562045" y="306897"/>
                  <a:pt x="564590" y="308246"/>
                  <a:pt x="566967" y="307518"/>
                </a:cubicBezTo>
                <a:lnTo>
                  <a:pt x="699506" y="266880"/>
                </a:lnTo>
                <a:cubicBezTo>
                  <a:pt x="701881" y="266154"/>
                  <a:pt x="703226" y="263613"/>
                  <a:pt x="702492" y="261239"/>
                </a:cubicBezTo>
                <a:lnTo>
                  <a:pt x="702144" y="260116"/>
                </a:lnTo>
                <a:close/>
                <a:moveTo>
                  <a:pt x="352439" y="590767"/>
                </a:moveTo>
                <a:lnTo>
                  <a:pt x="325691" y="590767"/>
                </a:lnTo>
                <a:cubicBezTo>
                  <a:pt x="320202" y="590767"/>
                  <a:pt x="315707" y="595264"/>
                  <a:pt x="315707" y="600753"/>
                </a:cubicBezTo>
                <a:lnTo>
                  <a:pt x="315707" y="728621"/>
                </a:lnTo>
                <a:cubicBezTo>
                  <a:pt x="315707" y="734114"/>
                  <a:pt x="320202" y="738607"/>
                  <a:pt x="325691" y="738607"/>
                </a:cubicBezTo>
                <a:lnTo>
                  <a:pt x="352439" y="738607"/>
                </a:lnTo>
                <a:cubicBezTo>
                  <a:pt x="357929" y="738607"/>
                  <a:pt x="362424" y="734114"/>
                  <a:pt x="362424" y="728621"/>
                </a:cubicBezTo>
                <a:lnTo>
                  <a:pt x="362424" y="600753"/>
                </a:lnTo>
                <a:cubicBezTo>
                  <a:pt x="362424" y="595264"/>
                  <a:pt x="357929" y="590767"/>
                  <a:pt x="352439" y="590767"/>
                </a:cubicBezTo>
                <a:moveTo>
                  <a:pt x="338480" y="147735"/>
                </a:moveTo>
                <a:lnTo>
                  <a:pt x="339651" y="147735"/>
                </a:lnTo>
                <a:cubicBezTo>
                  <a:pt x="342126" y="147735"/>
                  <a:pt x="344150" y="145708"/>
                  <a:pt x="344150" y="143235"/>
                </a:cubicBezTo>
                <a:lnTo>
                  <a:pt x="344150" y="4501"/>
                </a:lnTo>
                <a:cubicBezTo>
                  <a:pt x="344150" y="2025"/>
                  <a:pt x="342126" y="1"/>
                  <a:pt x="339651" y="1"/>
                </a:cubicBezTo>
                <a:lnTo>
                  <a:pt x="338480" y="1"/>
                </a:lnTo>
                <a:cubicBezTo>
                  <a:pt x="336005" y="1"/>
                  <a:pt x="333980" y="2025"/>
                  <a:pt x="333980" y="4501"/>
                </a:cubicBezTo>
                <a:lnTo>
                  <a:pt x="333980" y="143235"/>
                </a:lnTo>
                <a:cubicBezTo>
                  <a:pt x="333980" y="145708"/>
                  <a:pt x="336005" y="147735"/>
                  <a:pt x="338480" y="147735"/>
                </a:cubicBezTo>
                <a:moveTo>
                  <a:pt x="260548" y="344298"/>
                </a:moveTo>
                <a:lnTo>
                  <a:pt x="263531" y="335511"/>
                </a:lnTo>
                <a:cubicBezTo>
                  <a:pt x="264648" y="332225"/>
                  <a:pt x="262873" y="328625"/>
                  <a:pt x="259589" y="327510"/>
                </a:cubicBezTo>
                <a:lnTo>
                  <a:pt x="78903" y="266144"/>
                </a:lnTo>
                <a:cubicBezTo>
                  <a:pt x="75618" y="265029"/>
                  <a:pt x="72019" y="266802"/>
                  <a:pt x="70902" y="270086"/>
                </a:cubicBezTo>
                <a:lnTo>
                  <a:pt x="67919" y="278881"/>
                </a:lnTo>
                <a:cubicBezTo>
                  <a:pt x="66804" y="282165"/>
                  <a:pt x="68577" y="285765"/>
                  <a:pt x="71863" y="286880"/>
                </a:cubicBezTo>
                <a:lnTo>
                  <a:pt x="252547" y="348242"/>
                </a:lnTo>
                <a:cubicBezTo>
                  <a:pt x="255832" y="349359"/>
                  <a:pt x="259433" y="347584"/>
                  <a:pt x="260548" y="344298"/>
                </a:cubicBezTo>
                <a:moveTo>
                  <a:pt x="441227" y="354882"/>
                </a:moveTo>
                <a:lnTo>
                  <a:pt x="441227" y="381628"/>
                </a:lnTo>
                <a:cubicBezTo>
                  <a:pt x="441227" y="387121"/>
                  <a:pt x="445722" y="391614"/>
                  <a:pt x="451211" y="391614"/>
                </a:cubicBezTo>
                <a:lnTo>
                  <a:pt x="634299" y="391614"/>
                </a:lnTo>
                <a:cubicBezTo>
                  <a:pt x="639790" y="391614"/>
                  <a:pt x="644286" y="387121"/>
                  <a:pt x="644286" y="381628"/>
                </a:cubicBezTo>
                <a:lnTo>
                  <a:pt x="644286" y="354882"/>
                </a:lnTo>
                <a:cubicBezTo>
                  <a:pt x="644286" y="349390"/>
                  <a:pt x="639790" y="344897"/>
                  <a:pt x="634299" y="344897"/>
                </a:cubicBezTo>
                <a:lnTo>
                  <a:pt x="451211" y="344897"/>
                </a:lnTo>
                <a:cubicBezTo>
                  <a:pt x="445722" y="344897"/>
                  <a:pt x="441227" y="349390"/>
                  <a:pt x="441227" y="354882"/>
                </a:cubicBezTo>
                <a:moveTo>
                  <a:pt x="930480" y="148049"/>
                </a:moveTo>
                <a:lnTo>
                  <a:pt x="916371" y="148049"/>
                </a:lnTo>
                <a:cubicBezTo>
                  <a:pt x="910793" y="148049"/>
                  <a:pt x="906199" y="152641"/>
                  <a:pt x="906199" y="158550"/>
                </a:cubicBezTo>
                <a:lnTo>
                  <a:pt x="906199" y="327868"/>
                </a:lnTo>
                <a:lnTo>
                  <a:pt x="844181" y="154614"/>
                </a:lnTo>
                <a:cubicBezTo>
                  <a:pt x="842868" y="151003"/>
                  <a:pt x="838272" y="148049"/>
                  <a:pt x="834336" y="148049"/>
                </a:cubicBezTo>
                <a:lnTo>
                  <a:pt x="805131" y="148049"/>
                </a:lnTo>
                <a:cubicBezTo>
                  <a:pt x="799554" y="148049"/>
                  <a:pt x="794630" y="152641"/>
                  <a:pt x="794630" y="158219"/>
                </a:cubicBezTo>
                <a:lnTo>
                  <a:pt x="794630" y="381029"/>
                </a:lnTo>
                <a:cubicBezTo>
                  <a:pt x="794630" y="386934"/>
                  <a:pt x="799554" y="391526"/>
                  <a:pt x="805131" y="391526"/>
                </a:cubicBezTo>
                <a:lnTo>
                  <a:pt x="819243" y="391526"/>
                </a:lnTo>
                <a:cubicBezTo>
                  <a:pt x="824821" y="391526"/>
                  <a:pt x="829415" y="386934"/>
                  <a:pt x="829415" y="381029"/>
                </a:cubicBezTo>
                <a:lnTo>
                  <a:pt x="829415" y="211707"/>
                </a:lnTo>
                <a:lnTo>
                  <a:pt x="891431" y="384634"/>
                </a:lnTo>
                <a:cubicBezTo>
                  <a:pt x="892746" y="388576"/>
                  <a:pt x="897338" y="391526"/>
                  <a:pt x="901274" y="391526"/>
                </a:cubicBezTo>
                <a:lnTo>
                  <a:pt x="930480" y="391526"/>
                </a:lnTo>
                <a:cubicBezTo>
                  <a:pt x="936058" y="391526"/>
                  <a:pt x="940979" y="386934"/>
                  <a:pt x="940979" y="381029"/>
                </a:cubicBezTo>
                <a:lnTo>
                  <a:pt x="940979" y="158550"/>
                </a:lnTo>
                <a:cubicBezTo>
                  <a:pt x="940979" y="152641"/>
                  <a:pt x="936058" y="148049"/>
                  <a:pt x="930480" y="148049"/>
                </a:cubicBezTo>
                <a:moveTo>
                  <a:pt x="1070585" y="255678"/>
                </a:moveTo>
                <a:cubicBezTo>
                  <a:pt x="1070585" y="269131"/>
                  <a:pt x="1059755" y="280288"/>
                  <a:pt x="1046302" y="280288"/>
                </a:cubicBezTo>
                <a:lnTo>
                  <a:pt x="1015130" y="280288"/>
                </a:lnTo>
                <a:lnTo>
                  <a:pt x="1015130" y="182830"/>
                </a:lnTo>
                <a:lnTo>
                  <a:pt x="1046302" y="182830"/>
                </a:lnTo>
                <a:cubicBezTo>
                  <a:pt x="1059755" y="182830"/>
                  <a:pt x="1070585" y="193659"/>
                  <a:pt x="1070585" y="207117"/>
                </a:cubicBezTo>
                <a:lnTo>
                  <a:pt x="1070585" y="255678"/>
                </a:lnTo>
                <a:close/>
                <a:moveTo>
                  <a:pt x="1046302" y="148050"/>
                </a:moveTo>
                <a:lnTo>
                  <a:pt x="990519" y="148050"/>
                </a:lnTo>
                <a:cubicBezTo>
                  <a:pt x="984942" y="148050"/>
                  <a:pt x="980346" y="152642"/>
                  <a:pt x="980346" y="158220"/>
                </a:cubicBezTo>
                <a:lnTo>
                  <a:pt x="980346" y="381029"/>
                </a:lnTo>
                <a:cubicBezTo>
                  <a:pt x="980346" y="386932"/>
                  <a:pt x="984942" y="391526"/>
                  <a:pt x="990519" y="391526"/>
                </a:cubicBezTo>
                <a:lnTo>
                  <a:pt x="1004629" y="391526"/>
                </a:lnTo>
                <a:cubicBezTo>
                  <a:pt x="1010207" y="391526"/>
                  <a:pt x="1015130" y="386932"/>
                  <a:pt x="1015130" y="381029"/>
                </a:cubicBezTo>
                <a:lnTo>
                  <a:pt x="1015130" y="315073"/>
                </a:lnTo>
                <a:lnTo>
                  <a:pt x="1046302" y="315073"/>
                </a:lnTo>
                <a:cubicBezTo>
                  <a:pt x="1079115" y="315073"/>
                  <a:pt x="1105368" y="288491"/>
                  <a:pt x="1105368" y="255678"/>
                </a:cubicBezTo>
                <a:lnTo>
                  <a:pt x="1105368" y="207117"/>
                </a:lnTo>
                <a:cubicBezTo>
                  <a:pt x="1105368" y="174298"/>
                  <a:pt x="1079115" y="148050"/>
                  <a:pt x="1046302" y="148050"/>
                </a:cubicBezTo>
                <a:lnTo>
                  <a:pt x="1046302" y="148050"/>
                </a:lnTo>
                <a:close/>
              </a:path>
            </a:pathLst>
          </a:custGeom>
          <a:solidFill>
            <a:schemeClr val="bg2"/>
          </a:solidFill>
          <a:ln w="2046" cap="flat">
            <a:noFill/>
            <a:prstDash val="solid"/>
            <a:miter/>
          </a:ln>
        </p:spPr>
        <p:txBody>
          <a:bodyPr rtlCol="0" anchor="ctr">
            <a:noAutofit/>
          </a:bodyPr>
          <a:lstStyle/>
          <a:p>
            <a:endParaRPr lang="en-US"/>
          </a:p>
        </p:txBody>
      </p:sp>
      <p:sp>
        <p:nvSpPr>
          <p:cNvPr id="10" name="Text Placeholder 9"/>
          <p:cNvSpPr>
            <a:spLocks noGrp="1"/>
          </p:cNvSpPr>
          <p:nvPr>
            <p:ph type="body" sz="quarter" idx="13" hasCustomPrompt="1"/>
          </p:nvPr>
        </p:nvSpPr>
        <p:spPr>
          <a:xfrm>
            <a:off x="5321085" y="1052580"/>
            <a:ext cx="6417752" cy="488950"/>
          </a:xfrm>
        </p:spPr>
        <p:txBody>
          <a:bodyPr>
            <a:noAutofit/>
          </a:bodyPr>
          <a:lstStyle>
            <a:lvl1pPr>
              <a:lnSpc>
                <a:spcPct val="90000"/>
              </a:lnSpc>
              <a:spcBef>
                <a:spcPts val="0"/>
              </a:spcBef>
              <a:defRPr sz="1800" b="0">
                <a:solidFill>
                  <a:schemeClr val="bg2">
                    <a:lumMod val="50000"/>
                  </a:schemeClr>
                </a:solidFill>
                <a:latin typeface="Soleil Sb" panose="00000600000000000000" pitchFamily="50" charset="0"/>
              </a:defRPr>
            </a:lvl1pPr>
          </a:lstStyle>
          <a:p>
            <a:pPr lvl="0"/>
            <a:r>
              <a:rPr lang="en-US" dirty="0"/>
              <a:t>Subtitle</a:t>
            </a:r>
          </a:p>
        </p:txBody>
      </p:sp>
      <p:sp>
        <p:nvSpPr>
          <p:cNvPr id="11" name="SmartArt Placeholder 3">
            <a:extLst>
              <a:ext uri="{FF2B5EF4-FFF2-40B4-BE49-F238E27FC236}">
                <a16:creationId xmlns:a16="http://schemas.microsoft.com/office/drawing/2014/main" id="{2D32B2E3-9948-154C-8BC1-B72F42488E19}"/>
              </a:ext>
            </a:extLst>
          </p:cNvPr>
          <p:cNvSpPr txBox="1">
            <a:spLocks/>
          </p:cNvSpPr>
          <p:nvPr/>
        </p:nvSpPr>
        <p:spPr>
          <a:xfrm>
            <a:off x="-328" y="475742"/>
            <a:ext cx="804324" cy="128270"/>
          </a:xfrm>
          <a:custGeom>
            <a:avLst/>
            <a:gdLst>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0 w 3732611"/>
              <a:gd name="connsiteY0" fmla="*/ 99221 h 595312"/>
              <a:gd name="connsiteX1" fmla="*/ 99221 w 3732611"/>
              <a:gd name="connsiteY1" fmla="*/ 0 h 595312"/>
              <a:gd name="connsiteX2" fmla="*/ 3633390 w 3732611"/>
              <a:gd name="connsiteY2" fmla="*/ 0 h 595312"/>
              <a:gd name="connsiteX3" fmla="*/ 3732611 w 3732611"/>
              <a:gd name="connsiteY3" fmla="*/ 99221 h 595312"/>
              <a:gd name="connsiteX4" fmla="*/ 3732611 w 3732611"/>
              <a:gd name="connsiteY4" fmla="*/ 496091 h 595312"/>
              <a:gd name="connsiteX5" fmla="*/ 3633390 w 3732611"/>
              <a:gd name="connsiteY5" fmla="*/ 595312 h 595312"/>
              <a:gd name="connsiteX6" fmla="*/ 99221 w 3732611"/>
              <a:gd name="connsiteY6" fmla="*/ 595312 h 595312"/>
              <a:gd name="connsiteX7" fmla="*/ 0 w 3732611"/>
              <a:gd name="connsiteY7" fmla="*/ 496091 h 595312"/>
              <a:gd name="connsiteX8" fmla="*/ 0 w 3732611"/>
              <a:gd name="connsiteY8" fmla="*/ 99221 h 595312"/>
              <a:gd name="connsiteX0" fmla="*/ 3987 w 3736598"/>
              <a:gd name="connsiteY0" fmla="*/ 99221 h 595312"/>
              <a:gd name="connsiteX1" fmla="*/ 4783 w 3736598"/>
              <a:gd name="connsiteY1" fmla="*/ 3175 h 595312"/>
              <a:gd name="connsiteX2" fmla="*/ 3637377 w 3736598"/>
              <a:gd name="connsiteY2" fmla="*/ 0 h 595312"/>
              <a:gd name="connsiteX3" fmla="*/ 3736598 w 3736598"/>
              <a:gd name="connsiteY3" fmla="*/ 99221 h 595312"/>
              <a:gd name="connsiteX4" fmla="*/ 3736598 w 3736598"/>
              <a:gd name="connsiteY4" fmla="*/ 496091 h 595312"/>
              <a:gd name="connsiteX5" fmla="*/ 3637377 w 3736598"/>
              <a:gd name="connsiteY5" fmla="*/ 595312 h 595312"/>
              <a:gd name="connsiteX6" fmla="*/ 103208 w 3736598"/>
              <a:gd name="connsiteY6" fmla="*/ 595312 h 595312"/>
              <a:gd name="connsiteX7" fmla="*/ 3987 w 3736598"/>
              <a:gd name="connsiteY7" fmla="*/ 496091 h 595312"/>
              <a:gd name="connsiteX8" fmla="*/ 3987 w 3736598"/>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100950 w 3734340"/>
              <a:gd name="connsiteY6" fmla="*/ 595312 h 595312"/>
              <a:gd name="connsiteX7" fmla="*/ 1729 w 3734340"/>
              <a:gd name="connsiteY7" fmla="*/ 496091 h 595312"/>
              <a:gd name="connsiteX8" fmla="*/ 1729 w 3734340"/>
              <a:gd name="connsiteY8" fmla="*/ 99221 h 595312"/>
              <a:gd name="connsiteX0" fmla="*/ 3749 w 3736360"/>
              <a:gd name="connsiteY0" fmla="*/ 99221 h 595312"/>
              <a:gd name="connsiteX1" fmla="*/ 7720 w 3736360"/>
              <a:gd name="connsiteY1" fmla="*/ 0 h 595312"/>
              <a:gd name="connsiteX2" fmla="*/ 3637139 w 3736360"/>
              <a:gd name="connsiteY2" fmla="*/ 0 h 595312"/>
              <a:gd name="connsiteX3" fmla="*/ 3736360 w 3736360"/>
              <a:gd name="connsiteY3" fmla="*/ 99221 h 595312"/>
              <a:gd name="connsiteX4" fmla="*/ 3736360 w 3736360"/>
              <a:gd name="connsiteY4" fmla="*/ 496091 h 595312"/>
              <a:gd name="connsiteX5" fmla="*/ 3637139 w 3736360"/>
              <a:gd name="connsiteY5" fmla="*/ 595312 h 595312"/>
              <a:gd name="connsiteX6" fmla="*/ 1370 w 3736360"/>
              <a:gd name="connsiteY6" fmla="*/ 595312 h 595312"/>
              <a:gd name="connsiteX7" fmla="*/ 3749 w 3736360"/>
              <a:gd name="connsiteY7" fmla="*/ 496091 h 595312"/>
              <a:gd name="connsiteX8" fmla="*/ 3749 w 3736360"/>
              <a:gd name="connsiteY8" fmla="*/ 99221 h 595312"/>
              <a:gd name="connsiteX0" fmla="*/ 1729 w 3734340"/>
              <a:gd name="connsiteY0" fmla="*/ 99221 h 595312"/>
              <a:gd name="connsiteX1" fmla="*/ 5700 w 3734340"/>
              <a:gd name="connsiteY1" fmla="*/ 0 h 595312"/>
              <a:gd name="connsiteX2" fmla="*/ 3635119 w 3734340"/>
              <a:gd name="connsiteY2" fmla="*/ 0 h 595312"/>
              <a:gd name="connsiteX3" fmla="*/ 3734340 w 3734340"/>
              <a:gd name="connsiteY3" fmla="*/ 99221 h 595312"/>
              <a:gd name="connsiteX4" fmla="*/ 3734340 w 3734340"/>
              <a:gd name="connsiteY4" fmla="*/ 496091 h 595312"/>
              <a:gd name="connsiteX5" fmla="*/ 3635119 w 3734340"/>
              <a:gd name="connsiteY5" fmla="*/ 595312 h 595312"/>
              <a:gd name="connsiteX6" fmla="*/ 5700 w 3734340"/>
              <a:gd name="connsiteY6" fmla="*/ 595312 h 595312"/>
              <a:gd name="connsiteX7" fmla="*/ 1729 w 3734340"/>
              <a:gd name="connsiteY7" fmla="*/ 496091 h 595312"/>
              <a:gd name="connsiteX8" fmla="*/ 1729 w 3734340"/>
              <a:gd name="connsiteY8" fmla="*/ 99221 h 595312"/>
              <a:gd name="connsiteX0" fmla="*/ 497 w 3733108"/>
              <a:gd name="connsiteY0" fmla="*/ 99221 h 595312"/>
              <a:gd name="connsiteX1" fmla="*/ 4468 w 3733108"/>
              <a:gd name="connsiteY1" fmla="*/ 0 h 595312"/>
              <a:gd name="connsiteX2" fmla="*/ 3633887 w 3733108"/>
              <a:gd name="connsiteY2" fmla="*/ 0 h 595312"/>
              <a:gd name="connsiteX3" fmla="*/ 3733108 w 3733108"/>
              <a:gd name="connsiteY3" fmla="*/ 99221 h 595312"/>
              <a:gd name="connsiteX4" fmla="*/ 3733108 w 3733108"/>
              <a:gd name="connsiteY4" fmla="*/ 496091 h 595312"/>
              <a:gd name="connsiteX5" fmla="*/ 3633887 w 3733108"/>
              <a:gd name="connsiteY5" fmla="*/ 595312 h 595312"/>
              <a:gd name="connsiteX6" fmla="*/ 4468 w 3733108"/>
              <a:gd name="connsiteY6" fmla="*/ 595312 h 595312"/>
              <a:gd name="connsiteX7" fmla="*/ 497 w 3733108"/>
              <a:gd name="connsiteY7" fmla="*/ 496091 h 595312"/>
              <a:gd name="connsiteX8" fmla="*/ 497 w 3733108"/>
              <a:gd name="connsiteY8" fmla="*/ 99221 h 595312"/>
              <a:gd name="connsiteX0" fmla="*/ 327 w 3732938"/>
              <a:gd name="connsiteY0" fmla="*/ 99221 h 595312"/>
              <a:gd name="connsiteX1" fmla="*/ 1123 w 3732938"/>
              <a:gd name="connsiteY1" fmla="*/ 0 h 595312"/>
              <a:gd name="connsiteX2" fmla="*/ 3633717 w 3732938"/>
              <a:gd name="connsiteY2" fmla="*/ 0 h 595312"/>
              <a:gd name="connsiteX3" fmla="*/ 3732938 w 3732938"/>
              <a:gd name="connsiteY3" fmla="*/ 99221 h 595312"/>
              <a:gd name="connsiteX4" fmla="*/ 3732938 w 3732938"/>
              <a:gd name="connsiteY4" fmla="*/ 496091 h 595312"/>
              <a:gd name="connsiteX5" fmla="*/ 3633717 w 3732938"/>
              <a:gd name="connsiteY5" fmla="*/ 595312 h 595312"/>
              <a:gd name="connsiteX6" fmla="*/ 4298 w 3732938"/>
              <a:gd name="connsiteY6" fmla="*/ 595312 h 595312"/>
              <a:gd name="connsiteX7" fmla="*/ 327 w 3732938"/>
              <a:gd name="connsiteY7" fmla="*/ 496091 h 595312"/>
              <a:gd name="connsiteX8" fmla="*/ 327 w 3732938"/>
              <a:gd name="connsiteY8" fmla="*/ 99221 h 5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2938" h="595312">
                <a:moveTo>
                  <a:pt x="327" y="99221"/>
                </a:moveTo>
                <a:cubicBezTo>
                  <a:pt x="460" y="16539"/>
                  <a:pt x="300" y="0"/>
                  <a:pt x="1123" y="0"/>
                </a:cubicBezTo>
                <a:lnTo>
                  <a:pt x="3633717" y="0"/>
                </a:lnTo>
                <a:cubicBezTo>
                  <a:pt x="3688515" y="0"/>
                  <a:pt x="3732938" y="44423"/>
                  <a:pt x="3732938" y="99221"/>
                </a:cubicBezTo>
                <a:lnTo>
                  <a:pt x="3732938" y="496091"/>
                </a:lnTo>
                <a:cubicBezTo>
                  <a:pt x="3732938" y="550889"/>
                  <a:pt x="3688515" y="595312"/>
                  <a:pt x="3633717" y="595312"/>
                </a:cubicBezTo>
                <a:lnTo>
                  <a:pt x="4298" y="595312"/>
                </a:lnTo>
                <a:cubicBezTo>
                  <a:pt x="300" y="595312"/>
                  <a:pt x="989" y="578773"/>
                  <a:pt x="327" y="496091"/>
                </a:cubicBezTo>
                <a:cubicBezTo>
                  <a:pt x="-335" y="413409"/>
                  <a:pt x="194" y="181903"/>
                  <a:pt x="327" y="99221"/>
                </a:cubicBezTo>
                <a:close/>
              </a:path>
            </a:pathLst>
          </a:custGeom>
          <a:solidFill>
            <a:schemeClr val="accent6"/>
          </a:solidFill>
        </p:spPr>
        <p:txBody>
          <a:bodyPr vert="horz" wrap="square" lIns="0" tIns="0" rIns="0" bIns="0" rtlCol="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400" b="0" i="0" kern="1200">
                <a:noFill/>
                <a:latin typeface="Soleil Lt" panose="02000503000000020003" pitchFamily="2" charset="77"/>
                <a:ea typeface="+mn-ea"/>
                <a:cs typeface="+mn-cs"/>
              </a:defRPr>
            </a:lvl1pPr>
            <a:lvl2pPr marL="0" indent="0" algn="l" defTabSz="914400" rtl="0" eaLnBrk="1" latinLnBrk="0" hangingPunct="1">
              <a:lnSpc>
                <a:spcPct val="90000"/>
              </a:lnSpc>
              <a:spcBef>
                <a:spcPts val="500"/>
              </a:spcBef>
              <a:spcAft>
                <a:spcPts val="1000"/>
              </a:spcAft>
              <a:buFont typeface="Arial" panose="020B0604020202020204" pitchFamily="34" charset="0"/>
              <a:buNone/>
              <a:defRPr sz="2000" b="1" i="0" kern="1200">
                <a:solidFill>
                  <a:schemeClr val="tx2"/>
                </a:solidFill>
                <a:latin typeface="Soleil Sb" panose="02000503030000020004" pitchFamily="2" charset="77"/>
                <a:ea typeface="+mn-ea"/>
                <a:cs typeface="+mn-cs"/>
              </a:defRPr>
            </a:lvl2pPr>
            <a:lvl3pPr marL="0" indent="0" algn="l" defTabSz="914400" rtl="0" eaLnBrk="1" latinLnBrk="0" hangingPunct="1">
              <a:lnSpc>
                <a:spcPct val="90000"/>
              </a:lnSpc>
              <a:spcBef>
                <a:spcPts val="500"/>
              </a:spcBef>
              <a:spcAft>
                <a:spcPts val="500"/>
              </a:spcAft>
              <a:buFont typeface="Arial" panose="020B0604020202020204" pitchFamily="34" charset="0"/>
              <a:buNone/>
              <a:defRPr sz="1800" b="1" i="0" kern="1200">
                <a:solidFill>
                  <a:schemeClr val="tx2"/>
                </a:solidFill>
                <a:latin typeface="Soleil Xb" panose="02000503030000020004" pitchFamily="2" charset="77"/>
                <a:ea typeface="+mn-ea"/>
                <a:cs typeface="+mn-cs"/>
              </a:defRPr>
            </a:lvl3pPr>
            <a:lvl4pPr marL="274320" indent="-27432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2"/>
                </a:solidFill>
                <a:latin typeface="Soleil Lt" panose="02000503000000020003" pitchFamily="2" charset="77"/>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NP Simple Bold" panose="020B0804020201020104" pitchFamily="34" charset="77"/>
                <a:ea typeface="NP Simple Bold" panose="020B08040202010201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500"/>
              </a:spcAft>
              <a:buClrTx/>
              <a:buSzTx/>
              <a:buFont typeface="Arial" panose="020B0604020202020204" pitchFamily="34" charset="0"/>
              <a:buNone/>
              <a:tabLst/>
              <a:defRPr/>
            </a:pPr>
            <a:endParaRPr kumimoji="0" lang="en-US" sz="400" b="0" i="0" u="none" strike="noStrike" kern="1200" cap="none" spc="0" normalizeH="0" baseline="0" noProof="0" dirty="0">
              <a:ln>
                <a:noFill/>
              </a:ln>
              <a:noFill/>
              <a:effectLst/>
              <a:uLnTx/>
              <a:uFillTx/>
              <a:latin typeface="Soleil Lt" panose="02000503000000020003" pitchFamily="2" charset="77"/>
              <a:ea typeface="+mn-ea"/>
              <a:cs typeface="+mn-cs"/>
            </a:endParaRPr>
          </a:p>
        </p:txBody>
      </p:sp>
      <p:sp>
        <p:nvSpPr>
          <p:cNvPr id="53" name="Picture Placeholder 6">
            <a:extLst>
              <a:ext uri="{FF2B5EF4-FFF2-40B4-BE49-F238E27FC236}">
                <a16:creationId xmlns:a16="http://schemas.microsoft.com/office/drawing/2014/main" id="{9B79540D-0064-A941-9F70-F95000D578DB}"/>
              </a:ext>
            </a:extLst>
          </p:cNvPr>
          <p:cNvSpPr>
            <a:spLocks noGrp="1"/>
          </p:cNvSpPr>
          <p:nvPr>
            <p:ph type="pic" sz="quarter" idx="15"/>
          </p:nvPr>
        </p:nvSpPr>
        <p:spPr>
          <a:xfrm>
            <a:off x="1409700" y="475742"/>
            <a:ext cx="2642616" cy="2642616"/>
          </a:xfrm>
          <a:prstGeom prst="ellipse">
            <a:avLst/>
          </a:prstGeom>
          <a:solidFill>
            <a:schemeClr val="bg1"/>
          </a:solidFill>
        </p:spPr>
        <p:txBody>
          <a:bodyPr>
            <a:noAutofit/>
          </a:bodyPr>
          <a:lstStyle>
            <a:lvl1pPr>
              <a:defRPr>
                <a:noFill/>
              </a:defRPr>
            </a:lvl1pPr>
          </a:lstStyle>
          <a:p>
            <a:endParaRPr lang="en-US"/>
          </a:p>
        </p:txBody>
      </p:sp>
      <p:sp>
        <p:nvSpPr>
          <p:cNvPr id="55" name="Picture Placeholder 5">
            <a:extLst>
              <a:ext uri="{FF2B5EF4-FFF2-40B4-BE49-F238E27FC236}">
                <a16:creationId xmlns:a16="http://schemas.microsoft.com/office/drawing/2014/main" id="{B083B0BB-E875-774D-9244-6ECDBF252E7D}"/>
              </a:ext>
            </a:extLst>
          </p:cNvPr>
          <p:cNvSpPr>
            <a:spLocks noGrp="1" noChangeAspect="1"/>
          </p:cNvSpPr>
          <p:nvPr>
            <p:ph type="pic" sz="quarter" idx="25"/>
          </p:nvPr>
        </p:nvSpPr>
        <p:spPr>
          <a:xfrm>
            <a:off x="5500916" y="1588412"/>
            <a:ext cx="1463040" cy="1463040"/>
          </a:xfrm>
          <a:prstGeom prst="ellipse">
            <a:avLst/>
          </a:prstGeom>
          <a:solidFill>
            <a:schemeClr val="bg1"/>
          </a:solidFill>
        </p:spPr>
        <p:txBody>
          <a:bodyPr>
            <a:noAutofit/>
          </a:bodyPr>
          <a:lstStyle>
            <a:lvl1pPr>
              <a:defRPr>
                <a:ln>
                  <a:noFill/>
                </a:ln>
                <a:noFill/>
              </a:defRPr>
            </a:lvl1pPr>
          </a:lstStyle>
          <a:p>
            <a:endParaRPr lang="en-US" dirty="0"/>
          </a:p>
        </p:txBody>
      </p:sp>
      <p:sp>
        <p:nvSpPr>
          <p:cNvPr id="56" name="Picture Placeholder 5">
            <a:extLst>
              <a:ext uri="{FF2B5EF4-FFF2-40B4-BE49-F238E27FC236}">
                <a16:creationId xmlns:a16="http://schemas.microsoft.com/office/drawing/2014/main" id="{F5708C41-DB49-B347-9909-AEDB39A9A82D}"/>
              </a:ext>
            </a:extLst>
          </p:cNvPr>
          <p:cNvSpPr>
            <a:spLocks noGrp="1" noChangeAspect="1"/>
          </p:cNvSpPr>
          <p:nvPr>
            <p:ph type="pic" sz="quarter" idx="28"/>
          </p:nvPr>
        </p:nvSpPr>
        <p:spPr>
          <a:xfrm>
            <a:off x="7771726" y="1588412"/>
            <a:ext cx="1463040" cy="1463040"/>
          </a:xfrm>
          <a:prstGeom prst="ellipse">
            <a:avLst/>
          </a:prstGeom>
          <a:solidFill>
            <a:schemeClr val="bg1"/>
          </a:solidFill>
        </p:spPr>
        <p:txBody>
          <a:bodyPr>
            <a:noAutofit/>
          </a:bodyPr>
          <a:lstStyle>
            <a:lvl1pPr>
              <a:defRPr>
                <a:ln>
                  <a:noFill/>
                </a:ln>
                <a:noFill/>
              </a:defRPr>
            </a:lvl1pPr>
          </a:lstStyle>
          <a:p>
            <a:endParaRPr lang="en-US" dirty="0"/>
          </a:p>
        </p:txBody>
      </p:sp>
      <p:sp>
        <p:nvSpPr>
          <p:cNvPr id="57" name="Picture Placeholder 5">
            <a:extLst>
              <a:ext uri="{FF2B5EF4-FFF2-40B4-BE49-F238E27FC236}">
                <a16:creationId xmlns:a16="http://schemas.microsoft.com/office/drawing/2014/main" id="{308374F1-D913-1849-A14F-646DDA6C92D1}"/>
              </a:ext>
            </a:extLst>
          </p:cNvPr>
          <p:cNvSpPr>
            <a:spLocks noGrp="1" noChangeAspect="1"/>
          </p:cNvSpPr>
          <p:nvPr>
            <p:ph type="pic" sz="quarter" idx="31"/>
          </p:nvPr>
        </p:nvSpPr>
        <p:spPr>
          <a:xfrm>
            <a:off x="10042536" y="1588412"/>
            <a:ext cx="1463040" cy="1463040"/>
          </a:xfrm>
          <a:prstGeom prst="ellipse">
            <a:avLst/>
          </a:prstGeom>
          <a:solidFill>
            <a:schemeClr val="bg1"/>
          </a:solidFill>
        </p:spPr>
        <p:txBody>
          <a:bodyPr>
            <a:noAutofit/>
          </a:bodyPr>
          <a:lstStyle>
            <a:lvl1pPr>
              <a:defRPr>
                <a:ln>
                  <a:noFill/>
                </a:ln>
                <a:noFill/>
              </a:defRPr>
            </a:lvl1pPr>
          </a:lstStyle>
          <a:p>
            <a:endParaRPr lang="en-US" dirty="0"/>
          </a:p>
        </p:txBody>
      </p:sp>
      <p:sp>
        <p:nvSpPr>
          <p:cNvPr id="64" name="Picture Placeholder 5">
            <a:extLst>
              <a:ext uri="{FF2B5EF4-FFF2-40B4-BE49-F238E27FC236}">
                <a16:creationId xmlns:a16="http://schemas.microsoft.com/office/drawing/2014/main" id="{A3F7F4CF-EEFB-404F-8721-042180D7DC15}"/>
              </a:ext>
            </a:extLst>
          </p:cNvPr>
          <p:cNvSpPr>
            <a:spLocks noGrp="1" noChangeAspect="1"/>
          </p:cNvSpPr>
          <p:nvPr>
            <p:ph type="pic" sz="quarter" idx="47"/>
          </p:nvPr>
        </p:nvSpPr>
        <p:spPr>
          <a:xfrm>
            <a:off x="5500916" y="4030472"/>
            <a:ext cx="1463040" cy="1463040"/>
          </a:xfrm>
          <a:prstGeom prst="ellipse">
            <a:avLst/>
          </a:prstGeom>
          <a:solidFill>
            <a:schemeClr val="bg1"/>
          </a:solidFill>
        </p:spPr>
        <p:txBody>
          <a:bodyPr>
            <a:noAutofit/>
          </a:bodyPr>
          <a:lstStyle>
            <a:lvl1pPr>
              <a:lnSpc>
                <a:spcPct val="90000"/>
              </a:lnSpc>
              <a:defRPr>
                <a:ln>
                  <a:noFill/>
                </a:ln>
                <a:noFill/>
              </a:defRPr>
            </a:lvl1pPr>
          </a:lstStyle>
          <a:p>
            <a:endParaRPr lang="en-US" dirty="0"/>
          </a:p>
        </p:txBody>
      </p:sp>
      <p:sp>
        <p:nvSpPr>
          <p:cNvPr id="65" name="Picture Placeholder 5">
            <a:extLst>
              <a:ext uri="{FF2B5EF4-FFF2-40B4-BE49-F238E27FC236}">
                <a16:creationId xmlns:a16="http://schemas.microsoft.com/office/drawing/2014/main" id="{B7D6CA49-83D4-734E-BB3F-4D8623596578}"/>
              </a:ext>
            </a:extLst>
          </p:cNvPr>
          <p:cNvSpPr>
            <a:spLocks noGrp="1" noChangeAspect="1"/>
          </p:cNvSpPr>
          <p:nvPr>
            <p:ph type="pic" sz="quarter" idx="48"/>
          </p:nvPr>
        </p:nvSpPr>
        <p:spPr>
          <a:xfrm>
            <a:off x="7771726" y="4030472"/>
            <a:ext cx="1463040" cy="1463040"/>
          </a:xfrm>
          <a:prstGeom prst="ellipse">
            <a:avLst/>
          </a:prstGeom>
          <a:solidFill>
            <a:schemeClr val="bg1"/>
          </a:solidFill>
        </p:spPr>
        <p:txBody>
          <a:bodyPr>
            <a:noAutofit/>
          </a:bodyPr>
          <a:lstStyle>
            <a:lvl1pPr>
              <a:lnSpc>
                <a:spcPct val="90000"/>
              </a:lnSpc>
              <a:defRPr>
                <a:ln>
                  <a:noFill/>
                </a:ln>
                <a:noFill/>
              </a:defRPr>
            </a:lvl1pPr>
          </a:lstStyle>
          <a:p>
            <a:endParaRPr lang="en-US" dirty="0"/>
          </a:p>
        </p:txBody>
      </p:sp>
      <p:sp>
        <p:nvSpPr>
          <p:cNvPr id="66" name="Picture Placeholder 5">
            <a:extLst>
              <a:ext uri="{FF2B5EF4-FFF2-40B4-BE49-F238E27FC236}">
                <a16:creationId xmlns:a16="http://schemas.microsoft.com/office/drawing/2014/main" id="{A40AEB39-BD06-DC43-989B-FDA6EE73927F}"/>
              </a:ext>
            </a:extLst>
          </p:cNvPr>
          <p:cNvSpPr>
            <a:spLocks noGrp="1" noChangeAspect="1"/>
          </p:cNvSpPr>
          <p:nvPr>
            <p:ph type="pic" sz="quarter" idx="49"/>
          </p:nvPr>
        </p:nvSpPr>
        <p:spPr>
          <a:xfrm>
            <a:off x="10042536" y="4030472"/>
            <a:ext cx="1463040" cy="1463040"/>
          </a:xfrm>
          <a:prstGeom prst="ellipse">
            <a:avLst/>
          </a:prstGeom>
          <a:solidFill>
            <a:schemeClr val="bg1"/>
          </a:solidFill>
        </p:spPr>
        <p:txBody>
          <a:bodyPr>
            <a:noAutofit/>
          </a:bodyPr>
          <a:lstStyle>
            <a:lvl1pPr>
              <a:lnSpc>
                <a:spcPct val="90000"/>
              </a:lnSpc>
              <a:defRPr>
                <a:ln>
                  <a:noFill/>
                </a:ln>
                <a:noFill/>
              </a:defRPr>
            </a:lvl1pPr>
          </a:lstStyle>
          <a:p>
            <a:endParaRPr lang="en-US" dirty="0"/>
          </a:p>
        </p:txBody>
      </p:sp>
      <p:sp>
        <p:nvSpPr>
          <p:cNvPr id="7" name="Text Placeholder 6"/>
          <p:cNvSpPr>
            <a:spLocks noGrp="1"/>
          </p:cNvSpPr>
          <p:nvPr>
            <p:ph type="body" sz="quarter" idx="60"/>
          </p:nvPr>
        </p:nvSpPr>
        <p:spPr>
          <a:xfrm>
            <a:off x="1409700" y="3472873"/>
            <a:ext cx="2983880" cy="3061277"/>
          </a:xfrm>
        </p:spPr>
        <p:txBody>
          <a:bodyPr>
            <a:noAutofit/>
          </a:bodyPr>
          <a:lstStyle>
            <a:lvl1pPr>
              <a:lnSpc>
                <a:spcPct val="90000"/>
              </a:lnSpc>
              <a:defRPr sz="2200" b="0">
                <a:solidFill>
                  <a:schemeClr val="bg1"/>
                </a:solidFill>
                <a:latin typeface="Tiempos Headline Semibold" panose="02020703060303060403" pitchFamily="18" charset="0"/>
              </a:defRPr>
            </a:lvl1pPr>
            <a:lvl2pPr>
              <a:lnSpc>
                <a:spcPct val="90000"/>
              </a:lnSpc>
              <a:defRPr>
                <a:solidFill>
                  <a:schemeClr val="bg1"/>
                </a:solidFill>
              </a:defRPr>
            </a:lvl2pPr>
            <a:lvl3pPr>
              <a:lnSpc>
                <a:spcPct val="90000"/>
              </a:lnSpc>
              <a:buClr>
                <a:schemeClr val="accent6"/>
              </a:buClr>
              <a:defRPr>
                <a:solidFill>
                  <a:schemeClr val="bg1"/>
                </a:solidFill>
              </a:defRPr>
            </a:lvl3pPr>
            <a:lvl4pPr>
              <a:lnSpc>
                <a:spcPct val="90000"/>
              </a:lnSpc>
              <a:defRPr>
                <a:solidFill>
                  <a:schemeClr val="bg1"/>
                </a:solidFill>
              </a:defRPr>
            </a:lvl4pPr>
            <a:lvl5pPr>
              <a:lnSpc>
                <a:spcPct val="90000"/>
              </a:lnSpc>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6"/>
          <p:cNvSpPr>
            <a:spLocks noGrp="1"/>
          </p:cNvSpPr>
          <p:nvPr>
            <p:ph type="body" sz="quarter" idx="61"/>
          </p:nvPr>
        </p:nvSpPr>
        <p:spPr>
          <a:xfrm>
            <a:off x="5320887" y="3224290"/>
            <a:ext cx="1821939" cy="583581"/>
          </a:xfrm>
        </p:spPr>
        <p:txBody>
          <a:bodyPr>
            <a:noAutofit/>
          </a:bodyPr>
          <a:lstStyle>
            <a:lvl1pPr algn="ctr">
              <a:lnSpc>
                <a:spcPct val="90000"/>
              </a:lnSpc>
              <a:spcAft>
                <a:spcPts val="0"/>
              </a:spcAft>
              <a:defRPr sz="1400">
                <a:solidFill>
                  <a:schemeClr val="tx1"/>
                </a:solidFill>
                <a:latin typeface="Tiempos Headline Semibold" panose="02020703060303060403" pitchFamily="18" charset="0"/>
              </a:defRPr>
            </a:lvl1pPr>
            <a:lvl2pPr algn="ctr">
              <a:lnSpc>
                <a:spcPct val="90000"/>
              </a:lnSpc>
              <a:spcBef>
                <a:spcPts val="0"/>
              </a:spcBef>
              <a:defRPr lang="en-US" sz="1200" kern="1200" dirty="0">
                <a:solidFill>
                  <a:schemeClr val="tx2"/>
                </a:solidFill>
                <a:latin typeface="+mn-lt"/>
                <a:ea typeface="+mn-ea"/>
                <a:cs typeface="+mn-cs"/>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lvl="0"/>
            <a:r>
              <a:rPr lang="en-US" dirty="0"/>
              <a:t>Edit Master text styles</a:t>
            </a:r>
          </a:p>
          <a:p>
            <a:pPr marL="0" lvl="1" indent="0" algn="ctr" defTabSz="914400" rtl="0" eaLnBrk="1" latinLnBrk="0" hangingPunct="1">
              <a:lnSpc>
                <a:spcPct val="120000"/>
              </a:lnSpc>
              <a:spcBef>
                <a:spcPts val="0"/>
              </a:spcBef>
              <a:spcAft>
                <a:spcPts val="1000"/>
              </a:spcAft>
              <a:buFont typeface="Arial" panose="020B0604020202020204" pitchFamily="34" charset="0"/>
              <a:buNone/>
            </a:pPr>
            <a:r>
              <a:rPr lang="en-US" dirty="0"/>
              <a:t>Second level</a:t>
            </a:r>
          </a:p>
        </p:txBody>
      </p:sp>
      <p:sp>
        <p:nvSpPr>
          <p:cNvPr id="32" name="Text Placeholder 6"/>
          <p:cNvSpPr>
            <a:spLocks noGrp="1"/>
          </p:cNvSpPr>
          <p:nvPr>
            <p:ph type="body" sz="quarter" idx="62"/>
          </p:nvPr>
        </p:nvSpPr>
        <p:spPr>
          <a:xfrm>
            <a:off x="7618732" y="3224290"/>
            <a:ext cx="1821939" cy="583581"/>
          </a:xfrm>
        </p:spPr>
        <p:txBody>
          <a:bodyPr>
            <a:noAutofit/>
          </a:bodyPr>
          <a:lstStyle>
            <a:lvl1pPr algn="ctr">
              <a:lnSpc>
                <a:spcPct val="90000"/>
              </a:lnSpc>
              <a:spcAft>
                <a:spcPts val="0"/>
              </a:spcAft>
              <a:defRPr lang="en-US" sz="1400" b="0" kern="1200" dirty="0">
                <a:solidFill>
                  <a:schemeClr val="tx1"/>
                </a:solidFill>
                <a:latin typeface="Tiempos Headline Semibold" panose="02020703060303060403" pitchFamily="18" charset="0"/>
                <a:ea typeface="+mn-ea"/>
                <a:cs typeface="+mn-cs"/>
              </a:defRPr>
            </a:lvl1pPr>
            <a:lvl2pPr algn="ctr">
              <a:lnSpc>
                <a:spcPct val="90000"/>
              </a:lnSpc>
              <a:spcBef>
                <a:spcPts val="0"/>
              </a:spcBef>
              <a:defRPr lang="en-US" sz="1200" kern="1200" dirty="0">
                <a:solidFill>
                  <a:schemeClr val="tx2"/>
                </a:solidFill>
                <a:latin typeface="+mn-lt"/>
                <a:ea typeface="+mn-ea"/>
                <a:cs typeface="+mn-cs"/>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marL="0" lvl="1" indent="0" algn="ctr" defTabSz="914400" rtl="0" eaLnBrk="1" latinLnBrk="0" hangingPunct="1">
              <a:lnSpc>
                <a:spcPct val="120000"/>
              </a:lnSpc>
              <a:spcBef>
                <a:spcPts val="0"/>
              </a:spcBef>
              <a:spcAft>
                <a:spcPts val="1000"/>
              </a:spcAft>
              <a:buFont typeface="Arial" panose="020B0604020202020204" pitchFamily="34" charset="0"/>
              <a:buNone/>
            </a:pPr>
            <a:r>
              <a:rPr lang="en-US" dirty="0"/>
              <a:t>Second level</a:t>
            </a:r>
          </a:p>
        </p:txBody>
      </p:sp>
      <p:sp>
        <p:nvSpPr>
          <p:cNvPr id="33" name="Text Placeholder 6"/>
          <p:cNvSpPr>
            <a:spLocks noGrp="1"/>
          </p:cNvSpPr>
          <p:nvPr>
            <p:ph type="body" sz="quarter" idx="63"/>
          </p:nvPr>
        </p:nvSpPr>
        <p:spPr>
          <a:xfrm>
            <a:off x="9916577" y="3224290"/>
            <a:ext cx="1821939" cy="583581"/>
          </a:xfrm>
        </p:spPr>
        <p:txBody>
          <a:bodyPr>
            <a:noAutofit/>
          </a:bodyPr>
          <a:lstStyle>
            <a:lvl1pPr algn="ctr">
              <a:lnSpc>
                <a:spcPct val="90000"/>
              </a:lnSpc>
              <a:spcAft>
                <a:spcPts val="0"/>
              </a:spcAft>
              <a:defRPr lang="en-US" sz="1400" b="0" kern="1200" dirty="0">
                <a:solidFill>
                  <a:schemeClr val="tx1"/>
                </a:solidFill>
                <a:latin typeface="Tiempos Headline Semibold" panose="02020703060303060403" pitchFamily="18" charset="0"/>
                <a:ea typeface="+mn-ea"/>
                <a:cs typeface="+mn-cs"/>
              </a:defRPr>
            </a:lvl1pPr>
            <a:lvl2pPr algn="ctr">
              <a:lnSpc>
                <a:spcPct val="90000"/>
              </a:lnSpc>
              <a:spcBef>
                <a:spcPts val="0"/>
              </a:spcBef>
              <a:defRPr lang="en-US" sz="1200" kern="1200" dirty="0">
                <a:solidFill>
                  <a:schemeClr val="tx2"/>
                </a:solidFill>
                <a:latin typeface="+mn-lt"/>
                <a:ea typeface="+mn-ea"/>
                <a:cs typeface="+mn-cs"/>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marL="0" lvl="1" indent="0" algn="ctr" defTabSz="914400" rtl="0" eaLnBrk="1" latinLnBrk="0" hangingPunct="1">
              <a:lnSpc>
                <a:spcPct val="120000"/>
              </a:lnSpc>
              <a:spcBef>
                <a:spcPts val="0"/>
              </a:spcBef>
              <a:spcAft>
                <a:spcPts val="1000"/>
              </a:spcAft>
              <a:buFont typeface="Arial" panose="020B0604020202020204" pitchFamily="34" charset="0"/>
              <a:buNone/>
            </a:pPr>
            <a:r>
              <a:rPr lang="en-US" dirty="0"/>
              <a:t>Second level</a:t>
            </a:r>
          </a:p>
        </p:txBody>
      </p:sp>
      <p:sp>
        <p:nvSpPr>
          <p:cNvPr id="34" name="Text Placeholder 6"/>
          <p:cNvSpPr>
            <a:spLocks noGrp="1"/>
          </p:cNvSpPr>
          <p:nvPr>
            <p:ph type="body" sz="quarter" idx="64"/>
          </p:nvPr>
        </p:nvSpPr>
        <p:spPr>
          <a:xfrm>
            <a:off x="5320887" y="5672651"/>
            <a:ext cx="1821939" cy="583581"/>
          </a:xfrm>
        </p:spPr>
        <p:txBody>
          <a:bodyPr>
            <a:noAutofit/>
          </a:bodyPr>
          <a:lstStyle>
            <a:lvl1pPr algn="ctr">
              <a:lnSpc>
                <a:spcPct val="90000"/>
              </a:lnSpc>
              <a:spcAft>
                <a:spcPts val="0"/>
              </a:spcAft>
              <a:defRPr lang="en-US" sz="1400" b="0" kern="1200" dirty="0">
                <a:solidFill>
                  <a:schemeClr val="tx1"/>
                </a:solidFill>
                <a:latin typeface="Tiempos Headline Semibold" panose="02020703060303060403" pitchFamily="18" charset="0"/>
                <a:ea typeface="+mn-ea"/>
                <a:cs typeface="+mn-cs"/>
              </a:defRPr>
            </a:lvl1pPr>
            <a:lvl2pPr algn="ctr">
              <a:lnSpc>
                <a:spcPct val="90000"/>
              </a:lnSpc>
              <a:spcBef>
                <a:spcPts val="0"/>
              </a:spcBef>
              <a:defRPr lang="en-US" sz="1200" kern="1200" dirty="0">
                <a:solidFill>
                  <a:schemeClr val="tx2"/>
                </a:solidFill>
                <a:latin typeface="+mn-lt"/>
                <a:ea typeface="+mn-ea"/>
                <a:cs typeface="+mn-cs"/>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marL="0" lvl="1" indent="0" algn="ctr" defTabSz="914400" rtl="0" eaLnBrk="1" latinLnBrk="0" hangingPunct="1">
              <a:lnSpc>
                <a:spcPct val="120000"/>
              </a:lnSpc>
              <a:spcBef>
                <a:spcPts val="0"/>
              </a:spcBef>
              <a:spcAft>
                <a:spcPts val="1000"/>
              </a:spcAft>
              <a:buFont typeface="Arial" panose="020B0604020202020204" pitchFamily="34" charset="0"/>
              <a:buNone/>
            </a:pPr>
            <a:r>
              <a:rPr lang="en-US" dirty="0"/>
              <a:t>Second level</a:t>
            </a:r>
          </a:p>
        </p:txBody>
      </p:sp>
      <p:sp>
        <p:nvSpPr>
          <p:cNvPr id="35" name="Text Placeholder 6"/>
          <p:cNvSpPr>
            <a:spLocks noGrp="1"/>
          </p:cNvSpPr>
          <p:nvPr>
            <p:ph type="body" sz="quarter" idx="65"/>
          </p:nvPr>
        </p:nvSpPr>
        <p:spPr>
          <a:xfrm>
            <a:off x="7618732" y="5672651"/>
            <a:ext cx="1821939" cy="583581"/>
          </a:xfrm>
        </p:spPr>
        <p:txBody>
          <a:bodyPr>
            <a:noAutofit/>
          </a:bodyPr>
          <a:lstStyle>
            <a:lvl1pPr algn="ctr">
              <a:lnSpc>
                <a:spcPct val="90000"/>
              </a:lnSpc>
              <a:spcAft>
                <a:spcPts val="0"/>
              </a:spcAft>
              <a:defRPr lang="en-US" sz="1400" b="0" kern="1200" dirty="0">
                <a:solidFill>
                  <a:schemeClr val="tx1"/>
                </a:solidFill>
                <a:latin typeface="Tiempos Headline Semibold" panose="02020703060303060403" pitchFamily="18" charset="0"/>
                <a:ea typeface="+mn-ea"/>
                <a:cs typeface="+mn-cs"/>
              </a:defRPr>
            </a:lvl1pPr>
            <a:lvl2pPr algn="ctr">
              <a:lnSpc>
                <a:spcPct val="90000"/>
              </a:lnSpc>
              <a:spcBef>
                <a:spcPts val="0"/>
              </a:spcBef>
              <a:defRPr lang="en-US" sz="1200" kern="1200" dirty="0">
                <a:solidFill>
                  <a:schemeClr val="tx2"/>
                </a:solidFill>
                <a:latin typeface="+mn-lt"/>
                <a:ea typeface="+mn-ea"/>
                <a:cs typeface="+mn-cs"/>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marL="0" lvl="1" indent="0" algn="ctr" defTabSz="914400" rtl="0" eaLnBrk="1" latinLnBrk="0" hangingPunct="1">
              <a:lnSpc>
                <a:spcPct val="120000"/>
              </a:lnSpc>
              <a:spcBef>
                <a:spcPts val="0"/>
              </a:spcBef>
              <a:spcAft>
                <a:spcPts val="1000"/>
              </a:spcAft>
              <a:buFont typeface="Arial" panose="020B0604020202020204" pitchFamily="34" charset="0"/>
              <a:buNone/>
            </a:pPr>
            <a:r>
              <a:rPr lang="en-US" dirty="0"/>
              <a:t>Second level</a:t>
            </a:r>
          </a:p>
        </p:txBody>
      </p:sp>
      <p:sp>
        <p:nvSpPr>
          <p:cNvPr id="36" name="Text Placeholder 6"/>
          <p:cNvSpPr>
            <a:spLocks noGrp="1"/>
          </p:cNvSpPr>
          <p:nvPr>
            <p:ph type="body" sz="quarter" idx="66"/>
          </p:nvPr>
        </p:nvSpPr>
        <p:spPr>
          <a:xfrm>
            <a:off x="9916577" y="5672651"/>
            <a:ext cx="1821939" cy="583581"/>
          </a:xfrm>
        </p:spPr>
        <p:txBody>
          <a:bodyPr>
            <a:noAutofit/>
          </a:bodyPr>
          <a:lstStyle>
            <a:lvl1pPr algn="ctr">
              <a:lnSpc>
                <a:spcPct val="90000"/>
              </a:lnSpc>
              <a:spcAft>
                <a:spcPts val="0"/>
              </a:spcAft>
              <a:defRPr lang="en-US" sz="1400" b="0" kern="1200" dirty="0">
                <a:solidFill>
                  <a:schemeClr val="tx1"/>
                </a:solidFill>
                <a:latin typeface="Tiempos Headline Semibold" panose="02020703060303060403" pitchFamily="18" charset="0"/>
                <a:ea typeface="+mn-ea"/>
                <a:cs typeface="+mn-cs"/>
              </a:defRPr>
            </a:lvl1pPr>
            <a:lvl2pPr algn="ctr">
              <a:lnSpc>
                <a:spcPct val="90000"/>
              </a:lnSpc>
              <a:spcBef>
                <a:spcPts val="0"/>
              </a:spcBef>
              <a:defRPr lang="en-US" sz="1200" kern="1200" dirty="0">
                <a:solidFill>
                  <a:schemeClr val="tx2"/>
                </a:solidFill>
                <a:latin typeface="+mn-lt"/>
                <a:ea typeface="+mn-ea"/>
                <a:cs typeface="+mn-cs"/>
              </a:defRPr>
            </a:lvl2pPr>
            <a:lvl3pPr algn="ctr">
              <a:defRPr sz="1200">
                <a:solidFill>
                  <a:schemeClr val="bg2"/>
                </a:solidFill>
              </a:defRPr>
            </a:lvl3pPr>
            <a:lvl4pPr algn="ctr">
              <a:defRPr sz="1200">
                <a:solidFill>
                  <a:schemeClr val="bg2"/>
                </a:solidFill>
              </a:defRPr>
            </a:lvl4pPr>
            <a:lvl5pPr algn="ctr">
              <a:defRPr sz="1200">
                <a:solidFill>
                  <a:schemeClr val="bg2"/>
                </a:solidFill>
              </a:defRPr>
            </a:lvl5pPr>
          </a:lstStyle>
          <a:p>
            <a:pPr marL="0" lvl="0" indent="0" algn="ctr" defTabSz="914400" rtl="0" eaLnBrk="1" latinLnBrk="0" hangingPunct="1">
              <a:lnSpc>
                <a:spcPct val="89000"/>
              </a:lnSpc>
              <a:spcBef>
                <a:spcPts val="1000"/>
              </a:spcBef>
              <a:spcAft>
                <a:spcPts val="0"/>
              </a:spcAft>
              <a:buFont typeface="Arial" panose="020B0604020202020204" pitchFamily="34" charset="0"/>
              <a:buNone/>
            </a:pPr>
            <a:r>
              <a:rPr lang="en-US" dirty="0"/>
              <a:t>Edit Master text styles</a:t>
            </a:r>
          </a:p>
          <a:p>
            <a:pPr marL="0" lvl="1" indent="0" algn="ctr" defTabSz="914400" rtl="0" eaLnBrk="1" latinLnBrk="0" hangingPunct="1">
              <a:lnSpc>
                <a:spcPct val="120000"/>
              </a:lnSpc>
              <a:spcBef>
                <a:spcPts val="0"/>
              </a:spcBef>
              <a:spcAft>
                <a:spcPts val="1000"/>
              </a:spcAft>
              <a:buFont typeface="Arial" panose="020B0604020202020204" pitchFamily="34" charset="0"/>
              <a:buNone/>
            </a:pPr>
            <a:r>
              <a:rPr lang="en-US" dirty="0"/>
              <a:t>Second level</a:t>
            </a:r>
          </a:p>
        </p:txBody>
      </p:sp>
      <p:sp>
        <p:nvSpPr>
          <p:cNvPr id="25" name="Text Placeholder 12"/>
          <p:cNvSpPr>
            <a:spLocks noGrp="1"/>
          </p:cNvSpPr>
          <p:nvPr>
            <p:ph type="body" sz="quarter" idx="14" hasCustomPrompt="1"/>
          </p:nvPr>
        </p:nvSpPr>
        <p:spPr>
          <a:xfrm rot="5400000">
            <a:off x="-1406190" y="2590418"/>
            <a:ext cx="4043529" cy="359908"/>
          </a:xfrm>
        </p:spPr>
        <p:txBody>
          <a:bodyPr>
            <a:noAutofit/>
          </a:bodyPr>
          <a:lstStyle>
            <a:lvl1pPr>
              <a:lnSpc>
                <a:spcPct val="80000"/>
              </a:lnSpc>
              <a:spcBef>
                <a:spcPts val="0"/>
              </a:spcBef>
              <a:defRPr lang="en-US" sz="1100" b="1" kern="1200" cap="all" baseline="0" dirty="0">
                <a:solidFill>
                  <a:schemeClr val="accent6"/>
                </a:solidFill>
                <a:latin typeface="Soleil" panose="00000500000000000000" pitchFamily="50" charset="0"/>
                <a:ea typeface="+mn-ea"/>
                <a:cs typeface="+mn-cs"/>
              </a:defRPr>
            </a:lvl1pPr>
          </a:lstStyle>
          <a:p>
            <a:pPr marL="0" lvl="0" indent="0" algn="l" defTabSz="914400" rtl="0" eaLnBrk="1" latinLnBrk="0" hangingPunct="1">
              <a:lnSpc>
                <a:spcPct val="80000"/>
              </a:lnSpc>
              <a:spcBef>
                <a:spcPts val="0"/>
              </a:spcBef>
              <a:spcAft>
                <a:spcPts val="500"/>
              </a:spcAft>
              <a:buFont typeface="Arial" panose="020B0604020202020204" pitchFamily="34" charset="0"/>
              <a:buNone/>
            </a:pPr>
            <a:r>
              <a:rPr lang="en-US" dirty="0"/>
              <a:t>Section title optional</a:t>
            </a:r>
          </a:p>
        </p:txBody>
      </p:sp>
    </p:spTree>
    <p:extLst>
      <p:ext uri="{BB962C8B-B14F-4D97-AF65-F5344CB8AC3E}">
        <p14:creationId xmlns:p14="http://schemas.microsoft.com/office/powerpoint/2010/main" val="991391893"/>
      </p:ext>
    </p:extLst>
  </p:cSld>
  <p:clrMapOvr>
    <a:masterClrMapping/>
  </p:clrMapOvr>
  <p:extLst>
    <p:ext uri="{DCECCB84-F9BA-43D5-87BE-67443E8EF086}">
      <p15:sldGuideLst xmlns:p15="http://schemas.microsoft.com/office/powerpoint/2012/main">
        <p15:guide id="1" orient="horz" pos="648">
          <p15:clr>
            <a:srgbClr val="FBAE40"/>
          </p15:clr>
        </p15:guide>
        <p15:guide id="3" orient="horz" pos="984">
          <p15:clr>
            <a:srgbClr val="FBAE40"/>
          </p15:clr>
        </p15:guide>
        <p15:guide id="4" orient="horz" pos="108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3_LOBBY-Atty Quote">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8DE20B8-9D05-ECD5-9F05-5C0815CFDF7E}"/>
              </a:ext>
            </a:extLst>
          </p:cNvPr>
          <p:cNvSpPr>
            <a:spLocks noGrp="1"/>
          </p:cNvSpPr>
          <p:nvPr>
            <p:ph type="pic" sz="quarter" idx="30"/>
          </p:nvPr>
        </p:nvSpPr>
        <p:spPr>
          <a:xfrm>
            <a:off x="481" y="0"/>
            <a:ext cx="2602042" cy="6858000"/>
          </a:xfrm>
          <a:solidFill>
            <a:schemeClr val="bg1">
              <a:lumMod val="75000"/>
            </a:schemeClr>
          </a:solidFill>
        </p:spPr>
        <p:txBody>
          <a:bodyPr/>
          <a:lstStyle>
            <a:lvl1pPr>
              <a:defRPr sz="1050"/>
            </a:lvl1pPr>
          </a:lstStyle>
          <a:p>
            <a:endParaRPr lang="en-US" dirty="0"/>
          </a:p>
        </p:txBody>
      </p:sp>
      <p:sp>
        <p:nvSpPr>
          <p:cNvPr id="7" name="Picture Placeholder 3">
            <a:extLst>
              <a:ext uri="{FF2B5EF4-FFF2-40B4-BE49-F238E27FC236}">
                <a16:creationId xmlns:a16="http://schemas.microsoft.com/office/drawing/2014/main" id="{FE18E1C4-74C9-FB8B-E197-B547518111F8}"/>
              </a:ext>
            </a:extLst>
          </p:cNvPr>
          <p:cNvSpPr>
            <a:spLocks noGrp="1"/>
          </p:cNvSpPr>
          <p:nvPr>
            <p:ph type="pic" sz="quarter" idx="31"/>
          </p:nvPr>
        </p:nvSpPr>
        <p:spPr>
          <a:xfrm>
            <a:off x="2602523" y="0"/>
            <a:ext cx="9593433" cy="201336"/>
          </a:xfr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p:spPr>
        <p:txBody>
          <a:bodyPr/>
          <a:lstStyle>
            <a:lvl1pPr>
              <a:defRPr sz="1050"/>
            </a:lvl1pPr>
          </a:lstStyle>
          <a:p>
            <a:endParaRPr lang="en-US" dirty="0"/>
          </a:p>
        </p:txBody>
      </p:sp>
      <p:sp>
        <p:nvSpPr>
          <p:cNvPr id="5" name="Footer Placeholder 4"/>
          <p:cNvSpPr>
            <a:spLocks noGrp="1"/>
          </p:cNvSpPr>
          <p:nvPr>
            <p:ph type="ftr" sz="quarter" idx="11"/>
          </p:nvPr>
        </p:nvSpPr>
        <p:spPr>
          <a:xfrm>
            <a:off x="3122340" y="7025005"/>
            <a:ext cx="8202152" cy="350009"/>
          </a:xfrm>
        </p:spPr>
        <p:txBody>
          <a:bodyPr lIns="0" tIns="0" rIns="0" bIns="0" anchor="ctr" anchorCtr="0">
            <a:noAutofit/>
          </a:bodyPr>
          <a:lstStyle>
            <a:lvl1pPr>
              <a:lnSpc>
                <a:spcPct val="90000"/>
              </a:lnSpc>
              <a:defRPr>
                <a:solidFill>
                  <a:schemeClr val="bg2"/>
                </a:solidFill>
              </a:defRPr>
            </a:lvl1pPr>
          </a:lstStyle>
          <a:p>
            <a:endParaRPr lang="en-US" dirty="0"/>
          </a:p>
        </p:txBody>
      </p:sp>
      <p:sp>
        <p:nvSpPr>
          <p:cNvPr id="6" name="Slide Number Placeholder 5"/>
          <p:cNvSpPr>
            <a:spLocks noGrp="1"/>
          </p:cNvSpPr>
          <p:nvPr>
            <p:ph type="sldNum" sz="quarter" idx="12"/>
          </p:nvPr>
        </p:nvSpPr>
        <p:spPr>
          <a:xfrm>
            <a:off x="11582399" y="7009889"/>
            <a:ext cx="492513" cy="365125"/>
          </a:xfrm>
        </p:spPr>
        <p:txBody>
          <a:bodyPr>
            <a:noAutofit/>
          </a:bodyPr>
          <a:lstStyle/>
          <a:p>
            <a:fld id="{6B67CA0F-E09C-427D-96B4-601EA3B8CCBE}" type="slidenum">
              <a:rPr lang="en-US" smtClean="0"/>
              <a:t>‹#›</a:t>
            </a:fld>
            <a:endParaRPr lang="en-US"/>
          </a:p>
        </p:txBody>
      </p:sp>
      <p:sp>
        <p:nvSpPr>
          <p:cNvPr id="14" name="Subtitle 2"/>
          <p:cNvSpPr>
            <a:spLocks noGrp="1"/>
          </p:cNvSpPr>
          <p:nvPr>
            <p:ph type="subTitle" idx="1"/>
          </p:nvPr>
        </p:nvSpPr>
        <p:spPr>
          <a:xfrm>
            <a:off x="2602523" y="201336"/>
            <a:ext cx="9589477" cy="6656664"/>
          </a:xfrm>
          <a:solidFill>
            <a:schemeClr val="accent1"/>
          </a:solidFill>
        </p:spPr>
        <p:txBody>
          <a:bodyPr lIns="1353312" tIns="274320" rIns="457200" bIns="274320" anchor="ctr" anchorCtr="0">
            <a:noAutofit/>
          </a:bodyPr>
          <a:lstStyle>
            <a:lvl1pPr marL="0" indent="0" algn="l">
              <a:lnSpc>
                <a:spcPct val="100000"/>
              </a:lnSpc>
              <a:buNone/>
              <a:defRPr sz="3600" b="0">
                <a:solidFill>
                  <a:schemeClr val="bg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5" name="Text Placeholder 124">
            <a:extLst>
              <a:ext uri="{FF2B5EF4-FFF2-40B4-BE49-F238E27FC236}">
                <a16:creationId xmlns:a16="http://schemas.microsoft.com/office/drawing/2014/main" id="{BFB35B42-680D-0149-BCA1-9D401C8FDA8D}"/>
              </a:ext>
            </a:extLst>
          </p:cNvPr>
          <p:cNvSpPr>
            <a:spLocks noGrp="1"/>
          </p:cNvSpPr>
          <p:nvPr>
            <p:ph type="body" sz="quarter" idx="26"/>
          </p:nvPr>
        </p:nvSpPr>
        <p:spPr>
          <a:xfrm>
            <a:off x="1409700" y="1111347"/>
            <a:ext cx="10781819" cy="4431323"/>
          </a:xfrm>
          <a:solidFill>
            <a:srgbClr val="FFFFFF"/>
          </a:solidFill>
          <a:effectLst>
            <a:outerShdw blurRad="635000" dist="38100" dir="5400000" algn="t" rotWithShape="0">
              <a:prstClr val="black">
                <a:alpha val="10000"/>
              </a:prstClr>
            </a:outerShdw>
          </a:effectLst>
        </p:spPr>
        <p:txBody>
          <a:bodyPr>
            <a:noAutofit/>
          </a:bodyPr>
          <a:lstStyle>
            <a:lvl1pPr marL="0" indent="0">
              <a:buNone/>
              <a:defRPr sz="1200">
                <a:no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11" name="Picture Placeholder 2">
            <a:extLst>
              <a:ext uri="{FF2B5EF4-FFF2-40B4-BE49-F238E27FC236}">
                <a16:creationId xmlns:a16="http://schemas.microsoft.com/office/drawing/2014/main" id="{FB242E4D-4528-95F3-754B-0AB8BAB99A08}"/>
              </a:ext>
            </a:extLst>
          </p:cNvPr>
          <p:cNvSpPr>
            <a:spLocks noGrp="1"/>
          </p:cNvSpPr>
          <p:nvPr>
            <p:ph type="pic" sz="quarter" idx="35"/>
          </p:nvPr>
        </p:nvSpPr>
        <p:spPr>
          <a:xfrm>
            <a:off x="8986795" y="3654806"/>
            <a:ext cx="2743200" cy="2743200"/>
          </a:xfrm>
          <a:prstGeom prst="ellipse">
            <a:avLst/>
          </a:prstGeom>
        </p:spPr>
        <p:txBody>
          <a:bodyPr anchor="ctr"/>
          <a:lstStyle>
            <a:lvl1pPr algn="ctr">
              <a:defRPr sz="1400"/>
            </a:lvl1pPr>
          </a:lstStyle>
          <a:p>
            <a:endParaRPr lang="en-US" dirty="0"/>
          </a:p>
        </p:txBody>
      </p:sp>
      <p:sp>
        <p:nvSpPr>
          <p:cNvPr id="2" name="Text Placeholder 7">
            <a:extLst>
              <a:ext uri="{FF2B5EF4-FFF2-40B4-BE49-F238E27FC236}">
                <a16:creationId xmlns:a16="http://schemas.microsoft.com/office/drawing/2014/main" id="{5772BF06-1832-747F-0470-B2F1F0191499}"/>
              </a:ext>
            </a:extLst>
          </p:cNvPr>
          <p:cNvSpPr>
            <a:spLocks noGrp="1"/>
          </p:cNvSpPr>
          <p:nvPr>
            <p:ph type="body" sz="quarter" idx="34" hasCustomPrompt="1"/>
          </p:nvPr>
        </p:nvSpPr>
        <p:spPr>
          <a:xfrm>
            <a:off x="1730219" y="1413804"/>
            <a:ext cx="8465341" cy="3769815"/>
          </a:xfrm>
        </p:spPr>
        <p:txBody>
          <a:bodyPr anchor="ctr"/>
          <a:lstStyle>
            <a:lvl1pPr>
              <a:lnSpc>
                <a:spcPct val="10000"/>
              </a:lnSpc>
              <a:spcAft>
                <a:spcPts val="2000"/>
              </a:spcAft>
              <a:defRPr sz="16600" b="0" baseline="-25000">
                <a:solidFill>
                  <a:schemeClr val="bg1">
                    <a:lumMod val="85000"/>
                  </a:schemeClr>
                </a:solidFill>
                <a:latin typeface="+mj-lt"/>
              </a:defRPr>
            </a:lvl1pPr>
            <a:lvl2pPr>
              <a:spcAft>
                <a:spcPts val="1800"/>
              </a:spcAft>
              <a:defRPr lang="en-US" sz="2800" b="0" kern="1200" dirty="0" smtClean="0">
                <a:solidFill>
                  <a:schemeClr val="tx1"/>
                </a:solidFill>
                <a:latin typeface="Tiempos Headline Semibold" panose="02020703060303060403" pitchFamily="18" charset="0"/>
                <a:ea typeface="+mn-ea"/>
                <a:cs typeface="+mn-cs"/>
              </a:defRPr>
            </a:lvl2pPr>
            <a:lvl3pPr marL="230188" indent="-228600">
              <a:spcAft>
                <a:spcPts val="0"/>
              </a:spcAft>
              <a:buClr>
                <a:schemeClr val="tx1"/>
              </a:buClr>
              <a:buFont typeface="Soleil Sb" panose="00000600000000000000" pitchFamily="50" charset="0"/>
              <a:buChar char="—"/>
              <a:defRPr lang="en-US" sz="2000" b="0" kern="1200" dirty="0" smtClean="0">
                <a:solidFill>
                  <a:schemeClr val="tx1"/>
                </a:solidFill>
                <a:latin typeface="Soleil Sb" panose="00000600000000000000" pitchFamily="50" charset="0"/>
                <a:ea typeface="+mn-ea"/>
                <a:cs typeface="+mn-cs"/>
              </a:defRPr>
            </a:lvl3pPr>
            <a:lvl4pPr marL="283464" indent="0">
              <a:buFontTx/>
              <a:buNone/>
              <a:defRPr lang="en-US" sz="1600" kern="1200" dirty="0" smtClean="0">
                <a:solidFill>
                  <a:schemeClr val="bg1">
                    <a:lumMod val="50000"/>
                  </a:schemeClr>
                </a:solidFill>
                <a:latin typeface="+mn-lt"/>
                <a:ea typeface="+mn-ea"/>
                <a:cs typeface="+mn-cs"/>
              </a:defRPr>
            </a:lvl4pPr>
            <a:lvl5pPr marL="284163" indent="-284163">
              <a:buClr>
                <a:schemeClr val="accent1"/>
              </a:buClr>
              <a:buFont typeface="Soleil" panose="00000500000000000000" pitchFamily="50" charset="0"/>
              <a:buChar char="—"/>
              <a:tabLst>
                <a:tab pos="283464" algn="l"/>
              </a:tabLst>
              <a:defRPr lang="en-US" sz="2000" kern="1200" dirty="0">
                <a:solidFill>
                  <a:schemeClr val="accent1"/>
                </a:solidFill>
                <a:latin typeface="+mn-lt"/>
                <a:ea typeface="+mn-ea"/>
                <a:cs typeface="+mn-cs"/>
              </a:defRPr>
            </a:lvl5pPr>
          </a:lstStyle>
          <a:p>
            <a:pPr lvl="0"/>
            <a:r>
              <a:rPr lang="en-US" dirty="0"/>
              <a:t>“</a:t>
            </a:r>
          </a:p>
          <a:p>
            <a:pPr lvl="1"/>
            <a:r>
              <a:rPr lang="en-US" dirty="0"/>
              <a:t>Second level</a:t>
            </a:r>
          </a:p>
          <a:p>
            <a:pPr marL="1588" lvl="2" indent="0" algn="l" defTabSz="914400" rtl="0" eaLnBrk="1" latinLnBrk="0" hangingPunct="1">
              <a:lnSpc>
                <a:spcPct val="95000"/>
              </a:lnSpc>
              <a:spcBef>
                <a:spcPts val="400"/>
              </a:spcBef>
              <a:spcAft>
                <a:spcPts val="400"/>
              </a:spcAft>
              <a:buFontTx/>
              <a:buNone/>
            </a:pPr>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32324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4_LOBBY-Atty Quote">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8DE20B8-9D05-ECD5-9F05-5C0815CFDF7E}"/>
              </a:ext>
            </a:extLst>
          </p:cNvPr>
          <p:cNvSpPr>
            <a:spLocks noGrp="1"/>
          </p:cNvSpPr>
          <p:nvPr>
            <p:ph type="pic" sz="quarter" idx="30"/>
          </p:nvPr>
        </p:nvSpPr>
        <p:spPr>
          <a:xfrm>
            <a:off x="480" y="201334"/>
            <a:ext cx="4900703" cy="6656665"/>
          </a:xfrm>
          <a:solidFill>
            <a:schemeClr val="bg1">
              <a:lumMod val="75000"/>
            </a:schemeClr>
          </a:solidFill>
        </p:spPr>
        <p:txBody>
          <a:bodyPr/>
          <a:lstStyle>
            <a:lvl1pPr>
              <a:defRPr sz="1050"/>
            </a:lvl1pPr>
          </a:lstStyle>
          <a:p>
            <a:endParaRPr lang="en-US" dirty="0"/>
          </a:p>
        </p:txBody>
      </p:sp>
      <p:sp>
        <p:nvSpPr>
          <p:cNvPr id="7" name="Picture Placeholder 3">
            <a:extLst>
              <a:ext uri="{FF2B5EF4-FFF2-40B4-BE49-F238E27FC236}">
                <a16:creationId xmlns:a16="http://schemas.microsoft.com/office/drawing/2014/main" id="{FE18E1C4-74C9-FB8B-E197-B547518111F8}"/>
              </a:ext>
            </a:extLst>
          </p:cNvPr>
          <p:cNvSpPr>
            <a:spLocks noGrp="1"/>
          </p:cNvSpPr>
          <p:nvPr>
            <p:ph type="pic" sz="quarter" idx="31"/>
          </p:nvPr>
        </p:nvSpPr>
        <p:spPr>
          <a:xfrm>
            <a:off x="0" y="0"/>
            <a:ext cx="12195956" cy="201336"/>
          </a:xfr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p:spPr>
        <p:txBody>
          <a:bodyPr/>
          <a:lstStyle>
            <a:lvl1pPr>
              <a:defRPr sz="1050"/>
            </a:lvl1pPr>
          </a:lstStyle>
          <a:p>
            <a:endParaRPr lang="en-US" dirty="0"/>
          </a:p>
        </p:txBody>
      </p:sp>
      <p:sp>
        <p:nvSpPr>
          <p:cNvPr id="5" name="Footer Placeholder 4"/>
          <p:cNvSpPr>
            <a:spLocks noGrp="1"/>
          </p:cNvSpPr>
          <p:nvPr>
            <p:ph type="ftr" sz="quarter" idx="11"/>
          </p:nvPr>
        </p:nvSpPr>
        <p:spPr>
          <a:xfrm>
            <a:off x="3122340" y="7025005"/>
            <a:ext cx="8202152" cy="350009"/>
          </a:xfrm>
        </p:spPr>
        <p:txBody>
          <a:bodyPr lIns="0" tIns="0" rIns="0" bIns="0" anchor="ctr" anchorCtr="0">
            <a:noAutofit/>
          </a:bodyPr>
          <a:lstStyle>
            <a:lvl1pPr>
              <a:lnSpc>
                <a:spcPct val="90000"/>
              </a:lnSpc>
              <a:defRPr>
                <a:solidFill>
                  <a:schemeClr val="bg2"/>
                </a:solidFill>
              </a:defRPr>
            </a:lvl1pPr>
          </a:lstStyle>
          <a:p>
            <a:endParaRPr lang="en-US" dirty="0"/>
          </a:p>
        </p:txBody>
      </p:sp>
      <p:sp>
        <p:nvSpPr>
          <p:cNvPr id="6" name="Slide Number Placeholder 5"/>
          <p:cNvSpPr>
            <a:spLocks noGrp="1"/>
          </p:cNvSpPr>
          <p:nvPr>
            <p:ph type="sldNum" sz="quarter" idx="12"/>
          </p:nvPr>
        </p:nvSpPr>
        <p:spPr>
          <a:xfrm>
            <a:off x="11582399" y="7009889"/>
            <a:ext cx="492513" cy="365125"/>
          </a:xfrm>
        </p:spPr>
        <p:txBody>
          <a:bodyPr>
            <a:noAutofit/>
          </a:bodyPr>
          <a:lstStyle/>
          <a:p>
            <a:fld id="{6B67CA0F-E09C-427D-96B4-601EA3B8CCBE}" type="slidenum">
              <a:rPr lang="en-US" smtClean="0"/>
              <a:t>‹#›</a:t>
            </a:fld>
            <a:endParaRPr lang="en-US"/>
          </a:p>
        </p:txBody>
      </p:sp>
      <p:sp>
        <p:nvSpPr>
          <p:cNvPr id="14" name="Subtitle 2"/>
          <p:cNvSpPr>
            <a:spLocks noGrp="1"/>
          </p:cNvSpPr>
          <p:nvPr>
            <p:ph type="subTitle" idx="1"/>
          </p:nvPr>
        </p:nvSpPr>
        <p:spPr>
          <a:xfrm>
            <a:off x="4901183" y="201336"/>
            <a:ext cx="7290817" cy="6656664"/>
          </a:xfrm>
          <a:solidFill>
            <a:schemeClr val="accent1"/>
          </a:solidFill>
        </p:spPr>
        <p:txBody>
          <a:bodyPr lIns="1353312" tIns="274320" rIns="457200" bIns="274320" anchor="ctr" anchorCtr="0">
            <a:noAutofit/>
          </a:bodyPr>
          <a:lstStyle>
            <a:lvl1pPr marL="0" indent="0" algn="l">
              <a:lnSpc>
                <a:spcPct val="100000"/>
              </a:lnSpc>
              <a:buNone/>
              <a:defRPr sz="3600" b="0">
                <a:solidFill>
                  <a:schemeClr val="bg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5" name="Text Placeholder 124">
            <a:extLst>
              <a:ext uri="{FF2B5EF4-FFF2-40B4-BE49-F238E27FC236}">
                <a16:creationId xmlns:a16="http://schemas.microsoft.com/office/drawing/2014/main" id="{BFB35B42-680D-0149-BCA1-9D401C8FDA8D}"/>
              </a:ext>
            </a:extLst>
          </p:cNvPr>
          <p:cNvSpPr>
            <a:spLocks noGrp="1"/>
          </p:cNvSpPr>
          <p:nvPr>
            <p:ph type="body" sz="quarter" idx="26"/>
          </p:nvPr>
        </p:nvSpPr>
        <p:spPr>
          <a:xfrm>
            <a:off x="4290647" y="1111347"/>
            <a:ext cx="7901354" cy="4431323"/>
          </a:xfrm>
          <a:solidFill>
            <a:srgbClr val="FFFFFF"/>
          </a:solidFill>
          <a:effectLst>
            <a:outerShdw blurRad="635000" dist="38100" dir="5400000" algn="t" rotWithShape="0">
              <a:prstClr val="black">
                <a:alpha val="10000"/>
              </a:prstClr>
            </a:outerShdw>
          </a:effectLst>
        </p:spPr>
        <p:txBody>
          <a:bodyPr>
            <a:noAutofit/>
          </a:bodyPr>
          <a:lstStyle>
            <a:lvl1pPr marL="0" indent="0">
              <a:buNone/>
              <a:defRPr sz="1200">
                <a:no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2" name="Text Placeholder 7">
            <a:extLst>
              <a:ext uri="{FF2B5EF4-FFF2-40B4-BE49-F238E27FC236}">
                <a16:creationId xmlns:a16="http://schemas.microsoft.com/office/drawing/2014/main" id="{5772BF06-1832-747F-0470-B2F1F0191499}"/>
              </a:ext>
            </a:extLst>
          </p:cNvPr>
          <p:cNvSpPr>
            <a:spLocks noGrp="1"/>
          </p:cNvSpPr>
          <p:nvPr>
            <p:ph type="body" sz="quarter" idx="34" hasCustomPrompt="1"/>
          </p:nvPr>
        </p:nvSpPr>
        <p:spPr>
          <a:xfrm>
            <a:off x="4656299" y="1413804"/>
            <a:ext cx="7183875" cy="3769815"/>
          </a:xfrm>
        </p:spPr>
        <p:txBody>
          <a:bodyPr anchor="ctr"/>
          <a:lstStyle>
            <a:lvl1pPr>
              <a:lnSpc>
                <a:spcPct val="10000"/>
              </a:lnSpc>
              <a:spcAft>
                <a:spcPts val="2000"/>
              </a:spcAft>
              <a:defRPr sz="16600" b="0" baseline="-25000">
                <a:solidFill>
                  <a:schemeClr val="bg2">
                    <a:lumMod val="90000"/>
                  </a:schemeClr>
                </a:solidFill>
                <a:latin typeface="+mj-lt"/>
              </a:defRPr>
            </a:lvl1pPr>
            <a:lvl2pPr>
              <a:spcAft>
                <a:spcPts val="1800"/>
              </a:spcAft>
              <a:defRPr lang="en-US" sz="2800" b="0" kern="1200" dirty="0" smtClean="0">
                <a:solidFill>
                  <a:schemeClr val="tx1"/>
                </a:solidFill>
                <a:latin typeface="Tiempos Headline Semibold" panose="02020703060303060403" pitchFamily="18" charset="0"/>
                <a:ea typeface="+mn-ea"/>
                <a:cs typeface="+mn-cs"/>
              </a:defRPr>
            </a:lvl2pPr>
            <a:lvl3pPr marL="230188" indent="-228600">
              <a:spcAft>
                <a:spcPts val="0"/>
              </a:spcAft>
              <a:buClr>
                <a:schemeClr val="tx1"/>
              </a:buClr>
              <a:buFont typeface="Soleil Sb" panose="00000600000000000000" pitchFamily="50" charset="0"/>
              <a:buChar char="—"/>
              <a:defRPr lang="en-US" sz="2000" b="0" kern="1200" dirty="0" smtClean="0">
                <a:solidFill>
                  <a:schemeClr val="tx1"/>
                </a:solidFill>
                <a:latin typeface="Soleil Sb" panose="00000600000000000000" pitchFamily="50" charset="0"/>
                <a:ea typeface="+mn-ea"/>
                <a:cs typeface="+mn-cs"/>
              </a:defRPr>
            </a:lvl3pPr>
            <a:lvl4pPr marL="283464" indent="0">
              <a:buFontTx/>
              <a:buNone/>
              <a:defRPr lang="en-US" sz="1600" kern="1200" dirty="0" smtClean="0">
                <a:solidFill>
                  <a:schemeClr val="bg1">
                    <a:lumMod val="65000"/>
                  </a:schemeClr>
                </a:solidFill>
                <a:latin typeface="+mn-lt"/>
                <a:ea typeface="+mn-ea"/>
                <a:cs typeface="+mn-cs"/>
              </a:defRPr>
            </a:lvl4pPr>
            <a:lvl5pPr marL="284163" indent="-284163">
              <a:buClr>
                <a:schemeClr val="accent1"/>
              </a:buClr>
              <a:buFont typeface="Soleil" panose="00000500000000000000" pitchFamily="50" charset="0"/>
              <a:buChar char="—"/>
              <a:tabLst>
                <a:tab pos="283464" algn="l"/>
              </a:tabLst>
              <a:defRPr lang="en-US" sz="2000" kern="1200" dirty="0">
                <a:solidFill>
                  <a:schemeClr val="accent1"/>
                </a:solidFill>
                <a:latin typeface="+mn-lt"/>
                <a:ea typeface="+mn-ea"/>
                <a:cs typeface="+mn-cs"/>
              </a:defRPr>
            </a:lvl5pPr>
          </a:lstStyle>
          <a:p>
            <a:pPr lvl="0"/>
            <a:r>
              <a:rPr lang="en-US" dirty="0"/>
              <a:t>“</a:t>
            </a:r>
          </a:p>
          <a:p>
            <a:pPr lvl="1"/>
            <a:r>
              <a:rPr lang="en-US" dirty="0"/>
              <a:t>Second level</a:t>
            </a:r>
          </a:p>
          <a:p>
            <a:pPr marL="1588" lvl="2" indent="0" algn="l" defTabSz="914400" rtl="0" eaLnBrk="1" latinLnBrk="0" hangingPunct="1">
              <a:lnSpc>
                <a:spcPct val="95000"/>
              </a:lnSpc>
              <a:spcBef>
                <a:spcPts val="400"/>
              </a:spcBef>
              <a:spcAft>
                <a:spcPts val="400"/>
              </a:spcAft>
              <a:buFontTx/>
              <a:buNone/>
            </a:pPr>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05452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5_LOBBY-Atty Quote">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8DE20B8-9D05-ECD5-9F05-5C0815CFDF7E}"/>
              </a:ext>
            </a:extLst>
          </p:cNvPr>
          <p:cNvSpPr>
            <a:spLocks noGrp="1"/>
          </p:cNvSpPr>
          <p:nvPr>
            <p:ph type="pic" sz="quarter" idx="30"/>
          </p:nvPr>
        </p:nvSpPr>
        <p:spPr>
          <a:xfrm>
            <a:off x="7291297" y="201334"/>
            <a:ext cx="4900703" cy="6656665"/>
          </a:xfrm>
          <a:solidFill>
            <a:schemeClr val="bg1">
              <a:lumMod val="75000"/>
            </a:schemeClr>
          </a:solidFill>
        </p:spPr>
        <p:txBody>
          <a:bodyPr/>
          <a:lstStyle>
            <a:lvl1pPr>
              <a:defRPr sz="1050"/>
            </a:lvl1pPr>
          </a:lstStyle>
          <a:p>
            <a:endParaRPr lang="en-US" dirty="0"/>
          </a:p>
        </p:txBody>
      </p:sp>
      <p:sp>
        <p:nvSpPr>
          <p:cNvPr id="7" name="Picture Placeholder 3">
            <a:extLst>
              <a:ext uri="{FF2B5EF4-FFF2-40B4-BE49-F238E27FC236}">
                <a16:creationId xmlns:a16="http://schemas.microsoft.com/office/drawing/2014/main" id="{FE18E1C4-74C9-FB8B-E197-B547518111F8}"/>
              </a:ext>
            </a:extLst>
          </p:cNvPr>
          <p:cNvSpPr>
            <a:spLocks noGrp="1"/>
          </p:cNvSpPr>
          <p:nvPr>
            <p:ph type="pic" sz="quarter" idx="31"/>
          </p:nvPr>
        </p:nvSpPr>
        <p:spPr>
          <a:xfrm>
            <a:off x="0" y="0"/>
            <a:ext cx="12195956" cy="201336"/>
          </a:xfr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p:spPr>
        <p:txBody>
          <a:bodyPr/>
          <a:lstStyle>
            <a:lvl1pPr>
              <a:defRPr sz="1050"/>
            </a:lvl1pPr>
          </a:lstStyle>
          <a:p>
            <a:endParaRPr lang="en-US" dirty="0"/>
          </a:p>
        </p:txBody>
      </p:sp>
      <p:sp>
        <p:nvSpPr>
          <p:cNvPr id="5" name="Footer Placeholder 4"/>
          <p:cNvSpPr>
            <a:spLocks noGrp="1"/>
          </p:cNvSpPr>
          <p:nvPr>
            <p:ph type="ftr" sz="quarter" idx="11"/>
          </p:nvPr>
        </p:nvSpPr>
        <p:spPr>
          <a:xfrm>
            <a:off x="3122340" y="7025005"/>
            <a:ext cx="8202152" cy="350009"/>
          </a:xfrm>
        </p:spPr>
        <p:txBody>
          <a:bodyPr lIns="0" tIns="0" rIns="0" bIns="0" anchor="ctr" anchorCtr="0">
            <a:noAutofit/>
          </a:bodyPr>
          <a:lstStyle>
            <a:lvl1pPr>
              <a:lnSpc>
                <a:spcPct val="90000"/>
              </a:lnSpc>
              <a:defRPr>
                <a:solidFill>
                  <a:schemeClr val="bg2"/>
                </a:solidFill>
              </a:defRPr>
            </a:lvl1pPr>
          </a:lstStyle>
          <a:p>
            <a:endParaRPr lang="en-US" dirty="0"/>
          </a:p>
        </p:txBody>
      </p:sp>
      <p:sp>
        <p:nvSpPr>
          <p:cNvPr id="6" name="Slide Number Placeholder 5"/>
          <p:cNvSpPr>
            <a:spLocks noGrp="1"/>
          </p:cNvSpPr>
          <p:nvPr>
            <p:ph type="sldNum" sz="quarter" idx="12"/>
          </p:nvPr>
        </p:nvSpPr>
        <p:spPr>
          <a:xfrm>
            <a:off x="11582399" y="7009889"/>
            <a:ext cx="492513" cy="365125"/>
          </a:xfrm>
        </p:spPr>
        <p:txBody>
          <a:bodyPr>
            <a:noAutofit/>
          </a:bodyPr>
          <a:lstStyle/>
          <a:p>
            <a:fld id="{6B67CA0F-E09C-427D-96B4-601EA3B8CCBE}" type="slidenum">
              <a:rPr lang="en-US" smtClean="0"/>
              <a:t>‹#›</a:t>
            </a:fld>
            <a:endParaRPr lang="en-US"/>
          </a:p>
        </p:txBody>
      </p:sp>
      <p:sp>
        <p:nvSpPr>
          <p:cNvPr id="14" name="Subtitle 2"/>
          <p:cNvSpPr>
            <a:spLocks noGrp="1"/>
          </p:cNvSpPr>
          <p:nvPr>
            <p:ph type="subTitle" idx="1" hasCustomPrompt="1"/>
          </p:nvPr>
        </p:nvSpPr>
        <p:spPr>
          <a:xfrm>
            <a:off x="-3476" y="201336"/>
            <a:ext cx="7290817" cy="6656664"/>
          </a:xfrm>
          <a:solidFill>
            <a:schemeClr val="accent1"/>
          </a:solidFill>
        </p:spPr>
        <p:txBody>
          <a:bodyPr lIns="1353312" tIns="274320" rIns="457200" bIns="274320" anchor="ctr" anchorCtr="0">
            <a:noAutofit/>
          </a:bodyPr>
          <a:lstStyle>
            <a:lvl1pPr marL="0" indent="0" algn="l">
              <a:lnSpc>
                <a:spcPct val="100000"/>
              </a:lnSpc>
              <a:buNone/>
              <a:defRPr sz="3600" b="0">
                <a:solidFill>
                  <a:schemeClr val="bg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 </a:t>
            </a:r>
          </a:p>
        </p:txBody>
      </p:sp>
      <p:sp>
        <p:nvSpPr>
          <p:cNvPr id="15" name="Text Placeholder 124">
            <a:extLst>
              <a:ext uri="{FF2B5EF4-FFF2-40B4-BE49-F238E27FC236}">
                <a16:creationId xmlns:a16="http://schemas.microsoft.com/office/drawing/2014/main" id="{BFB35B42-680D-0149-BCA1-9D401C8FDA8D}"/>
              </a:ext>
            </a:extLst>
          </p:cNvPr>
          <p:cNvSpPr>
            <a:spLocks noGrp="1"/>
          </p:cNvSpPr>
          <p:nvPr>
            <p:ph type="body" sz="quarter" idx="26"/>
          </p:nvPr>
        </p:nvSpPr>
        <p:spPr>
          <a:xfrm>
            <a:off x="0" y="1111347"/>
            <a:ext cx="7901354" cy="4431323"/>
          </a:xfrm>
          <a:solidFill>
            <a:srgbClr val="FFFFFF"/>
          </a:solidFill>
          <a:effectLst>
            <a:outerShdw blurRad="635000" dist="38100" dir="5400000" algn="t" rotWithShape="0">
              <a:prstClr val="black">
                <a:alpha val="10000"/>
              </a:prstClr>
            </a:outerShdw>
          </a:effectLst>
        </p:spPr>
        <p:txBody>
          <a:bodyPr>
            <a:noAutofit/>
          </a:bodyPr>
          <a:lstStyle>
            <a:lvl1pPr marL="0" indent="0">
              <a:buNone/>
              <a:defRPr sz="1200">
                <a:no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p:txBody>
      </p:sp>
      <p:sp>
        <p:nvSpPr>
          <p:cNvPr id="2" name="Text Placeholder 7">
            <a:extLst>
              <a:ext uri="{FF2B5EF4-FFF2-40B4-BE49-F238E27FC236}">
                <a16:creationId xmlns:a16="http://schemas.microsoft.com/office/drawing/2014/main" id="{5772BF06-1832-747F-0470-B2F1F0191499}"/>
              </a:ext>
            </a:extLst>
          </p:cNvPr>
          <p:cNvSpPr>
            <a:spLocks noGrp="1"/>
          </p:cNvSpPr>
          <p:nvPr>
            <p:ph type="body" sz="quarter" idx="34" hasCustomPrompt="1"/>
          </p:nvPr>
        </p:nvSpPr>
        <p:spPr>
          <a:xfrm>
            <a:off x="584989" y="1413804"/>
            <a:ext cx="6964538" cy="3769815"/>
          </a:xfrm>
        </p:spPr>
        <p:txBody>
          <a:bodyPr anchor="ctr"/>
          <a:lstStyle>
            <a:lvl1pPr>
              <a:lnSpc>
                <a:spcPct val="10000"/>
              </a:lnSpc>
              <a:spcAft>
                <a:spcPts val="2000"/>
              </a:spcAft>
              <a:defRPr sz="16600" b="0" baseline="-25000">
                <a:solidFill>
                  <a:schemeClr val="bg2">
                    <a:lumMod val="90000"/>
                  </a:schemeClr>
                </a:solidFill>
                <a:latin typeface="+mj-lt"/>
              </a:defRPr>
            </a:lvl1pPr>
            <a:lvl2pPr>
              <a:spcAft>
                <a:spcPts val="1800"/>
              </a:spcAft>
              <a:defRPr lang="en-US" sz="2800" b="0" kern="1200" dirty="0" smtClean="0">
                <a:solidFill>
                  <a:schemeClr val="tx1"/>
                </a:solidFill>
                <a:latin typeface="Tiempos Headline Semibold" panose="02020703060303060403" pitchFamily="18" charset="0"/>
                <a:ea typeface="+mn-ea"/>
                <a:cs typeface="+mn-cs"/>
              </a:defRPr>
            </a:lvl2pPr>
            <a:lvl3pPr marL="230188" indent="-228600">
              <a:spcAft>
                <a:spcPts val="0"/>
              </a:spcAft>
              <a:buClr>
                <a:schemeClr val="tx1"/>
              </a:buClr>
              <a:buFont typeface="Soleil Sb" panose="00000600000000000000" pitchFamily="50" charset="0"/>
              <a:buChar char="—"/>
              <a:defRPr lang="en-US" sz="2000" b="0" kern="1200" dirty="0" smtClean="0">
                <a:solidFill>
                  <a:schemeClr val="tx1"/>
                </a:solidFill>
                <a:latin typeface="Soleil Sb" panose="00000600000000000000" pitchFamily="50" charset="0"/>
                <a:ea typeface="+mn-ea"/>
                <a:cs typeface="+mn-cs"/>
              </a:defRPr>
            </a:lvl3pPr>
            <a:lvl4pPr marL="283464" indent="0">
              <a:buFontTx/>
              <a:buNone/>
              <a:defRPr lang="en-US" sz="1600" kern="1200" dirty="0" smtClean="0">
                <a:solidFill>
                  <a:schemeClr val="bg1">
                    <a:lumMod val="65000"/>
                  </a:schemeClr>
                </a:solidFill>
                <a:latin typeface="+mn-lt"/>
                <a:ea typeface="+mn-ea"/>
                <a:cs typeface="+mn-cs"/>
              </a:defRPr>
            </a:lvl4pPr>
            <a:lvl5pPr marL="284163" indent="-284163">
              <a:buClr>
                <a:schemeClr val="accent1"/>
              </a:buClr>
              <a:buFont typeface="Soleil" panose="00000500000000000000" pitchFamily="50" charset="0"/>
              <a:buChar char="—"/>
              <a:tabLst>
                <a:tab pos="283464" algn="l"/>
              </a:tabLst>
              <a:defRPr lang="en-US" sz="2000" kern="1200" dirty="0">
                <a:solidFill>
                  <a:schemeClr val="accent1"/>
                </a:solidFill>
                <a:latin typeface="+mn-lt"/>
                <a:ea typeface="+mn-ea"/>
                <a:cs typeface="+mn-cs"/>
              </a:defRPr>
            </a:lvl5pPr>
          </a:lstStyle>
          <a:p>
            <a:pPr lvl="0"/>
            <a:r>
              <a:rPr lang="en-US" dirty="0"/>
              <a:t>“</a:t>
            </a:r>
          </a:p>
          <a:p>
            <a:pPr lvl="1"/>
            <a:r>
              <a:rPr lang="en-US" dirty="0"/>
              <a:t>Second level</a:t>
            </a:r>
          </a:p>
          <a:p>
            <a:pPr marL="1588" lvl="2" indent="0" algn="l" defTabSz="914400" rtl="0" eaLnBrk="1" latinLnBrk="0" hangingPunct="1">
              <a:lnSpc>
                <a:spcPct val="95000"/>
              </a:lnSpc>
              <a:spcBef>
                <a:spcPts val="400"/>
              </a:spcBef>
              <a:spcAft>
                <a:spcPts val="400"/>
              </a:spcAft>
              <a:buFontTx/>
              <a:buNone/>
            </a:pPr>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25852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theme" Target="../theme/theme1.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2946" y="475488"/>
            <a:ext cx="9878122" cy="557561"/>
          </a:xfrm>
          <a:prstGeom prst="rect">
            <a:avLst/>
          </a:prstGeom>
        </p:spPr>
        <p:txBody>
          <a:bodyPr vert="horz" wrap="square"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1642946" y="1865376"/>
            <a:ext cx="9878122" cy="4379251"/>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Date Placeholder 3"/>
          <p:cNvSpPr>
            <a:spLocks noGrp="1"/>
          </p:cNvSpPr>
          <p:nvPr>
            <p:ph type="dt" sz="half" idx="2"/>
          </p:nvPr>
        </p:nvSpPr>
        <p:spPr>
          <a:xfrm>
            <a:off x="1642946" y="6356350"/>
            <a:ext cx="1938454" cy="365125"/>
          </a:xfrm>
          <a:prstGeom prst="rect">
            <a:avLst/>
          </a:prstGeom>
        </p:spPr>
        <p:txBody>
          <a:bodyPr vert="horz" lIns="0" tIns="45720" rIns="91440" bIns="45720" rtlCol="0" anchor="ctr">
            <a:noAutofit/>
          </a:bodyPr>
          <a:lstStyle>
            <a:lvl1pPr algn="l">
              <a:defRPr sz="900">
                <a:solidFill>
                  <a:schemeClr val="bg1">
                    <a:lumMod val="65000"/>
                  </a:schemeClr>
                </a:solidFill>
              </a:defRPr>
            </a:lvl1pPr>
          </a:lstStyle>
          <a:p>
            <a:fld id="{B6941E7E-3E25-45A7-9EE6-3D8C805B96CD}" type="datetimeFigureOut">
              <a:rPr lang="en-US" smtClean="0"/>
              <a:pPr/>
              <a:t>6/11/2025</a:t>
            </a:fld>
            <a:endParaRPr lang="en-US"/>
          </a:p>
        </p:txBody>
      </p:sp>
      <p:sp>
        <p:nvSpPr>
          <p:cNvPr id="5" name="Footer Placeholder 4"/>
          <p:cNvSpPr>
            <a:spLocks noGrp="1"/>
          </p:cNvSpPr>
          <p:nvPr>
            <p:ph type="ftr" sz="quarter" idx="3"/>
          </p:nvPr>
        </p:nvSpPr>
        <p:spPr>
          <a:xfrm>
            <a:off x="3739376" y="6356350"/>
            <a:ext cx="7781692" cy="365125"/>
          </a:xfrm>
          <a:prstGeom prst="rect">
            <a:avLst/>
          </a:prstGeom>
        </p:spPr>
        <p:txBody>
          <a:bodyPr vert="horz" lIns="91440" tIns="45720" rIns="91440" bIns="45720" rtlCol="0" anchor="ctr">
            <a:noAutofit/>
          </a:bodyPr>
          <a:lstStyle>
            <a:lvl1pPr algn="l">
              <a:defRPr sz="900">
                <a:solidFill>
                  <a:schemeClr val="bg1">
                    <a:lumMod val="65000"/>
                  </a:schemeClr>
                </a:solidFill>
              </a:defRPr>
            </a:lvl1pPr>
          </a:lstStyle>
          <a:p>
            <a:endParaRPr lang="en-US" dirty="0"/>
          </a:p>
        </p:txBody>
      </p:sp>
      <p:sp>
        <p:nvSpPr>
          <p:cNvPr id="6" name="Slide Number Placeholder 5"/>
          <p:cNvSpPr>
            <a:spLocks noGrp="1"/>
          </p:cNvSpPr>
          <p:nvPr>
            <p:ph type="sldNum" sz="quarter" idx="4"/>
          </p:nvPr>
        </p:nvSpPr>
        <p:spPr>
          <a:xfrm>
            <a:off x="11627003" y="6356350"/>
            <a:ext cx="492513" cy="365125"/>
          </a:xfrm>
          <a:prstGeom prst="rect">
            <a:avLst/>
          </a:prstGeom>
        </p:spPr>
        <p:txBody>
          <a:bodyPr vert="horz" lIns="0" tIns="45720" rIns="91440" bIns="45720" rtlCol="0" anchor="ctr">
            <a:noAutofit/>
          </a:bodyPr>
          <a:lstStyle>
            <a:lvl1pPr algn="r">
              <a:defRPr sz="900">
                <a:solidFill>
                  <a:schemeClr val="bg1">
                    <a:lumMod val="65000"/>
                  </a:schemeClr>
                </a:solidFill>
              </a:defRPr>
            </a:lvl1pPr>
          </a:lstStyle>
          <a:p>
            <a:fld id="{9FA39958-4547-491A-AB55-4DC9AA84292E}" type="slidenum">
              <a:rPr lang="en-US" smtClean="0"/>
              <a:pPr/>
              <a:t>‹#›</a:t>
            </a:fld>
            <a:endParaRPr lang="en-US" dirty="0"/>
          </a:p>
        </p:txBody>
      </p:sp>
    </p:spTree>
    <p:extLst>
      <p:ext uri="{BB962C8B-B14F-4D97-AF65-F5344CB8AC3E}">
        <p14:creationId xmlns:p14="http://schemas.microsoft.com/office/powerpoint/2010/main" val="301581279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 id="2147483711" r:id="rId34"/>
    <p:sldLayoutId id="2147483712" r:id="rId35"/>
    <p:sldLayoutId id="2147483713" r:id="rId36"/>
    <p:sldLayoutId id="2147483714" r:id="rId37"/>
    <p:sldLayoutId id="2147483715" r:id="rId38"/>
    <p:sldLayoutId id="2147483716" r:id="rId39"/>
    <p:sldLayoutId id="2147483717" r:id="rId40"/>
    <p:sldLayoutId id="2147483718" r:id="rId41"/>
    <p:sldLayoutId id="2147483719" r:id="rId42"/>
    <p:sldLayoutId id="2147483720" r:id="rId43"/>
    <p:sldLayoutId id="2147483721" r:id="rId44"/>
    <p:sldLayoutId id="2147483722" r:id="rId45"/>
    <p:sldLayoutId id="2147483723" r:id="rId46"/>
    <p:sldLayoutId id="2147483724" r:id="rId47"/>
    <p:sldLayoutId id="2147483725" r:id="rId48"/>
    <p:sldLayoutId id="2147483726" r:id="rId49"/>
    <p:sldLayoutId id="2147483727" r:id="rId50"/>
    <p:sldLayoutId id="2147483728" r:id="rId51"/>
    <p:sldLayoutId id="2147483729" r:id="rId52"/>
    <p:sldLayoutId id="2147483730" r:id="rId53"/>
    <p:sldLayoutId id="2147483731" r:id="rId54"/>
    <p:sldLayoutId id="2147483732" r:id="rId55"/>
    <p:sldLayoutId id="2147483733" r:id="rId56"/>
    <p:sldLayoutId id="2147483734" r:id="rId57"/>
    <p:sldLayoutId id="2147483735" r:id="rId58"/>
    <p:sldLayoutId id="2147483736" r:id="rId59"/>
    <p:sldLayoutId id="2147483737" r:id="rId60"/>
    <p:sldLayoutId id="2147483738" r:id="rId61"/>
    <p:sldLayoutId id="2147483739" r:id="rId62"/>
    <p:sldLayoutId id="2147483740" r:id="rId63"/>
    <p:sldLayoutId id="2147483741" r:id="rId64"/>
    <p:sldLayoutId id="2147483742" r:id="rId65"/>
    <p:sldLayoutId id="2147483743" r:id="rId66"/>
    <p:sldLayoutId id="2147483744" r:id="rId67"/>
    <p:sldLayoutId id="2147483745" r:id="rId68"/>
    <p:sldLayoutId id="2147483746" r:id="rId69"/>
    <p:sldLayoutId id="2147483747" r:id="rId70"/>
    <p:sldLayoutId id="2147483748" r:id="rId71"/>
    <p:sldLayoutId id="2147483749" r:id="rId72"/>
    <p:sldLayoutId id="2147483750" r:id="rId73"/>
    <p:sldLayoutId id="2147483751" r:id="rId74"/>
    <p:sldLayoutId id="2147483752" r:id="rId75"/>
    <p:sldLayoutId id="2147483753" r:id="rId76"/>
    <p:sldLayoutId id="2147483754" r:id="rId77"/>
    <p:sldLayoutId id="2147483755" r:id="rId78"/>
    <p:sldLayoutId id="2147483756" r:id="rId79"/>
    <p:sldLayoutId id="2147483757" r:id="rId80"/>
    <p:sldLayoutId id="2147483758" r:id="rId81"/>
    <p:sldLayoutId id="2147483759" r:id="rId82"/>
    <p:sldLayoutId id="2147483760" r:id="rId83"/>
    <p:sldLayoutId id="2147483761" r:id="rId84"/>
    <p:sldLayoutId id="2147483762" r:id="rId85"/>
    <p:sldLayoutId id="2147483763" r:id="rId86"/>
    <p:sldLayoutId id="2147483764" r:id="rId87"/>
    <p:sldLayoutId id="2147483765" r:id="rId88"/>
    <p:sldLayoutId id="2147483766" r:id="rId89"/>
    <p:sldLayoutId id="2147483767" r:id="rId90"/>
    <p:sldLayoutId id="2147483768" r:id="rId91"/>
    <p:sldLayoutId id="2147483769" r:id="rId92"/>
    <p:sldLayoutId id="2147483770" r:id="rId93"/>
    <p:sldLayoutId id="2147483771" r:id="rId94"/>
    <p:sldLayoutId id="2147483772" r:id="rId95"/>
    <p:sldLayoutId id="2147483773" r:id="rId96"/>
    <p:sldLayoutId id="2147483774" r:id="rId97"/>
    <p:sldLayoutId id="2147483775" r:id="rId98"/>
    <p:sldLayoutId id="2147483776" r:id="rId99"/>
    <p:sldLayoutId id="2147483777" r:id="rId100"/>
    <p:sldLayoutId id="2147483778" r:id="rId101"/>
    <p:sldLayoutId id="2147483779" r:id="rId102"/>
    <p:sldLayoutId id="2147483780" r:id="rId103"/>
    <p:sldLayoutId id="2147483781" r:id="rId104"/>
    <p:sldLayoutId id="2147483782" r:id="rId105"/>
    <p:sldLayoutId id="2147483783" r:id="rId106"/>
    <p:sldLayoutId id="2147483784" r:id="rId107"/>
    <p:sldLayoutId id="2147483785" r:id="rId108"/>
    <p:sldLayoutId id="2147483786" r:id="rId109"/>
    <p:sldLayoutId id="2147483787" r:id="rId110"/>
    <p:sldLayoutId id="2147483788" r:id="rId111"/>
  </p:sldLayoutIdLst>
  <p:txStyles>
    <p:titleStyle>
      <a:lvl1pPr algn="l" defTabSz="914400" rtl="0" eaLnBrk="1" latinLnBrk="0" hangingPunct="1">
        <a:lnSpc>
          <a:spcPct val="80000"/>
        </a:lnSpc>
        <a:spcBef>
          <a:spcPct val="0"/>
        </a:spcBef>
        <a:buNone/>
        <a:defRPr sz="3600" kern="1200" cap="none"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spcAft>
          <a:spcPts val="800"/>
        </a:spcAft>
        <a:buFont typeface="Arial" panose="020B0604020202020204" pitchFamily="34" charset="0"/>
        <a:buNone/>
        <a:defRPr sz="1800" b="0" kern="1200">
          <a:solidFill>
            <a:schemeClr val="accent1"/>
          </a:solidFill>
          <a:latin typeface="Tiempos Headline Semibold" panose="02020703060303060403" pitchFamily="18" charset="0"/>
          <a:ea typeface="+mn-ea"/>
          <a:cs typeface="+mn-cs"/>
        </a:defRPr>
      </a:lvl1pPr>
      <a:lvl2pPr marL="0" indent="0" algn="l" defTabSz="914400" rtl="0" eaLnBrk="1" latinLnBrk="0" hangingPunct="1">
        <a:lnSpc>
          <a:spcPct val="11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2pPr>
      <a:lvl3pPr marL="201168" indent="-201168" algn="l" defTabSz="914400" rtl="0" eaLnBrk="1" latinLnBrk="0" hangingPunct="1">
        <a:lnSpc>
          <a:spcPct val="100000"/>
        </a:lnSpc>
        <a:spcBef>
          <a:spcPts val="0"/>
        </a:spcBef>
        <a:spcAft>
          <a:spcPts val="800"/>
        </a:spcAft>
        <a:buClr>
          <a:schemeClr val="accent1"/>
        </a:buClr>
        <a:buFont typeface="Soleil Lt" panose="00000400000000000000" pitchFamily="50" charset="0"/>
        <a:buChar char="∕"/>
        <a:defRPr sz="1400" kern="1200">
          <a:solidFill>
            <a:schemeClr val="tx1"/>
          </a:solidFill>
          <a:latin typeface="+mn-lt"/>
          <a:ea typeface="+mn-ea"/>
          <a:cs typeface="+mn-cs"/>
        </a:defRPr>
      </a:lvl3pPr>
      <a:lvl4pPr marL="411480" indent="-169863"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73088" indent="-169863" algn="l" defTabSz="914400" rtl="0" eaLnBrk="1" latinLnBrk="0" hangingPunct="1">
        <a:lnSpc>
          <a:spcPct val="90000"/>
        </a:lnSpc>
        <a:spcBef>
          <a:spcPts val="0"/>
        </a:spcBef>
        <a:spcAft>
          <a:spcPts val="600"/>
        </a:spcAft>
        <a:buFont typeface="Soleil Lt" panose="00000400000000000000" pitchFamily="50" charset="0"/>
        <a:buChar char="-"/>
        <a:defRPr sz="1200" kern="1200">
          <a:solidFill>
            <a:schemeClr val="tx1"/>
          </a:solidFill>
          <a:latin typeface="+mn-lt"/>
          <a:ea typeface="+mn-ea"/>
          <a:cs typeface="+mn-cs"/>
        </a:defRPr>
      </a:lvl5pPr>
      <a:lvl6pPr marL="746125" indent="-174625" algn="l" defTabSz="914400" rtl="0" eaLnBrk="1" latinLnBrk="0" hangingPunct="1">
        <a:lnSpc>
          <a:spcPct val="90000"/>
        </a:lnSpc>
        <a:spcBef>
          <a:spcPts val="500"/>
        </a:spcBef>
        <a:buClrTx/>
        <a:buFont typeface="Soleil" panose="00000500000000000000" pitchFamily="50" charset="0"/>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4">
          <p15:clr>
            <a:srgbClr val="F26B43"/>
          </p15:clr>
        </p15:guide>
        <p15:guide id="4" pos="1032">
          <p15:clr>
            <a:srgbClr val="F26B43"/>
          </p15:clr>
        </p15:guide>
        <p15:guide id="5" pos="888">
          <p15:clr>
            <a:srgbClr val="F26B43"/>
          </p15:clr>
        </p15:guide>
        <p15:guide id="6" orient="horz" pos="1176">
          <p15:clr>
            <a:srgbClr val="F26B43"/>
          </p15:clr>
        </p15:guide>
        <p15:guide id="7" pos="504">
          <p15:clr>
            <a:srgbClr val="F26B43"/>
          </p15:clr>
        </p15:guide>
        <p15:guide id="8"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34C352-8F95-2046-88AA-9C980C278621}"/>
              </a:ext>
            </a:extLst>
          </p:cNvPr>
          <p:cNvSpPr>
            <a:spLocks noGrp="1"/>
          </p:cNvSpPr>
          <p:nvPr>
            <p:ph type="title"/>
          </p:nvPr>
        </p:nvSpPr>
        <p:spPr>
          <a:xfrm>
            <a:off x="858201" y="588169"/>
            <a:ext cx="8882546" cy="125233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B281888-8A00-B34B-8C39-BEEA6757D7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2D5B4B2-D46E-5148-B063-F4A4185791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Georgia" panose="02040502050405020303" pitchFamily="18" charset="0"/>
              </a:defRPr>
            </a:lvl1pPr>
          </a:lstStyle>
          <a:p>
            <a:fld id="{6D941B43-B7E9-0946-81CB-D3C13D843490}" type="datetimeFigureOut">
              <a:rPr lang="en-US" smtClean="0"/>
              <a:pPr/>
              <a:t>6/11/2025</a:t>
            </a:fld>
            <a:endParaRPr lang="en-US"/>
          </a:p>
        </p:txBody>
      </p:sp>
      <p:sp>
        <p:nvSpPr>
          <p:cNvPr id="5" name="Footer Placeholder 4">
            <a:extLst>
              <a:ext uri="{FF2B5EF4-FFF2-40B4-BE49-F238E27FC236}">
                <a16:creationId xmlns:a16="http://schemas.microsoft.com/office/drawing/2014/main" id="{A0CB8199-7325-6D47-B546-55BF8B4EDD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Georgia" panose="02040502050405020303" pitchFamily="18" charset="0"/>
              </a:defRPr>
            </a:lvl1pPr>
          </a:lstStyle>
          <a:p>
            <a:endParaRPr lang="en-US"/>
          </a:p>
        </p:txBody>
      </p:sp>
      <p:sp>
        <p:nvSpPr>
          <p:cNvPr id="6" name="Slide Number Placeholder 5">
            <a:extLst>
              <a:ext uri="{FF2B5EF4-FFF2-40B4-BE49-F238E27FC236}">
                <a16:creationId xmlns:a16="http://schemas.microsoft.com/office/drawing/2014/main" id="{487025CE-3A94-1B46-8B40-8F4B203F59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Georgia" panose="02040502050405020303" pitchFamily="18" charset="0"/>
              </a:defRPr>
            </a:lvl1pPr>
          </a:lstStyle>
          <a:p>
            <a:fld id="{8AFC9DD1-78B7-754B-86FB-EA668927B2A2}" type="slidenum">
              <a:rPr lang="en-US" smtClean="0"/>
              <a:pPr/>
              <a:t>‹#›</a:t>
            </a:fld>
            <a:endParaRPr lang="en-US"/>
          </a:p>
        </p:txBody>
      </p:sp>
    </p:spTree>
    <p:extLst>
      <p:ext uri="{BB962C8B-B14F-4D97-AF65-F5344CB8AC3E}">
        <p14:creationId xmlns:p14="http://schemas.microsoft.com/office/powerpoint/2010/main" val="52154685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Lst>
  <p:txStyles>
    <p:titleStyle>
      <a:lvl1pPr algn="l" defTabSz="914400" rtl="0" eaLnBrk="1" latinLnBrk="0" hangingPunct="1">
        <a:lnSpc>
          <a:spcPct val="90000"/>
        </a:lnSpc>
        <a:spcBef>
          <a:spcPct val="0"/>
        </a:spcBef>
        <a:buNone/>
        <a:defRPr sz="2800" b="0" i="0" kern="1200">
          <a:solidFill>
            <a:schemeClr val="tx1"/>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92.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jpg"/></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11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1.jpg"/><Relationship Id="rId1" Type="http://schemas.openxmlformats.org/officeDocument/2006/relationships/slideLayout" Target="../slideLayouts/slideLayout125.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92.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5.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6.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6.xml"/></Relationships>
</file>

<file path=ppt/slides/_rels/slide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6.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8613C3D-6C43-2866-7953-49C50929D2C2}"/>
              </a:ext>
            </a:extLst>
          </p:cNvPr>
          <p:cNvSpPr>
            <a:spLocks noGrp="1"/>
          </p:cNvSpPr>
          <p:nvPr>
            <p:ph type="title"/>
          </p:nvPr>
        </p:nvSpPr>
        <p:spPr/>
        <p:txBody>
          <a:bodyPr/>
          <a:lstStyle/>
          <a:p>
            <a:r>
              <a:rPr lang="en-US" dirty="0"/>
              <a:t>Our Speakers</a:t>
            </a:r>
          </a:p>
        </p:txBody>
      </p:sp>
      <p:sp>
        <p:nvSpPr>
          <p:cNvPr id="32" name="Slide Number Placeholder 31">
            <a:extLst>
              <a:ext uri="{FF2B5EF4-FFF2-40B4-BE49-F238E27FC236}">
                <a16:creationId xmlns:a16="http://schemas.microsoft.com/office/drawing/2014/main" id="{DF4C2091-9510-4F6C-0344-F55440E86A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68966-4A2E-461A-955E-EF01534F008C}" type="slidenum">
              <a:rPr kumimoji="0" lang="en-US" sz="900" b="0" i="0" u="none" strike="noStrike" kern="1200" cap="none" spc="0" normalizeH="0" baseline="0" noProof="0" smtClean="0">
                <a:ln>
                  <a:noFill/>
                </a:ln>
                <a:solidFill>
                  <a:srgbClr val="EFF0F1"/>
                </a:solidFill>
                <a:effectLst/>
                <a:uLnTx/>
                <a:uFillTx/>
                <a:latin typeface="Solei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a:ln>
                <a:noFill/>
              </a:ln>
              <a:solidFill>
                <a:srgbClr val="EFF0F1"/>
              </a:solidFill>
              <a:effectLst/>
              <a:uLnTx/>
              <a:uFillTx/>
              <a:latin typeface="Soleil"/>
              <a:ea typeface="+mn-ea"/>
              <a:cs typeface="+mn-cs"/>
            </a:endParaRPr>
          </a:p>
        </p:txBody>
      </p:sp>
      <p:sp>
        <p:nvSpPr>
          <p:cNvPr id="9" name="Text Placeholder 8">
            <a:extLst>
              <a:ext uri="{FF2B5EF4-FFF2-40B4-BE49-F238E27FC236}">
                <a16:creationId xmlns:a16="http://schemas.microsoft.com/office/drawing/2014/main" id="{8399009E-8C15-9551-EFBA-64FFCC64B18A}"/>
              </a:ext>
            </a:extLst>
          </p:cNvPr>
          <p:cNvSpPr>
            <a:spLocks noGrp="1"/>
          </p:cNvSpPr>
          <p:nvPr>
            <p:ph type="body" sz="quarter" idx="13"/>
          </p:nvPr>
        </p:nvSpPr>
        <p:spPr/>
        <p:txBody>
          <a:bodyPr/>
          <a:lstStyle/>
          <a:p>
            <a:r>
              <a:rPr lang="en-US" dirty="0"/>
              <a:t> </a:t>
            </a:r>
          </a:p>
        </p:txBody>
      </p:sp>
      <p:sp>
        <p:nvSpPr>
          <p:cNvPr id="14" name="Text Placeholder 13">
            <a:extLst>
              <a:ext uri="{FF2B5EF4-FFF2-40B4-BE49-F238E27FC236}">
                <a16:creationId xmlns:a16="http://schemas.microsoft.com/office/drawing/2014/main" id="{7F5680F5-8EB9-16AB-2A36-42DB2A449D9C}"/>
              </a:ext>
            </a:extLst>
          </p:cNvPr>
          <p:cNvSpPr>
            <a:spLocks noGrp="1"/>
          </p:cNvSpPr>
          <p:nvPr>
            <p:ph type="body" sz="quarter" idx="42"/>
          </p:nvPr>
        </p:nvSpPr>
        <p:spPr/>
        <p:txBody>
          <a:bodyPr/>
          <a:lstStyle/>
          <a:p>
            <a:r>
              <a:rPr lang="en-US" dirty="0">
                <a:solidFill>
                  <a:schemeClr val="accent4">
                    <a:lumMod val="20000"/>
                    <a:lumOff val="80000"/>
                  </a:schemeClr>
                </a:solidFill>
              </a:rPr>
              <a:t>Scott Sergio</a:t>
            </a:r>
          </a:p>
          <a:p>
            <a:pPr lvl="1"/>
            <a:r>
              <a:rPr lang="en-US" sz="1400" dirty="0"/>
              <a:t>Nixon Peabody LLP</a:t>
            </a:r>
            <a:r>
              <a:rPr lang="en-US" sz="1400" b="1" dirty="0"/>
              <a:t> </a:t>
            </a:r>
          </a:p>
          <a:p>
            <a:pPr lvl="1"/>
            <a:r>
              <a:rPr lang="en-US" sz="1400" b="1" dirty="0">
                <a:solidFill>
                  <a:schemeClr val="bg1"/>
                </a:solidFill>
              </a:rPr>
              <a:t>Moderator</a:t>
            </a:r>
          </a:p>
          <a:p>
            <a:endParaRPr lang="en-US" sz="1600" dirty="0"/>
          </a:p>
        </p:txBody>
      </p:sp>
      <p:sp>
        <p:nvSpPr>
          <p:cNvPr id="15" name="Text Placeholder 14">
            <a:extLst>
              <a:ext uri="{FF2B5EF4-FFF2-40B4-BE49-F238E27FC236}">
                <a16:creationId xmlns:a16="http://schemas.microsoft.com/office/drawing/2014/main" id="{1EE07DB8-AF7F-A760-F5D4-53BBAACBF052}"/>
              </a:ext>
            </a:extLst>
          </p:cNvPr>
          <p:cNvSpPr>
            <a:spLocks noGrp="1"/>
          </p:cNvSpPr>
          <p:nvPr>
            <p:ph type="body" sz="quarter" idx="43"/>
          </p:nvPr>
        </p:nvSpPr>
        <p:spPr/>
        <p:txBody>
          <a:bodyPr/>
          <a:lstStyle/>
          <a:p>
            <a:r>
              <a:rPr lang="en-US" dirty="0">
                <a:solidFill>
                  <a:schemeClr val="accent4">
                    <a:lumMod val="20000"/>
                    <a:lumOff val="80000"/>
                  </a:schemeClr>
                </a:solidFill>
              </a:rPr>
              <a:t>Amanda Bloomberg</a:t>
            </a:r>
          </a:p>
          <a:p>
            <a:pPr lvl="1"/>
            <a:r>
              <a:rPr lang="en-US" sz="1400" dirty="0"/>
              <a:t>National Trust Community Investment Corporation</a:t>
            </a:r>
            <a:endParaRPr lang="en-US" sz="1600" dirty="0"/>
          </a:p>
        </p:txBody>
      </p:sp>
      <p:sp>
        <p:nvSpPr>
          <p:cNvPr id="17" name="Text Placeholder 16">
            <a:extLst>
              <a:ext uri="{FF2B5EF4-FFF2-40B4-BE49-F238E27FC236}">
                <a16:creationId xmlns:a16="http://schemas.microsoft.com/office/drawing/2014/main" id="{BA2C89B9-641A-C11E-97BA-849128E18939}"/>
              </a:ext>
            </a:extLst>
          </p:cNvPr>
          <p:cNvSpPr>
            <a:spLocks noGrp="1"/>
          </p:cNvSpPr>
          <p:nvPr>
            <p:ph type="body" sz="quarter" idx="45"/>
          </p:nvPr>
        </p:nvSpPr>
        <p:spPr/>
        <p:txBody>
          <a:bodyPr/>
          <a:lstStyle/>
          <a:p>
            <a:r>
              <a:rPr lang="en-US" dirty="0">
                <a:solidFill>
                  <a:schemeClr val="accent4">
                    <a:lumMod val="20000"/>
                    <a:lumOff val="80000"/>
                  </a:schemeClr>
                </a:solidFill>
              </a:rPr>
              <a:t>John Sorel</a:t>
            </a:r>
          </a:p>
          <a:p>
            <a:pPr lvl="1"/>
            <a:r>
              <a:rPr lang="en-US" sz="1400" dirty="0"/>
              <a:t>Foss &amp; Company</a:t>
            </a:r>
          </a:p>
        </p:txBody>
      </p:sp>
      <p:sp>
        <p:nvSpPr>
          <p:cNvPr id="5" name="Text Placeholder 4">
            <a:extLst>
              <a:ext uri="{FF2B5EF4-FFF2-40B4-BE49-F238E27FC236}">
                <a16:creationId xmlns:a16="http://schemas.microsoft.com/office/drawing/2014/main" id="{17272FBC-0208-AA6D-137C-84A4E4D46CCC}"/>
              </a:ext>
            </a:extLst>
          </p:cNvPr>
          <p:cNvSpPr>
            <a:spLocks noGrp="1"/>
          </p:cNvSpPr>
          <p:nvPr>
            <p:ph type="body" sz="quarter" idx="46"/>
          </p:nvPr>
        </p:nvSpPr>
        <p:spPr/>
        <p:txBody>
          <a:bodyPr/>
          <a:lstStyle/>
          <a:p>
            <a:r>
              <a:rPr lang="en-US" dirty="0">
                <a:solidFill>
                  <a:schemeClr val="accent4">
                    <a:lumMod val="20000"/>
                    <a:lumOff val="80000"/>
                  </a:schemeClr>
                </a:solidFill>
              </a:rPr>
              <a:t>Daniel Rolfe</a:t>
            </a:r>
          </a:p>
          <a:p>
            <a:pPr lvl="1"/>
            <a:r>
              <a:rPr lang="en-US" sz="1400" dirty="0"/>
              <a:t>Bank of America</a:t>
            </a:r>
          </a:p>
          <a:p>
            <a:endParaRPr lang="en-US" dirty="0"/>
          </a:p>
        </p:txBody>
      </p:sp>
      <p:sp>
        <p:nvSpPr>
          <p:cNvPr id="2" name="Text Placeholder 12">
            <a:extLst>
              <a:ext uri="{FF2B5EF4-FFF2-40B4-BE49-F238E27FC236}">
                <a16:creationId xmlns:a16="http://schemas.microsoft.com/office/drawing/2014/main" id="{6D633AC6-C0F5-1A6C-DE7E-43D9F25009A6}"/>
              </a:ext>
            </a:extLst>
          </p:cNvPr>
          <p:cNvSpPr txBox="1">
            <a:spLocks/>
          </p:cNvSpPr>
          <p:nvPr/>
        </p:nvSpPr>
        <p:spPr>
          <a:xfrm>
            <a:off x="1181219" y="1052580"/>
            <a:ext cx="10043874" cy="48895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800"/>
              </a:spcAft>
              <a:buFont typeface="Arial" panose="020B0604020202020204" pitchFamily="34" charset="0"/>
              <a:buNone/>
              <a:defRPr sz="1800" b="0" kern="1200">
                <a:solidFill>
                  <a:schemeClr val="bg1"/>
                </a:solidFill>
                <a:latin typeface="+mn-lt"/>
                <a:ea typeface="+mn-ea"/>
                <a:cs typeface="+mn-cs"/>
              </a:defRPr>
            </a:lvl1pPr>
            <a:lvl2pPr marL="0" indent="0" algn="l" defTabSz="914400" rtl="0" eaLnBrk="1" latinLnBrk="0" hangingPunct="1">
              <a:lnSpc>
                <a:spcPct val="11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2pPr>
            <a:lvl3pPr marL="201168" indent="-201168" algn="l" defTabSz="914400" rtl="0" eaLnBrk="1" latinLnBrk="0" hangingPunct="1">
              <a:lnSpc>
                <a:spcPct val="100000"/>
              </a:lnSpc>
              <a:spcBef>
                <a:spcPts val="0"/>
              </a:spcBef>
              <a:spcAft>
                <a:spcPts val="800"/>
              </a:spcAft>
              <a:buClr>
                <a:schemeClr val="accent1"/>
              </a:buClr>
              <a:buFont typeface="Soleil Lt" panose="00000400000000000000" pitchFamily="50" charset="0"/>
              <a:buChar char="∕"/>
              <a:defRPr sz="1400" kern="1200">
                <a:solidFill>
                  <a:schemeClr val="tx1"/>
                </a:solidFill>
                <a:latin typeface="+mn-lt"/>
                <a:ea typeface="+mn-ea"/>
                <a:cs typeface="+mn-cs"/>
              </a:defRPr>
            </a:lvl3pPr>
            <a:lvl4pPr marL="411480" indent="-169863"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73088" indent="-169863" algn="l" defTabSz="914400" rtl="0" eaLnBrk="1" latinLnBrk="0" hangingPunct="1">
              <a:lnSpc>
                <a:spcPct val="90000"/>
              </a:lnSpc>
              <a:spcBef>
                <a:spcPts val="0"/>
              </a:spcBef>
              <a:spcAft>
                <a:spcPts val="600"/>
              </a:spcAft>
              <a:buFont typeface="Soleil Lt" panose="00000400000000000000" pitchFamily="50" charset="0"/>
              <a:buChar char="-"/>
              <a:defRPr sz="1200" kern="1200">
                <a:solidFill>
                  <a:schemeClr val="tx1"/>
                </a:solidFill>
                <a:latin typeface="+mn-lt"/>
                <a:ea typeface="+mn-ea"/>
                <a:cs typeface="+mn-cs"/>
              </a:defRPr>
            </a:lvl5pPr>
            <a:lvl6pPr marL="746125" indent="-174625" algn="l" defTabSz="914400" rtl="0" eaLnBrk="1" latinLnBrk="0" hangingPunct="1">
              <a:lnSpc>
                <a:spcPct val="90000"/>
              </a:lnSpc>
              <a:spcBef>
                <a:spcPts val="500"/>
              </a:spcBef>
              <a:buClrTx/>
              <a:buFont typeface="Soleil" panose="00000500000000000000" pitchFamily="50" charset="0"/>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0E8F8"/>
                </a:solidFill>
                <a:effectLst/>
                <a:uLnTx/>
                <a:uFillTx/>
                <a:latin typeface="Soleil Sb" panose="00000600000000000000" pitchFamily="50" charset="0"/>
                <a:ea typeface="+mn-ea"/>
                <a:cs typeface="+mn-cs"/>
              </a:rPr>
              <a:t>Market Update &amp; Trends</a:t>
            </a:r>
          </a:p>
        </p:txBody>
      </p:sp>
      <p:pic>
        <p:nvPicPr>
          <p:cNvPr id="10" name="Picture Placeholder 9">
            <a:extLst>
              <a:ext uri="{FF2B5EF4-FFF2-40B4-BE49-F238E27FC236}">
                <a16:creationId xmlns:a16="http://schemas.microsoft.com/office/drawing/2014/main" id="{A7D9BE42-510C-3099-B47B-FDF85E7A2BA7}"/>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l="7630" t="3815" b="3815"/>
          <a:stretch/>
        </p:blipFill>
        <p:spPr>
          <a:xfrm>
            <a:off x="3145863" y="2484147"/>
            <a:ext cx="1563624" cy="1563624"/>
          </a:xfrm>
        </p:spPr>
      </p:pic>
      <p:pic>
        <p:nvPicPr>
          <p:cNvPr id="13" name="Picture Placeholder 48">
            <a:extLst>
              <a:ext uri="{FF2B5EF4-FFF2-40B4-BE49-F238E27FC236}">
                <a16:creationId xmlns:a16="http://schemas.microsoft.com/office/drawing/2014/main" id="{3182C9A0-7BFC-C34C-87CB-DD42A5989669}"/>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a:stretch/>
        </p:blipFill>
        <p:spPr>
          <a:xfrm>
            <a:off x="963613" y="2484438"/>
            <a:ext cx="1563687" cy="1563687"/>
          </a:xfrm>
        </p:spPr>
      </p:pic>
      <p:sp>
        <p:nvSpPr>
          <p:cNvPr id="6" name="Text Placeholder 16">
            <a:extLst>
              <a:ext uri="{FF2B5EF4-FFF2-40B4-BE49-F238E27FC236}">
                <a16:creationId xmlns:a16="http://schemas.microsoft.com/office/drawing/2014/main" id="{888CD05C-84CA-8330-C70B-57E8D57E9212}"/>
              </a:ext>
            </a:extLst>
          </p:cNvPr>
          <p:cNvSpPr>
            <a:spLocks noGrp="1"/>
          </p:cNvSpPr>
          <p:nvPr>
            <p:ph type="body" sz="quarter" idx="44"/>
          </p:nvPr>
        </p:nvSpPr>
        <p:spPr>
          <a:xfrm>
            <a:off x="5199063" y="4395788"/>
            <a:ext cx="1820862" cy="1012825"/>
          </a:xfrm>
        </p:spPr>
        <p:txBody>
          <a:bodyPr/>
          <a:lstStyle/>
          <a:p>
            <a:r>
              <a:rPr lang="en-US" dirty="0">
                <a:solidFill>
                  <a:schemeClr val="accent4">
                    <a:lumMod val="20000"/>
                    <a:lumOff val="80000"/>
                  </a:schemeClr>
                </a:solidFill>
              </a:rPr>
              <a:t>Melissa McCormack</a:t>
            </a:r>
          </a:p>
          <a:p>
            <a:pPr lvl="1"/>
            <a:r>
              <a:rPr lang="en-US" sz="1400" dirty="0"/>
              <a:t>JPMorgan Chase</a:t>
            </a:r>
            <a:endParaRPr lang="en-US" sz="1600" dirty="0"/>
          </a:p>
        </p:txBody>
      </p:sp>
      <p:pic>
        <p:nvPicPr>
          <p:cNvPr id="18" name="Picture Placeholder 3">
            <a:extLst>
              <a:ext uri="{FF2B5EF4-FFF2-40B4-BE49-F238E27FC236}">
                <a16:creationId xmlns:a16="http://schemas.microsoft.com/office/drawing/2014/main" id="{64F0322D-2394-E84D-31AD-C57ADDAAA4A8}"/>
              </a:ext>
            </a:extLst>
          </p:cNvPr>
          <p:cNvPicPr>
            <a:picLocks noGrp="1" noChangeAspect="1"/>
          </p:cNvPicPr>
          <p:nvPr>
            <p:ph type="pic" sz="quarter" idx="22"/>
          </p:nvPr>
        </p:nvPicPr>
        <p:blipFill rotWithShape="1">
          <a:blip r:embed="rId4">
            <a:extLst>
              <a:ext uri="{28A0092B-C50C-407E-A947-70E740481C1C}">
                <a14:useLocalDpi xmlns:a14="http://schemas.microsoft.com/office/drawing/2010/main" val="0"/>
              </a:ext>
            </a:extLst>
          </a:blip>
          <a:srcRect l="13758" t="26076" r="51435" b="39117"/>
          <a:stretch/>
        </p:blipFill>
        <p:spPr>
          <a:xfrm>
            <a:off x="5327650" y="2484438"/>
            <a:ext cx="1563688" cy="1563687"/>
          </a:xfrm>
        </p:spPr>
      </p:pic>
      <p:pic>
        <p:nvPicPr>
          <p:cNvPr id="22" name="Picture Placeholder 6">
            <a:extLst>
              <a:ext uri="{FF2B5EF4-FFF2-40B4-BE49-F238E27FC236}">
                <a16:creationId xmlns:a16="http://schemas.microsoft.com/office/drawing/2014/main" id="{F4A9DCDB-9D6D-C006-7605-A14F4361DF20}"/>
              </a:ext>
            </a:extLst>
          </p:cNvPr>
          <p:cNvPicPr>
            <a:picLocks noGrp="1" noChangeAspect="1"/>
          </p:cNvPicPr>
          <p:nvPr>
            <p:ph type="pic" sz="quarter" idx="25"/>
          </p:nvPr>
        </p:nvPicPr>
        <p:blipFill rotWithShape="1">
          <a:blip r:embed="rId5" cstate="print">
            <a:extLst>
              <a:ext uri="{28A0092B-C50C-407E-A947-70E740481C1C}">
                <a14:useLocalDpi xmlns:a14="http://schemas.microsoft.com/office/drawing/2010/main" val="0"/>
              </a:ext>
            </a:extLst>
          </a:blip>
          <a:srcRect l="7052" r="22041" b="29093"/>
          <a:stretch/>
        </p:blipFill>
        <p:spPr>
          <a:xfrm>
            <a:off x="7508875" y="2484438"/>
            <a:ext cx="1563688" cy="1563687"/>
          </a:xfrm>
        </p:spPr>
      </p:pic>
      <p:pic>
        <p:nvPicPr>
          <p:cNvPr id="4" name="Picture Placeholder 3" descr="A person in a suit and tie&#10;&#10;AI-generated content may be incorrect.">
            <a:extLst>
              <a:ext uri="{FF2B5EF4-FFF2-40B4-BE49-F238E27FC236}">
                <a16:creationId xmlns:a16="http://schemas.microsoft.com/office/drawing/2014/main" id="{8C4C37D1-06FE-E771-1578-B9F4AE274057}"/>
              </a:ext>
            </a:extLst>
          </p:cNvPr>
          <p:cNvPicPr>
            <a:picLocks noGrp="1" noChangeAspect="1"/>
          </p:cNvPicPr>
          <p:nvPr>
            <p:ph type="pic" sz="quarter" idx="31"/>
          </p:nvPr>
        </p:nvPicPr>
        <p:blipFill>
          <a:blip r:embed="rId6"/>
          <a:srcRect l="14514" r="14514"/>
          <a:stretch>
            <a:fillRect/>
          </a:stretch>
        </p:blipFill>
        <p:spPr/>
      </p:pic>
    </p:spTree>
    <p:extLst>
      <p:ext uri="{BB962C8B-B14F-4D97-AF65-F5344CB8AC3E}">
        <p14:creationId xmlns:p14="http://schemas.microsoft.com/office/powerpoint/2010/main" val="535416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D18CD1A-DFA9-4870-A962-DEB80C5951EF}"/>
              </a:ext>
            </a:extLst>
          </p:cNvPr>
          <p:cNvSpPr txBox="1"/>
          <p:nvPr/>
        </p:nvSpPr>
        <p:spPr>
          <a:xfrm>
            <a:off x="411821" y="276524"/>
            <a:ext cx="81746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2F1EE"/>
                </a:solidFill>
                <a:effectLst/>
                <a:uLnTx/>
                <a:uFillTx/>
                <a:latin typeface="Arial Narrow" panose="020B0606020202030204" pitchFamily="34" charset="0"/>
                <a:ea typeface="+mn-ea"/>
                <a:cs typeface="+mn-cs"/>
              </a:rPr>
              <a:t>PIVOT ENERGY PORTFOLIO –  </a:t>
            </a:r>
            <a:r>
              <a:rPr kumimoji="0" lang="en-US" sz="2400" b="0" i="1" u="none" strike="noStrike" kern="1200" cap="none" spc="0" normalizeH="0" baseline="0" noProof="0" dirty="0">
                <a:ln>
                  <a:noFill/>
                </a:ln>
                <a:solidFill>
                  <a:srgbClr val="F2F1EE"/>
                </a:solidFill>
                <a:effectLst/>
                <a:uLnTx/>
                <a:uFillTx/>
                <a:latin typeface="OFL Sorts Mill Goudy" panose="02000503000000000000" pitchFamily="2" charset="0"/>
                <a:ea typeface="+mn-ea"/>
                <a:cs typeface="+mn-cs"/>
              </a:rPr>
              <a:t>NY, CO, IL, MN, CA, NJ</a:t>
            </a:r>
            <a:endParaRPr kumimoji="0" lang="en-US" sz="2800" b="0" i="1" u="none" strike="noStrike" kern="1200" cap="none" spc="0" normalizeH="0" baseline="0" noProof="0" dirty="0">
              <a:ln>
                <a:noFill/>
              </a:ln>
              <a:solidFill>
                <a:srgbClr val="F2F1EE"/>
              </a:solidFill>
              <a:effectLst/>
              <a:uLnTx/>
              <a:uFillTx/>
              <a:latin typeface="OFL Sorts Mill Goudy" panose="02000503000000000000" pitchFamily="2" charset="0"/>
              <a:ea typeface="+mn-ea"/>
              <a:cs typeface="+mn-cs"/>
            </a:endParaRPr>
          </a:p>
        </p:txBody>
      </p:sp>
      <p:pic>
        <p:nvPicPr>
          <p:cNvPr id="3074" name="Picture 2">
            <a:extLst>
              <a:ext uri="{FF2B5EF4-FFF2-40B4-BE49-F238E27FC236}">
                <a16:creationId xmlns:a16="http://schemas.microsoft.com/office/drawing/2014/main" id="{B00A0916-99F6-B83C-DBB0-17ED10CD7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133" y="1214185"/>
            <a:ext cx="5310474" cy="25158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14D2C69-3F99-B26A-8BFA-2D5016655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19" y="3858322"/>
            <a:ext cx="4303131" cy="28661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773CB59-A30E-1447-3DC8-7EF081EC7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19" y="1176933"/>
            <a:ext cx="3404118" cy="255308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69DE413F-DD8C-A72D-6F9B-B5E120343E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3681" y="3858322"/>
            <a:ext cx="3821465" cy="28660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3876EE5D-426E-5AF7-E097-AC1C3C967A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6103" y="1214185"/>
            <a:ext cx="3021462" cy="251583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6DE8A9D3-0E64-059E-918F-124D2A23E94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523"/>
          <a:stretch/>
        </p:blipFill>
        <p:spPr bwMode="auto">
          <a:xfrm>
            <a:off x="8457176" y="3858321"/>
            <a:ext cx="3610389" cy="2866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249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3FE73B-7556-99DF-4970-59E447C3D3B3}"/>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b="15604"/>
          <a:stretch/>
        </p:blipFill>
        <p:spPr>
          <a:xfrm>
            <a:off x="1" y="1"/>
            <a:ext cx="12192000" cy="6858000"/>
          </a:xfrm>
          <a:prstGeom prst="rect">
            <a:avLst/>
          </a:prstGeom>
        </p:spPr>
      </p:pic>
      <p:sp>
        <p:nvSpPr>
          <p:cNvPr id="7" name="TextBox 6">
            <a:extLst>
              <a:ext uri="{FF2B5EF4-FFF2-40B4-BE49-F238E27FC236}">
                <a16:creationId xmlns:a16="http://schemas.microsoft.com/office/drawing/2014/main" id="{65AB393D-E9F9-D6CB-5A8C-4D1F90DAB28A}"/>
              </a:ext>
            </a:extLst>
          </p:cNvPr>
          <p:cNvSpPr txBox="1"/>
          <p:nvPr/>
        </p:nvSpPr>
        <p:spPr>
          <a:xfrm>
            <a:off x="4305300" y="2397948"/>
            <a:ext cx="3581400"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2F1EE"/>
                </a:solidFill>
                <a:effectLst/>
                <a:uLnTx/>
                <a:uFillTx/>
                <a:latin typeface="Arial Narrow" panose="020B0604020202020204" pitchFamily="34" charset="0"/>
                <a:ea typeface="+mn-ea"/>
                <a:cs typeface="Arial Narrow" panose="020B0604020202020204" pitchFamily="34" charset="0"/>
              </a:rPr>
              <a:t>JOHN SOREL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Acquisitions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2F1EE"/>
              </a:solidFill>
              <a:effectLst/>
              <a:uLnTx/>
              <a:uFillTx/>
              <a:latin typeface="Georgia"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JSorel@fossandco.com</a:t>
            </a:r>
          </a:p>
          <a:p>
            <a:pPr marL="274320" marR="274320" lvl="0" indent="0" algn="ctr"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F2F1EE"/>
                </a:solidFill>
                <a:effectLst/>
                <a:uLnTx/>
                <a:uFillTx/>
                <a:latin typeface="Arial" panose="020B0604020202020204" pitchFamily="34" charset="0"/>
                <a:ea typeface="+mn-ea"/>
                <a:cs typeface="+mn-cs"/>
              </a:rPr>
              <a:t>973-525-9324</a:t>
            </a:r>
          </a:p>
        </p:txBody>
      </p:sp>
      <p:pic>
        <p:nvPicPr>
          <p:cNvPr id="10" name="Picture 2">
            <a:extLst>
              <a:ext uri="{FF2B5EF4-FFF2-40B4-BE49-F238E27FC236}">
                <a16:creationId xmlns:a16="http://schemas.microsoft.com/office/drawing/2014/main" id="{F06445E1-605F-DACB-CC78-386B4E0EC4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358" y="5906707"/>
            <a:ext cx="1969284" cy="559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826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A8982-1487-A89A-6BCB-0F96DE8C615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FD8B4D5-FA8F-28B9-398A-2A5D133C6139}"/>
              </a:ext>
            </a:extLst>
          </p:cNvPr>
          <p:cNvSpPr>
            <a:spLocks noGrp="1"/>
          </p:cNvSpPr>
          <p:nvPr>
            <p:ph type="title"/>
          </p:nvPr>
        </p:nvSpPr>
        <p:spPr/>
        <p:txBody>
          <a:bodyPr/>
          <a:lstStyle/>
          <a:p>
            <a:r>
              <a:rPr lang="en-US" dirty="0"/>
              <a:t>Thank you!</a:t>
            </a:r>
          </a:p>
        </p:txBody>
      </p:sp>
      <p:sp>
        <p:nvSpPr>
          <p:cNvPr id="32" name="Slide Number Placeholder 31">
            <a:extLst>
              <a:ext uri="{FF2B5EF4-FFF2-40B4-BE49-F238E27FC236}">
                <a16:creationId xmlns:a16="http://schemas.microsoft.com/office/drawing/2014/main" id="{E2C05647-518C-B364-7EA4-AD2F7B3491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68966-4A2E-461A-955E-EF01534F008C}" type="slidenum">
              <a:rPr kumimoji="0" lang="en-US" sz="900" b="0" i="0" u="none" strike="noStrike" kern="1200" cap="none" spc="0" normalizeH="0" baseline="0" noProof="0" smtClean="0">
                <a:ln>
                  <a:noFill/>
                </a:ln>
                <a:solidFill>
                  <a:srgbClr val="EFF0F1"/>
                </a:solidFill>
                <a:effectLst/>
                <a:uLnTx/>
                <a:uFillTx/>
                <a:latin typeface="Solei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srgbClr val="EFF0F1"/>
              </a:solidFill>
              <a:effectLst/>
              <a:uLnTx/>
              <a:uFillTx/>
              <a:latin typeface="Soleil"/>
              <a:ea typeface="+mn-ea"/>
              <a:cs typeface="+mn-cs"/>
            </a:endParaRPr>
          </a:p>
        </p:txBody>
      </p:sp>
      <p:sp>
        <p:nvSpPr>
          <p:cNvPr id="9" name="Text Placeholder 8">
            <a:extLst>
              <a:ext uri="{FF2B5EF4-FFF2-40B4-BE49-F238E27FC236}">
                <a16:creationId xmlns:a16="http://schemas.microsoft.com/office/drawing/2014/main" id="{BA59801E-F370-FCBC-A28B-3CC9A4962895}"/>
              </a:ext>
            </a:extLst>
          </p:cNvPr>
          <p:cNvSpPr>
            <a:spLocks noGrp="1"/>
          </p:cNvSpPr>
          <p:nvPr>
            <p:ph type="body" sz="quarter" idx="13"/>
          </p:nvPr>
        </p:nvSpPr>
        <p:spPr/>
        <p:txBody>
          <a:bodyPr/>
          <a:lstStyle/>
          <a:p>
            <a:r>
              <a:rPr lang="en-US" dirty="0"/>
              <a:t> </a:t>
            </a:r>
          </a:p>
        </p:txBody>
      </p:sp>
      <p:sp>
        <p:nvSpPr>
          <p:cNvPr id="14" name="Text Placeholder 13">
            <a:extLst>
              <a:ext uri="{FF2B5EF4-FFF2-40B4-BE49-F238E27FC236}">
                <a16:creationId xmlns:a16="http://schemas.microsoft.com/office/drawing/2014/main" id="{9ECC5112-33BA-D3B6-910B-2F90B39B30A6}"/>
              </a:ext>
            </a:extLst>
          </p:cNvPr>
          <p:cNvSpPr>
            <a:spLocks noGrp="1"/>
          </p:cNvSpPr>
          <p:nvPr>
            <p:ph type="body" sz="quarter" idx="42"/>
          </p:nvPr>
        </p:nvSpPr>
        <p:spPr/>
        <p:txBody>
          <a:bodyPr/>
          <a:lstStyle/>
          <a:p>
            <a:r>
              <a:rPr lang="en-US" dirty="0">
                <a:solidFill>
                  <a:schemeClr val="accent4">
                    <a:lumMod val="20000"/>
                    <a:lumOff val="80000"/>
                  </a:schemeClr>
                </a:solidFill>
              </a:rPr>
              <a:t>Scott Sergio</a:t>
            </a:r>
          </a:p>
          <a:p>
            <a:pPr lvl="1"/>
            <a:r>
              <a:rPr lang="en-US" sz="1400" dirty="0"/>
              <a:t>Nixon Peabody LLP</a:t>
            </a:r>
            <a:r>
              <a:rPr lang="en-US" sz="1400" b="1" dirty="0"/>
              <a:t> </a:t>
            </a:r>
          </a:p>
          <a:p>
            <a:pPr lvl="1"/>
            <a:r>
              <a:rPr lang="en-US" sz="1400" b="1" dirty="0">
                <a:solidFill>
                  <a:schemeClr val="bg1"/>
                </a:solidFill>
              </a:rPr>
              <a:t>Moderator</a:t>
            </a:r>
          </a:p>
          <a:p>
            <a:endParaRPr lang="en-US" sz="1600" dirty="0"/>
          </a:p>
        </p:txBody>
      </p:sp>
      <p:sp>
        <p:nvSpPr>
          <p:cNvPr id="15" name="Text Placeholder 14">
            <a:extLst>
              <a:ext uri="{FF2B5EF4-FFF2-40B4-BE49-F238E27FC236}">
                <a16:creationId xmlns:a16="http://schemas.microsoft.com/office/drawing/2014/main" id="{8D381F55-3481-6AB7-57FF-0F93E1371664}"/>
              </a:ext>
            </a:extLst>
          </p:cNvPr>
          <p:cNvSpPr>
            <a:spLocks noGrp="1"/>
          </p:cNvSpPr>
          <p:nvPr>
            <p:ph type="body" sz="quarter" idx="43"/>
          </p:nvPr>
        </p:nvSpPr>
        <p:spPr/>
        <p:txBody>
          <a:bodyPr/>
          <a:lstStyle/>
          <a:p>
            <a:r>
              <a:rPr lang="en-US" dirty="0">
                <a:solidFill>
                  <a:schemeClr val="accent4">
                    <a:lumMod val="20000"/>
                    <a:lumOff val="80000"/>
                  </a:schemeClr>
                </a:solidFill>
              </a:rPr>
              <a:t>Amanda Bloomberg</a:t>
            </a:r>
          </a:p>
          <a:p>
            <a:pPr lvl="1"/>
            <a:r>
              <a:rPr lang="en-US" sz="1400" dirty="0"/>
              <a:t>National Trust Community Investment Corporation</a:t>
            </a:r>
            <a:endParaRPr lang="en-US" sz="1600" dirty="0"/>
          </a:p>
        </p:txBody>
      </p:sp>
      <p:sp>
        <p:nvSpPr>
          <p:cNvPr id="17" name="Text Placeholder 16">
            <a:extLst>
              <a:ext uri="{FF2B5EF4-FFF2-40B4-BE49-F238E27FC236}">
                <a16:creationId xmlns:a16="http://schemas.microsoft.com/office/drawing/2014/main" id="{54A52597-CCA2-BEAC-ACB3-9F59C3E29818}"/>
              </a:ext>
            </a:extLst>
          </p:cNvPr>
          <p:cNvSpPr>
            <a:spLocks noGrp="1"/>
          </p:cNvSpPr>
          <p:nvPr>
            <p:ph type="body" sz="quarter" idx="45"/>
          </p:nvPr>
        </p:nvSpPr>
        <p:spPr/>
        <p:txBody>
          <a:bodyPr/>
          <a:lstStyle/>
          <a:p>
            <a:r>
              <a:rPr lang="en-US" dirty="0">
                <a:solidFill>
                  <a:schemeClr val="accent4">
                    <a:lumMod val="20000"/>
                    <a:lumOff val="80000"/>
                  </a:schemeClr>
                </a:solidFill>
              </a:rPr>
              <a:t>John Sorel</a:t>
            </a:r>
          </a:p>
          <a:p>
            <a:pPr lvl="1"/>
            <a:r>
              <a:rPr lang="en-US" sz="1400" dirty="0"/>
              <a:t>Foss &amp; Company</a:t>
            </a:r>
          </a:p>
        </p:txBody>
      </p:sp>
      <p:sp>
        <p:nvSpPr>
          <p:cNvPr id="5" name="Text Placeholder 4">
            <a:extLst>
              <a:ext uri="{FF2B5EF4-FFF2-40B4-BE49-F238E27FC236}">
                <a16:creationId xmlns:a16="http://schemas.microsoft.com/office/drawing/2014/main" id="{573E4E4B-0C8A-5CDD-F99B-C4AAFA5DA59C}"/>
              </a:ext>
            </a:extLst>
          </p:cNvPr>
          <p:cNvSpPr>
            <a:spLocks noGrp="1"/>
          </p:cNvSpPr>
          <p:nvPr>
            <p:ph type="body" sz="quarter" idx="46"/>
          </p:nvPr>
        </p:nvSpPr>
        <p:spPr/>
        <p:txBody>
          <a:bodyPr/>
          <a:lstStyle/>
          <a:p>
            <a:r>
              <a:rPr lang="en-US" dirty="0">
                <a:solidFill>
                  <a:schemeClr val="accent4">
                    <a:lumMod val="20000"/>
                    <a:lumOff val="80000"/>
                  </a:schemeClr>
                </a:solidFill>
              </a:rPr>
              <a:t>Daniel Rolfe</a:t>
            </a:r>
          </a:p>
          <a:p>
            <a:pPr lvl="1"/>
            <a:r>
              <a:rPr lang="en-US" sz="1400" dirty="0"/>
              <a:t>Bank of America</a:t>
            </a:r>
          </a:p>
          <a:p>
            <a:endParaRPr lang="en-US" dirty="0"/>
          </a:p>
        </p:txBody>
      </p:sp>
      <p:sp>
        <p:nvSpPr>
          <p:cNvPr id="2" name="Text Placeholder 12">
            <a:extLst>
              <a:ext uri="{FF2B5EF4-FFF2-40B4-BE49-F238E27FC236}">
                <a16:creationId xmlns:a16="http://schemas.microsoft.com/office/drawing/2014/main" id="{9478F070-52B9-B687-69C8-AD7B921A88A4}"/>
              </a:ext>
            </a:extLst>
          </p:cNvPr>
          <p:cNvSpPr txBox="1">
            <a:spLocks/>
          </p:cNvSpPr>
          <p:nvPr/>
        </p:nvSpPr>
        <p:spPr>
          <a:xfrm>
            <a:off x="1181219" y="1052580"/>
            <a:ext cx="10043874" cy="48895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800"/>
              </a:spcAft>
              <a:buFont typeface="Arial" panose="020B0604020202020204" pitchFamily="34" charset="0"/>
              <a:buNone/>
              <a:defRPr sz="1800" b="0" kern="1200">
                <a:solidFill>
                  <a:schemeClr val="bg1"/>
                </a:solidFill>
                <a:latin typeface="+mn-lt"/>
                <a:ea typeface="+mn-ea"/>
                <a:cs typeface="+mn-cs"/>
              </a:defRPr>
            </a:lvl1pPr>
            <a:lvl2pPr marL="0" indent="0" algn="l" defTabSz="914400" rtl="0" eaLnBrk="1" latinLnBrk="0" hangingPunct="1">
              <a:lnSpc>
                <a:spcPct val="110000"/>
              </a:lnSpc>
              <a:spcBef>
                <a:spcPts val="0"/>
              </a:spcBef>
              <a:spcAft>
                <a:spcPts val="1000"/>
              </a:spcAft>
              <a:buFont typeface="Arial" panose="020B0604020202020204" pitchFamily="34" charset="0"/>
              <a:buNone/>
              <a:defRPr sz="1400" kern="1200">
                <a:solidFill>
                  <a:schemeClr val="tx1"/>
                </a:solidFill>
                <a:latin typeface="+mn-lt"/>
                <a:ea typeface="+mn-ea"/>
                <a:cs typeface="+mn-cs"/>
              </a:defRPr>
            </a:lvl2pPr>
            <a:lvl3pPr marL="201168" indent="-201168" algn="l" defTabSz="914400" rtl="0" eaLnBrk="1" latinLnBrk="0" hangingPunct="1">
              <a:lnSpc>
                <a:spcPct val="100000"/>
              </a:lnSpc>
              <a:spcBef>
                <a:spcPts val="0"/>
              </a:spcBef>
              <a:spcAft>
                <a:spcPts val="800"/>
              </a:spcAft>
              <a:buClr>
                <a:schemeClr val="accent1"/>
              </a:buClr>
              <a:buFont typeface="Soleil Lt" panose="00000400000000000000" pitchFamily="50" charset="0"/>
              <a:buChar char="∕"/>
              <a:defRPr sz="1400" kern="1200">
                <a:solidFill>
                  <a:schemeClr val="tx1"/>
                </a:solidFill>
                <a:latin typeface="+mn-lt"/>
                <a:ea typeface="+mn-ea"/>
                <a:cs typeface="+mn-cs"/>
              </a:defRPr>
            </a:lvl3pPr>
            <a:lvl4pPr marL="411480" indent="-169863"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73088" indent="-169863" algn="l" defTabSz="914400" rtl="0" eaLnBrk="1" latinLnBrk="0" hangingPunct="1">
              <a:lnSpc>
                <a:spcPct val="90000"/>
              </a:lnSpc>
              <a:spcBef>
                <a:spcPts val="0"/>
              </a:spcBef>
              <a:spcAft>
                <a:spcPts val="600"/>
              </a:spcAft>
              <a:buFont typeface="Soleil Lt" panose="00000400000000000000" pitchFamily="50" charset="0"/>
              <a:buChar char="-"/>
              <a:defRPr sz="1200" kern="1200">
                <a:solidFill>
                  <a:schemeClr val="tx1"/>
                </a:solidFill>
                <a:latin typeface="+mn-lt"/>
                <a:ea typeface="+mn-ea"/>
                <a:cs typeface="+mn-cs"/>
              </a:defRPr>
            </a:lvl5pPr>
            <a:lvl6pPr marL="746125" indent="-174625" algn="l" defTabSz="914400" rtl="0" eaLnBrk="1" latinLnBrk="0" hangingPunct="1">
              <a:lnSpc>
                <a:spcPct val="90000"/>
              </a:lnSpc>
              <a:spcBef>
                <a:spcPts val="500"/>
              </a:spcBef>
              <a:buClrTx/>
              <a:buFont typeface="Soleil" panose="00000500000000000000" pitchFamily="50" charset="0"/>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0E8F8"/>
                </a:solidFill>
                <a:effectLst/>
                <a:uLnTx/>
                <a:uFillTx/>
                <a:latin typeface="Soleil Sb" panose="00000600000000000000" pitchFamily="50" charset="0"/>
                <a:ea typeface="+mn-ea"/>
                <a:cs typeface="+mn-cs"/>
              </a:rPr>
              <a:t>Market Update &amp; Trends</a:t>
            </a:r>
          </a:p>
        </p:txBody>
      </p:sp>
      <p:pic>
        <p:nvPicPr>
          <p:cNvPr id="10" name="Picture Placeholder 9">
            <a:extLst>
              <a:ext uri="{FF2B5EF4-FFF2-40B4-BE49-F238E27FC236}">
                <a16:creationId xmlns:a16="http://schemas.microsoft.com/office/drawing/2014/main" id="{0933482D-A5F2-3064-E07B-EE4D44A169DD}"/>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l="7630" t="3815" b="3815"/>
          <a:stretch/>
        </p:blipFill>
        <p:spPr>
          <a:xfrm>
            <a:off x="3145863" y="2484147"/>
            <a:ext cx="1563624" cy="1563624"/>
          </a:xfrm>
        </p:spPr>
      </p:pic>
      <p:pic>
        <p:nvPicPr>
          <p:cNvPr id="13" name="Picture Placeholder 48">
            <a:extLst>
              <a:ext uri="{FF2B5EF4-FFF2-40B4-BE49-F238E27FC236}">
                <a16:creationId xmlns:a16="http://schemas.microsoft.com/office/drawing/2014/main" id="{43A474B9-E65F-03C3-C989-30C6E9EF38E0}"/>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a:stretch/>
        </p:blipFill>
        <p:spPr>
          <a:xfrm>
            <a:off x="963613" y="2484438"/>
            <a:ext cx="1563687" cy="1563687"/>
          </a:xfrm>
        </p:spPr>
      </p:pic>
      <p:sp>
        <p:nvSpPr>
          <p:cNvPr id="6" name="Text Placeholder 16">
            <a:extLst>
              <a:ext uri="{FF2B5EF4-FFF2-40B4-BE49-F238E27FC236}">
                <a16:creationId xmlns:a16="http://schemas.microsoft.com/office/drawing/2014/main" id="{C66FF5B3-B567-3B29-FA5C-AA918F7C25A2}"/>
              </a:ext>
            </a:extLst>
          </p:cNvPr>
          <p:cNvSpPr>
            <a:spLocks noGrp="1"/>
          </p:cNvSpPr>
          <p:nvPr>
            <p:ph type="body" sz="quarter" idx="44"/>
          </p:nvPr>
        </p:nvSpPr>
        <p:spPr>
          <a:xfrm>
            <a:off x="5199063" y="4395788"/>
            <a:ext cx="1820862" cy="1012825"/>
          </a:xfrm>
        </p:spPr>
        <p:txBody>
          <a:bodyPr/>
          <a:lstStyle/>
          <a:p>
            <a:r>
              <a:rPr lang="en-US" dirty="0">
                <a:solidFill>
                  <a:schemeClr val="accent4">
                    <a:lumMod val="20000"/>
                    <a:lumOff val="80000"/>
                  </a:schemeClr>
                </a:solidFill>
              </a:rPr>
              <a:t>Melissa McCormack</a:t>
            </a:r>
          </a:p>
          <a:p>
            <a:pPr lvl="1"/>
            <a:r>
              <a:rPr lang="en-US" sz="1400" dirty="0"/>
              <a:t>JPMorgan Chase</a:t>
            </a:r>
            <a:endParaRPr lang="en-US" sz="1600" dirty="0"/>
          </a:p>
        </p:txBody>
      </p:sp>
      <p:pic>
        <p:nvPicPr>
          <p:cNvPr id="18" name="Picture Placeholder 3">
            <a:extLst>
              <a:ext uri="{FF2B5EF4-FFF2-40B4-BE49-F238E27FC236}">
                <a16:creationId xmlns:a16="http://schemas.microsoft.com/office/drawing/2014/main" id="{939054F8-DACC-4CD9-C727-B81E14D0B835}"/>
              </a:ext>
            </a:extLst>
          </p:cNvPr>
          <p:cNvPicPr>
            <a:picLocks noGrp="1" noChangeAspect="1"/>
          </p:cNvPicPr>
          <p:nvPr>
            <p:ph type="pic" sz="quarter" idx="22"/>
          </p:nvPr>
        </p:nvPicPr>
        <p:blipFill rotWithShape="1">
          <a:blip r:embed="rId4">
            <a:extLst>
              <a:ext uri="{28A0092B-C50C-407E-A947-70E740481C1C}">
                <a14:useLocalDpi xmlns:a14="http://schemas.microsoft.com/office/drawing/2010/main" val="0"/>
              </a:ext>
            </a:extLst>
          </a:blip>
          <a:srcRect l="13758" t="26076" r="51435" b="39117"/>
          <a:stretch/>
        </p:blipFill>
        <p:spPr>
          <a:xfrm>
            <a:off x="5327650" y="2484438"/>
            <a:ext cx="1563688" cy="1563687"/>
          </a:xfrm>
        </p:spPr>
      </p:pic>
      <p:pic>
        <p:nvPicPr>
          <p:cNvPr id="22" name="Picture Placeholder 6">
            <a:extLst>
              <a:ext uri="{FF2B5EF4-FFF2-40B4-BE49-F238E27FC236}">
                <a16:creationId xmlns:a16="http://schemas.microsoft.com/office/drawing/2014/main" id="{452CF288-E50A-10E2-1DAD-5EF8F0948CA1}"/>
              </a:ext>
            </a:extLst>
          </p:cNvPr>
          <p:cNvPicPr>
            <a:picLocks noGrp="1" noChangeAspect="1"/>
          </p:cNvPicPr>
          <p:nvPr>
            <p:ph type="pic" sz="quarter" idx="25"/>
          </p:nvPr>
        </p:nvPicPr>
        <p:blipFill rotWithShape="1">
          <a:blip r:embed="rId5" cstate="print">
            <a:extLst>
              <a:ext uri="{28A0092B-C50C-407E-A947-70E740481C1C}">
                <a14:useLocalDpi xmlns:a14="http://schemas.microsoft.com/office/drawing/2010/main" val="0"/>
              </a:ext>
            </a:extLst>
          </a:blip>
          <a:srcRect l="7052" r="22041" b="29093"/>
          <a:stretch/>
        </p:blipFill>
        <p:spPr>
          <a:xfrm>
            <a:off x="7508875" y="2484438"/>
            <a:ext cx="1563688" cy="1563687"/>
          </a:xfrm>
        </p:spPr>
      </p:pic>
      <p:pic>
        <p:nvPicPr>
          <p:cNvPr id="4" name="Picture Placeholder 3" descr="A person in a suit and tie&#10;&#10;AI-generated content may be incorrect.">
            <a:extLst>
              <a:ext uri="{FF2B5EF4-FFF2-40B4-BE49-F238E27FC236}">
                <a16:creationId xmlns:a16="http://schemas.microsoft.com/office/drawing/2014/main" id="{8F008E62-CB96-9644-5190-40384F7C07B7}"/>
              </a:ext>
            </a:extLst>
          </p:cNvPr>
          <p:cNvPicPr>
            <a:picLocks noGrp="1" noChangeAspect="1"/>
          </p:cNvPicPr>
          <p:nvPr>
            <p:ph type="pic" sz="quarter" idx="31"/>
          </p:nvPr>
        </p:nvPicPr>
        <p:blipFill>
          <a:blip r:embed="rId6"/>
          <a:srcRect l="14514" r="14514"/>
          <a:stretch>
            <a:fillRect/>
          </a:stretch>
        </p:blipFill>
        <p:spPr/>
      </p:pic>
    </p:spTree>
    <p:extLst>
      <p:ext uri="{BB962C8B-B14F-4D97-AF65-F5344CB8AC3E}">
        <p14:creationId xmlns:p14="http://schemas.microsoft.com/office/powerpoint/2010/main" val="2436639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91C81CE-B932-71CF-D880-4872884F724F}"/>
              </a:ext>
            </a:extLst>
          </p:cNvPr>
          <p:cNvSpPr>
            <a:spLocks noGrp="1"/>
          </p:cNvSpPr>
          <p:nvPr>
            <p:ph type="title"/>
          </p:nvPr>
        </p:nvSpPr>
        <p:spPr/>
        <p:txBody>
          <a:bodyPr/>
          <a:lstStyle/>
          <a:p>
            <a:r>
              <a:rPr lang="en-US" dirty="0"/>
              <a:t>Panel topics</a:t>
            </a:r>
          </a:p>
        </p:txBody>
      </p:sp>
      <p:sp>
        <p:nvSpPr>
          <p:cNvPr id="15" name="Text Placeholder 14">
            <a:extLst>
              <a:ext uri="{FF2B5EF4-FFF2-40B4-BE49-F238E27FC236}">
                <a16:creationId xmlns:a16="http://schemas.microsoft.com/office/drawing/2014/main" id="{0AEDE8E2-8D36-3F77-C82A-149FA20B275D}"/>
              </a:ext>
            </a:extLst>
          </p:cNvPr>
          <p:cNvSpPr>
            <a:spLocks noGrp="1"/>
          </p:cNvSpPr>
          <p:nvPr>
            <p:ph idx="1"/>
          </p:nvPr>
        </p:nvSpPr>
        <p:spPr>
          <a:xfrm>
            <a:off x="384313" y="1810871"/>
            <a:ext cx="11426688" cy="4123765"/>
          </a:xfrm>
        </p:spPr>
        <p:txBody>
          <a:bodyPr/>
          <a:lstStyle/>
          <a:p>
            <a:r>
              <a:rPr lang="en-US" sz="2400" dirty="0"/>
              <a:t>Market Update &amp; Trends</a:t>
            </a:r>
          </a:p>
          <a:p>
            <a:r>
              <a:rPr lang="en-US" sz="2400" dirty="0"/>
              <a:t>Investor appetite for HTC investments</a:t>
            </a:r>
          </a:p>
          <a:p>
            <a:r>
              <a:rPr lang="en-US" sz="2400" dirty="0"/>
              <a:t>Understanding investor criteria </a:t>
            </a:r>
          </a:p>
          <a:p>
            <a:r>
              <a:rPr lang="en-US" sz="2400" dirty="0"/>
              <a:t>Sources in the capital stack—expectations, agreements, and execution</a:t>
            </a:r>
          </a:p>
          <a:p>
            <a:r>
              <a:rPr lang="en-US" sz="2400" dirty="0"/>
              <a:t>HTC-GO</a:t>
            </a:r>
          </a:p>
          <a:p>
            <a:r>
              <a:rPr lang="en-US" sz="2400" dirty="0"/>
              <a:t>Asset classes</a:t>
            </a:r>
          </a:p>
          <a:p>
            <a:r>
              <a:rPr lang="en-US" sz="2400" dirty="0"/>
              <a:t>Intersection of LIHTC and HTC projects</a:t>
            </a:r>
          </a:p>
          <a:p>
            <a:r>
              <a:rPr lang="en-US" sz="2400" dirty="0"/>
              <a:t>Office-to-residential conversions </a:t>
            </a:r>
          </a:p>
          <a:p>
            <a:r>
              <a:rPr lang="en-US" sz="2400" dirty="0"/>
              <a:t>Q&amp;A</a:t>
            </a:r>
          </a:p>
          <a:p>
            <a:pPr marL="0" indent="0">
              <a:buNone/>
            </a:pPr>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dirty="0"/>
          </a:p>
        </p:txBody>
      </p:sp>
    </p:spTree>
    <p:extLst>
      <p:ext uri="{BB962C8B-B14F-4D97-AF65-F5344CB8AC3E}">
        <p14:creationId xmlns:p14="http://schemas.microsoft.com/office/powerpoint/2010/main" val="372944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D79EA54-891B-8941-850D-9EEF9191F0EA}"/>
              </a:ext>
            </a:extLst>
          </p:cNvPr>
          <p:cNvSpPr>
            <a:spLocks noGrp="1"/>
          </p:cNvSpPr>
          <p:nvPr>
            <p:ph type="subTitle" idx="1"/>
          </p:nvPr>
        </p:nvSpPr>
        <p:spPr/>
        <p:txBody>
          <a:bodyPr/>
          <a:lstStyle/>
          <a:p>
            <a:r>
              <a:rPr lang="en-US" dirty="0"/>
              <a:t>Market Update</a:t>
            </a:r>
          </a:p>
        </p:txBody>
      </p:sp>
    </p:spTree>
    <p:extLst>
      <p:ext uri="{BB962C8B-B14F-4D97-AF65-F5344CB8AC3E}">
        <p14:creationId xmlns:p14="http://schemas.microsoft.com/office/powerpoint/2010/main" val="627285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C2810-70E9-40AB-D672-2AEFCB9F7416}"/>
              </a:ext>
            </a:extLst>
          </p:cNvPr>
          <p:cNvSpPr>
            <a:spLocks noGrp="1"/>
          </p:cNvSpPr>
          <p:nvPr>
            <p:ph type="title"/>
          </p:nvPr>
        </p:nvSpPr>
        <p:spPr>
          <a:xfrm>
            <a:off x="838200" y="600078"/>
            <a:ext cx="10515600" cy="1272790"/>
          </a:xfrm>
        </p:spPr>
        <p:txBody>
          <a:bodyPr>
            <a:normAutofit/>
          </a:bodyPr>
          <a:lstStyle/>
          <a:p>
            <a:r>
              <a:rPr lang="en-US" sz="4000" i="0" dirty="0">
                <a:latin typeface="Arial Narrow" panose="020B0604020202020204" pitchFamily="34" charset="0"/>
              </a:rPr>
              <a:t>ABOUT FOSS &amp; COMPANY​</a:t>
            </a:r>
          </a:p>
        </p:txBody>
      </p:sp>
      <p:sp>
        <p:nvSpPr>
          <p:cNvPr id="4" name="TextBox 3">
            <a:extLst>
              <a:ext uri="{FF2B5EF4-FFF2-40B4-BE49-F238E27FC236}">
                <a16:creationId xmlns:a16="http://schemas.microsoft.com/office/drawing/2014/main" id="{BFC572B7-288A-607D-71E3-093D5B4D8B61}"/>
              </a:ext>
            </a:extLst>
          </p:cNvPr>
          <p:cNvSpPr txBox="1"/>
          <p:nvPr/>
        </p:nvSpPr>
        <p:spPr>
          <a:xfrm>
            <a:off x="838201" y="1872868"/>
            <a:ext cx="1051559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Since 1983, Foss &amp; Company has been the premier federal and state tax equity sponsor to corporate America</a:t>
            </a:r>
            <a:r>
              <a:rPr kumimoji="0" lang="en-US" sz="1600" b="0" i="0"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a:t>
            </a:r>
          </a:p>
        </p:txBody>
      </p:sp>
      <p:sp>
        <p:nvSpPr>
          <p:cNvPr id="7" name="TextBox 6">
            <a:extLst>
              <a:ext uri="{FF2B5EF4-FFF2-40B4-BE49-F238E27FC236}">
                <a16:creationId xmlns:a16="http://schemas.microsoft.com/office/drawing/2014/main" id="{0F927371-7529-E1A1-E3CB-3101054E5F9D}"/>
              </a:ext>
            </a:extLst>
          </p:cNvPr>
          <p:cNvSpPr txBox="1"/>
          <p:nvPr/>
        </p:nvSpPr>
        <p:spPr>
          <a:xfrm>
            <a:off x="78828" y="2822355"/>
            <a:ext cx="6096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Over $9,000,000,000 in tax equity raised for LIHTC, Historic Rehabilitation and Renewable Energy​</a:t>
            </a:r>
          </a:p>
        </p:txBody>
      </p:sp>
      <p:sp>
        <p:nvSpPr>
          <p:cNvPr id="8" name="TextBox 7">
            <a:extLst>
              <a:ext uri="{FF2B5EF4-FFF2-40B4-BE49-F238E27FC236}">
                <a16:creationId xmlns:a16="http://schemas.microsoft.com/office/drawing/2014/main" id="{4A518E4D-7162-2CBB-866D-0C5F8F83172E}"/>
              </a:ext>
            </a:extLst>
          </p:cNvPr>
          <p:cNvSpPr txBox="1"/>
          <p:nvPr/>
        </p:nvSpPr>
        <p:spPr>
          <a:xfrm>
            <a:off x="6096000" y="2822355"/>
            <a:ext cx="601717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Providing resources for corporate America to fulfill its Impact Investments goals and Sustainability initiatives​</a:t>
            </a:r>
          </a:p>
        </p:txBody>
      </p:sp>
      <p:sp>
        <p:nvSpPr>
          <p:cNvPr id="9" name="TextBox 8">
            <a:extLst>
              <a:ext uri="{FF2B5EF4-FFF2-40B4-BE49-F238E27FC236}">
                <a16:creationId xmlns:a16="http://schemas.microsoft.com/office/drawing/2014/main" id="{C487F7F9-74A9-0DF8-B6B0-E553FB525980}"/>
              </a:ext>
            </a:extLst>
          </p:cNvPr>
          <p:cNvSpPr txBox="1"/>
          <p:nvPr/>
        </p:nvSpPr>
        <p:spPr>
          <a:xfrm>
            <a:off x="265386" y="3750100"/>
            <a:ext cx="5722883"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Serving Life and P&amp;C Insurance companies, Investment and Commercial Banks, Manufacturing and Distribution companies, Utilities, Retail, Technology and Telecoms​</a:t>
            </a:r>
          </a:p>
        </p:txBody>
      </p:sp>
      <p:sp>
        <p:nvSpPr>
          <p:cNvPr id="10" name="TextBox 9">
            <a:extLst>
              <a:ext uri="{FF2B5EF4-FFF2-40B4-BE49-F238E27FC236}">
                <a16:creationId xmlns:a16="http://schemas.microsoft.com/office/drawing/2014/main" id="{8E2811A3-75A2-0E19-2F91-D2CC6FDEB6AB}"/>
              </a:ext>
            </a:extLst>
          </p:cNvPr>
          <p:cNvSpPr txBox="1"/>
          <p:nvPr/>
        </p:nvSpPr>
        <p:spPr>
          <a:xfrm>
            <a:off x="6174828" y="3750100"/>
            <a:ext cx="6017172"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Fully integrated firm with acquisitions, underwriting, asset management, and investor reporting teams for historic rehabilitation and renewable energy tax equity syndication​</a:t>
            </a:r>
          </a:p>
        </p:txBody>
      </p:sp>
      <p:pic>
        <p:nvPicPr>
          <p:cNvPr id="2050" name="Picture 2">
            <a:extLst>
              <a:ext uri="{FF2B5EF4-FFF2-40B4-BE49-F238E27FC236}">
                <a16:creationId xmlns:a16="http://schemas.microsoft.com/office/drawing/2014/main" id="{18A25CF5-92DB-514C-5619-473D2023A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2569" y="5539670"/>
            <a:ext cx="2526863" cy="718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811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D18CD1A-DFA9-4870-A962-DEB80C5951EF}"/>
              </a:ext>
            </a:extLst>
          </p:cNvPr>
          <p:cNvSpPr txBox="1"/>
          <p:nvPr/>
        </p:nvSpPr>
        <p:spPr>
          <a:xfrm>
            <a:off x="411821" y="276524"/>
            <a:ext cx="770140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2F1EE"/>
                </a:solidFill>
                <a:effectLst/>
                <a:uLnTx/>
                <a:uFillTx/>
                <a:latin typeface="Arial Narrow" panose="020B0606020202030204" pitchFamily="34" charset="0"/>
                <a:ea typeface="+mn-ea"/>
                <a:cs typeface="+mn-cs"/>
              </a:rPr>
              <a:t>STUTZ BUILDING –  </a:t>
            </a:r>
            <a:r>
              <a:rPr kumimoji="0" lang="en-US" sz="2000" b="0" i="1"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Indianapolis, IN</a:t>
            </a:r>
            <a:endParaRPr kumimoji="0" lang="en-US" sz="2800" b="0" i="1" u="none" strike="noStrike" kern="1200" cap="none" spc="0" normalizeH="0" baseline="0" noProof="0" dirty="0">
              <a:ln>
                <a:noFill/>
              </a:ln>
              <a:solidFill>
                <a:srgbClr val="F2F1EE"/>
              </a:solidFill>
              <a:effectLst/>
              <a:uLnTx/>
              <a:uFillTx/>
              <a:latin typeface="Georgia" panose="02040502050405020303" pitchFamily="18" charset="0"/>
              <a:ea typeface="+mn-ea"/>
              <a:cs typeface="+mn-cs"/>
            </a:endParaRPr>
          </a:p>
        </p:txBody>
      </p:sp>
      <p:sp>
        <p:nvSpPr>
          <p:cNvPr id="8" name="Content Placeholder 1">
            <a:extLst>
              <a:ext uri="{FF2B5EF4-FFF2-40B4-BE49-F238E27FC236}">
                <a16:creationId xmlns:a16="http://schemas.microsoft.com/office/drawing/2014/main" id="{BD2FBA30-E5AB-5F40-ABDB-CEE426C78854}"/>
              </a:ext>
            </a:extLst>
          </p:cNvPr>
          <p:cNvSpPr txBox="1">
            <a:spLocks/>
          </p:cNvSpPr>
          <p:nvPr/>
        </p:nvSpPr>
        <p:spPr>
          <a:xfrm>
            <a:off x="411822" y="1249906"/>
            <a:ext cx="3806191" cy="5847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324D"/>
                </a:solidFill>
                <a:effectLst/>
                <a:uLnTx/>
                <a:uFillTx/>
                <a:latin typeface="Arial Narrow" panose="020B0604020202020204" pitchFamily="34" charset="0"/>
                <a:ea typeface="+mn-ea"/>
                <a:cs typeface="Arial Narrow" panose="020B0604020202020204" pitchFamily="34" charset="0"/>
              </a:rPr>
              <a:t>ABOUT THE PROJECT:</a:t>
            </a:r>
            <a:endParaRPr kumimoji="0" lang="en-US" sz="800" b="0" i="0" u="none" strike="noStrike" kern="1200" cap="none" spc="0" normalizeH="0" baseline="0" noProof="0" dirty="0">
              <a:ln>
                <a:noFill/>
              </a:ln>
              <a:solidFill>
                <a:srgbClr val="00324D"/>
              </a:solidFill>
              <a:effectLst/>
              <a:uLnTx/>
              <a:uFillTx/>
              <a:latin typeface="Arial Narrow" panose="020B0604020202020204" pitchFamily="34" charset="0"/>
              <a:ea typeface="+mn-ea"/>
              <a:cs typeface="Arial Narrow" panose="020B0604020202020204" pitchFamily="34"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324D"/>
              </a:solidFill>
              <a:effectLst/>
              <a:uLnTx/>
              <a:uFillTx/>
              <a:latin typeface="Georgia" panose="02040502050405020303" pitchFamily="18" charset="0"/>
              <a:ea typeface="+mn-ea"/>
              <a:cs typeface="+mn-cs"/>
            </a:endParaRPr>
          </a:p>
        </p:txBody>
      </p:sp>
      <p:sp>
        <p:nvSpPr>
          <p:cNvPr id="9" name="Rectangle 8">
            <a:extLst>
              <a:ext uri="{FF2B5EF4-FFF2-40B4-BE49-F238E27FC236}">
                <a16:creationId xmlns:a16="http://schemas.microsoft.com/office/drawing/2014/main" id="{32DC6052-AAE5-914B-93FA-0E53431C4F6B}"/>
              </a:ext>
            </a:extLst>
          </p:cNvPr>
          <p:cNvSpPr/>
          <p:nvPr/>
        </p:nvSpPr>
        <p:spPr>
          <a:xfrm>
            <a:off x="7973988" y="1249906"/>
            <a:ext cx="4011930" cy="5374166"/>
          </a:xfrm>
          <a:prstGeom prst="rect">
            <a:avLst/>
          </a:prstGeom>
          <a:solidFill>
            <a:srgbClr val="CAC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1EE"/>
              </a:solidFill>
              <a:effectLst/>
              <a:uLnTx/>
              <a:uFillTx/>
              <a:latin typeface="Calibri" panose="020F0502020204030204"/>
              <a:ea typeface="+mn-ea"/>
              <a:cs typeface="+mn-cs"/>
            </a:endParaRPr>
          </a:p>
        </p:txBody>
      </p:sp>
      <p:sp>
        <p:nvSpPr>
          <p:cNvPr id="12" name="Content Placeholder 1">
            <a:extLst>
              <a:ext uri="{FF2B5EF4-FFF2-40B4-BE49-F238E27FC236}">
                <a16:creationId xmlns:a16="http://schemas.microsoft.com/office/drawing/2014/main" id="{387E1779-F420-B941-AF08-1D92AC70A991}"/>
              </a:ext>
            </a:extLst>
          </p:cNvPr>
          <p:cNvSpPr txBox="1">
            <a:spLocks/>
          </p:cNvSpPr>
          <p:nvPr/>
        </p:nvSpPr>
        <p:spPr>
          <a:xfrm>
            <a:off x="8113223" y="1544774"/>
            <a:ext cx="3733459" cy="49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324D"/>
                </a:solidFill>
                <a:effectLst/>
                <a:uLnTx/>
                <a:uFillTx/>
                <a:latin typeface="Arial Narrow" panose="020B0604020202020204" pitchFamily="34" charset="0"/>
                <a:ea typeface="+mn-ea"/>
                <a:cs typeface="Arial Narrow" panose="020B0604020202020204" pitchFamily="34" charset="0"/>
              </a:rPr>
              <a:t>DETAILS</a:t>
            </a:r>
          </a:p>
        </p:txBody>
      </p:sp>
      <p:sp>
        <p:nvSpPr>
          <p:cNvPr id="25" name="Rectangle 24">
            <a:extLst>
              <a:ext uri="{FF2B5EF4-FFF2-40B4-BE49-F238E27FC236}">
                <a16:creationId xmlns:a16="http://schemas.microsoft.com/office/drawing/2014/main" id="{996EDBA2-58F8-F64B-9771-3FAA18CB9F23}"/>
              </a:ext>
            </a:extLst>
          </p:cNvPr>
          <p:cNvSpPr/>
          <p:nvPr/>
        </p:nvSpPr>
        <p:spPr>
          <a:xfrm>
            <a:off x="8297015" y="2185604"/>
            <a:ext cx="3365874" cy="893601"/>
          </a:xfrm>
          <a:prstGeom prst="rect">
            <a:avLst/>
          </a:prstGeom>
          <a:solidFill>
            <a:srgbClr val="00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This project is expected to deliver a total of $11,607,820 of 2023, 2024 and 2025 Federal Historic Tax Credits along with $7,000,000 in 2022 Indiana State Historic Tax Credits </a:t>
            </a:r>
          </a:p>
        </p:txBody>
      </p:sp>
      <p:sp>
        <p:nvSpPr>
          <p:cNvPr id="26" name="Rectangle 25">
            <a:extLst>
              <a:ext uri="{FF2B5EF4-FFF2-40B4-BE49-F238E27FC236}">
                <a16:creationId xmlns:a16="http://schemas.microsoft.com/office/drawing/2014/main" id="{BE244D16-F4E7-4045-B1DE-9AB8DF31A236}"/>
              </a:ext>
            </a:extLst>
          </p:cNvPr>
          <p:cNvSpPr/>
          <p:nvPr/>
        </p:nvSpPr>
        <p:spPr>
          <a:xfrm>
            <a:off x="8297015" y="3256495"/>
            <a:ext cx="3368813" cy="935745"/>
          </a:xfrm>
          <a:prstGeom prst="rect">
            <a:avLst/>
          </a:prstGeom>
          <a:solidFill>
            <a:srgbClr val="00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Historic building is located in the NW quadrant of downtown Indianapolis, an area known for having a strong presence of education and medical services</a:t>
            </a:r>
          </a:p>
        </p:txBody>
      </p:sp>
      <p:sp>
        <p:nvSpPr>
          <p:cNvPr id="27" name="Rectangle 26">
            <a:extLst>
              <a:ext uri="{FF2B5EF4-FFF2-40B4-BE49-F238E27FC236}">
                <a16:creationId xmlns:a16="http://schemas.microsoft.com/office/drawing/2014/main" id="{8E9D775D-EBA7-AA4B-ABA0-41F091263E3A}"/>
              </a:ext>
            </a:extLst>
          </p:cNvPr>
          <p:cNvSpPr/>
          <p:nvPr/>
        </p:nvSpPr>
        <p:spPr>
          <a:xfrm>
            <a:off x="8299954" y="4369530"/>
            <a:ext cx="3365874" cy="654018"/>
          </a:xfrm>
          <a:prstGeom prst="rect">
            <a:avLst/>
          </a:prstGeom>
          <a:solidFill>
            <a:srgbClr val="00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ts val="400"/>
              </a:spcBef>
              <a:spcAft>
                <a:spcPct val="0"/>
              </a:spcAft>
              <a:buClrTx/>
              <a:buSzTx/>
              <a:buFontTx/>
              <a:buNone/>
              <a:tabLst/>
              <a:defRPr/>
            </a:pPr>
            <a:r>
              <a:rPr kumimoji="0" lang="en-US" altLang="en-US" sz="1200" b="0" i="0"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Tenants are set to include famous local hotspots Amelia’s Bakery and Café </a:t>
            </a:r>
            <a:r>
              <a:rPr kumimoji="0" lang="en-US" altLang="en-US" sz="1200" b="0" i="0" u="none" strike="noStrike" kern="1200" cap="none" spc="0" normalizeH="0" baseline="0" noProof="0" dirty="0" err="1">
                <a:ln>
                  <a:noFill/>
                </a:ln>
                <a:solidFill>
                  <a:srgbClr val="F2F1EE"/>
                </a:solidFill>
                <a:effectLst/>
                <a:uLnTx/>
                <a:uFillTx/>
                <a:latin typeface="Georgia" panose="02040502050405020303" pitchFamily="18" charset="0"/>
                <a:ea typeface="+mn-ea"/>
                <a:cs typeface="+mn-cs"/>
              </a:rPr>
              <a:t>Patachou</a:t>
            </a:r>
            <a:endParaRPr kumimoji="0" lang="en-US" altLang="en-US" sz="1200" b="0" i="0" u="none" strike="noStrike" kern="1200" cap="none" spc="0" normalizeH="0" baseline="0" noProof="0" dirty="0">
              <a:ln>
                <a:noFill/>
              </a:ln>
              <a:solidFill>
                <a:srgbClr val="F2F1EE"/>
              </a:solidFill>
              <a:effectLst/>
              <a:uLnTx/>
              <a:uFillTx/>
              <a:latin typeface="Georgia" panose="02040502050405020303" pitchFamily="18" charset="0"/>
              <a:ea typeface="+mn-ea"/>
              <a:cs typeface="+mn-cs"/>
            </a:endParaRPr>
          </a:p>
        </p:txBody>
      </p:sp>
      <p:sp>
        <p:nvSpPr>
          <p:cNvPr id="28" name="Rectangle 27">
            <a:extLst>
              <a:ext uri="{FF2B5EF4-FFF2-40B4-BE49-F238E27FC236}">
                <a16:creationId xmlns:a16="http://schemas.microsoft.com/office/drawing/2014/main" id="{729192F0-C972-6E4B-8B11-4623E76EEE3C}"/>
              </a:ext>
            </a:extLst>
          </p:cNvPr>
          <p:cNvSpPr/>
          <p:nvPr/>
        </p:nvSpPr>
        <p:spPr>
          <a:xfrm>
            <a:off x="8297015" y="5200838"/>
            <a:ext cx="3365874" cy="911054"/>
          </a:xfrm>
          <a:prstGeom prst="rect">
            <a:avLst/>
          </a:prstGeom>
          <a:solidFill>
            <a:srgbClr val="00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Barista Parlor is a coffee shop is known for its affiliation with motorcycles and collectible cars which fits in perfectly with the history of the Stutz building. </a:t>
            </a:r>
          </a:p>
        </p:txBody>
      </p:sp>
      <p:sp>
        <p:nvSpPr>
          <p:cNvPr id="29" name="Content Placeholder 1">
            <a:extLst>
              <a:ext uri="{FF2B5EF4-FFF2-40B4-BE49-F238E27FC236}">
                <a16:creationId xmlns:a16="http://schemas.microsoft.com/office/drawing/2014/main" id="{5F9C009B-D410-664E-BD23-7F166A5E3874}"/>
              </a:ext>
            </a:extLst>
          </p:cNvPr>
          <p:cNvSpPr txBox="1">
            <a:spLocks/>
          </p:cNvSpPr>
          <p:nvPr/>
        </p:nvSpPr>
        <p:spPr>
          <a:xfrm>
            <a:off x="411822" y="1688093"/>
            <a:ext cx="7486518" cy="19258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40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00324D"/>
                </a:solidFill>
                <a:effectLst/>
                <a:uLnTx/>
                <a:uFillTx/>
                <a:latin typeface="Georgia" panose="02040502050405020303" pitchFamily="18" charset="0"/>
                <a:ea typeface="+mn-ea"/>
                <a:cs typeface="+mn-cs"/>
              </a:rPr>
              <a:t>41,000 square foot mixed-use restoration in downtown Indianapolis will feature 12,000 square feet of retail and dining space</a:t>
            </a:r>
          </a:p>
          <a:p>
            <a:pPr marL="228600" marR="0" lvl="0" indent="-228600" algn="l" defTabSz="914400" rtl="0" eaLnBrk="1" fontAlgn="base" latinLnBrk="0" hangingPunct="1">
              <a:lnSpc>
                <a:spcPct val="90000"/>
              </a:lnSpc>
              <a:spcBef>
                <a:spcPts val="40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00324D"/>
                </a:solidFill>
                <a:effectLst/>
                <a:uLnTx/>
                <a:uFillTx/>
                <a:latin typeface="Georgia" panose="02040502050405020303" pitchFamily="18" charset="0"/>
                <a:ea typeface="+mn-ea"/>
                <a:cs typeface="+mn-cs"/>
              </a:rPr>
              <a:t>The rest of the space will be reserved for ~27,000 square feet of co-working space, 17,000 square feet of event space, and 15,000 square feet of fitness and lifestyle space</a:t>
            </a:r>
          </a:p>
          <a:p>
            <a:pPr marL="228600" marR="0" lvl="0" indent="-228600" algn="l" defTabSz="914400" rtl="0" eaLnBrk="1" fontAlgn="base" latinLnBrk="0" hangingPunct="1">
              <a:lnSpc>
                <a:spcPct val="90000"/>
              </a:lnSpc>
              <a:spcBef>
                <a:spcPts val="4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24D"/>
                </a:solidFill>
                <a:effectLst/>
                <a:uLnTx/>
                <a:uFillTx/>
                <a:latin typeface="Georgia" panose="02040502050405020303" pitchFamily="18" charset="0"/>
                <a:ea typeface="+mn-ea"/>
                <a:cs typeface="+mn-cs"/>
              </a:rPr>
              <a:t> The building will also feature a car museum, paying homage to its original use</a:t>
            </a:r>
            <a:endParaRPr kumimoji="0" lang="en-US" altLang="en-US" sz="1600" b="0" i="0" u="none" strike="noStrike" kern="1200" cap="none" spc="0" normalizeH="0" baseline="0" noProof="0" dirty="0">
              <a:ln>
                <a:noFill/>
              </a:ln>
              <a:solidFill>
                <a:srgbClr val="00324D"/>
              </a:solidFill>
              <a:effectLst/>
              <a:uLnTx/>
              <a:uFillTx/>
              <a:latin typeface="Georgia" panose="02040502050405020303" pitchFamily="18" charset="0"/>
              <a:ea typeface="+mn-ea"/>
              <a:cs typeface="+mn-cs"/>
            </a:endParaRPr>
          </a:p>
        </p:txBody>
      </p:sp>
      <p:pic>
        <p:nvPicPr>
          <p:cNvPr id="5" name="Picture 4">
            <a:extLst>
              <a:ext uri="{FF2B5EF4-FFF2-40B4-BE49-F238E27FC236}">
                <a16:creationId xmlns:a16="http://schemas.microsoft.com/office/drawing/2014/main" id="{B82D5F55-296C-E947-F912-456D9705F27B}"/>
              </a:ext>
            </a:extLst>
          </p:cNvPr>
          <p:cNvPicPr>
            <a:picLocks noChangeAspect="1"/>
          </p:cNvPicPr>
          <p:nvPr/>
        </p:nvPicPr>
        <p:blipFill rotWithShape="1">
          <a:blip r:embed="rId2"/>
          <a:srcRect l="46527" t="519"/>
          <a:stretch/>
        </p:blipFill>
        <p:spPr>
          <a:xfrm>
            <a:off x="112211" y="3443589"/>
            <a:ext cx="2417761" cy="2988137"/>
          </a:xfrm>
          <a:prstGeom prst="rect">
            <a:avLst/>
          </a:prstGeom>
        </p:spPr>
      </p:pic>
      <p:pic>
        <p:nvPicPr>
          <p:cNvPr id="6" name="Picture 5">
            <a:extLst>
              <a:ext uri="{FF2B5EF4-FFF2-40B4-BE49-F238E27FC236}">
                <a16:creationId xmlns:a16="http://schemas.microsoft.com/office/drawing/2014/main" id="{72BA499D-BC2F-C4DF-4BA9-F4604655DA76}"/>
              </a:ext>
            </a:extLst>
          </p:cNvPr>
          <p:cNvPicPr>
            <a:picLocks noChangeAspect="1"/>
          </p:cNvPicPr>
          <p:nvPr/>
        </p:nvPicPr>
        <p:blipFill>
          <a:blip r:embed="rId3"/>
          <a:stretch>
            <a:fillRect/>
          </a:stretch>
        </p:blipFill>
        <p:spPr>
          <a:xfrm>
            <a:off x="2586097" y="3443590"/>
            <a:ext cx="5312243" cy="2988137"/>
          </a:xfrm>
          <a:prstGeom prst="rect">
            <a:avLst/>
          </a:prstGeom>
        </p:spPr>
      </p:pic>
    </p:spTree>
    <p:extLst>
      <p:ext uri="{BB962C8B-B14F-4D97-AF65-F5344CB8AC3E}">
        <p14:creationId xmlns:p14="http://schemas.microsoft.com/office/powerpoint/2010/main" val="2168207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D18CD1A-DFA9-4870-A962-DEB80C5951EF}"/>
              </a:ext>
            </a:extLst>
          </p:cNvPr>
          <p:cNvSpPr txBox="1"/>
          <p:nvPr/>
        </p:nvSpPr>
        <p:spPr>
          <a:xfrm>
            <a:off x="411821" y="276524"/>
            <a:ext cx="770140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2F1EE"/>
                </a:solidFill>
                <a:effectLst/>
                <a:uLnTx/>
                <a:uFillTx/>
                <a:latin typeface="Arial Narrow" panose="020B0606020202030204" pitchFamily="34" charset="0"/>
                <a:ea typeface="+mn-ea"/>
                <a:cs typeface="+mn-cs"/>
              </a:rPr>
              <a:t>STUTZ BUILDING –  </a:t>
            </a:r>
            <a:r>
              <a:rPr kumimoji="0" lang="en-US" sz="2000" b="0" i="1"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Indianapolis, IN</a:t>
            </a:r>
            <a:endParaRPr kumimoji="0" lang="en-US" sz="2800" b="0" i="1" u="none" strike="noStrike" kern="1200" cap="none" spc="0" normalizeH="0" baseline="0" noProof="0" dirty="0">
              <a:ln>
                <a:noFill/>
              </a:ln>
              <a:solidFill>
                <a:srgbClr val="F2F1EE"/>
              </a:solidFill>
              <a:effectLst/>
              <a:uLnTx/>
              <a:uFillTx/>
              <a:latin typeface="Georgia" panose="02040502050405020303" pitchFamily="18" charset="0"/>
              <a:ea typeface="+mn-ea"/>
              <a:cs typeface="+mn-cs"/>
            </a:endParaRPr>
          </a:p>
        </p:txBody>
      </p:sp>
      <p:sp>
        <p:nvSpPr>
          <p:cNvPr id="8" name="Content Placeholder 1">
            <a:extLst>
              <a:ext uri="{FF2B5EF4-FFF2-40B4-BE49-F238E27FC236}">
                <a16:creationId xmlns:a16="http://schemas.microsoft.com/office/drawing/2014/main" id="{BD2FBA30-E5AB-5F40-ABDB-CEE426C78854}"/>
              </a:ext>
            </a:extLst>
          </p:cNvPr>
          <p:cNvSpPr txBox="1">
            <a:spLocks/>
          </p:cNvSpPr>
          <p:nvPr/>
        </p:nvSpPr>
        <p:spPr>
          <a:xfrm>
            <a:off x="411822" y="1249906"/>
            <a:ext cx="3806191" cy="5847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700" b="0" i="0" u="none" strike="noStrike" kern="1200" cap="none" spc="0" normalizeH="0" baseline="0" noProof="0" dirty="0">
              <a:ln>
                <a:noFill/>
              </a:ln>
              <a:solidFill>
                <a:srgbClr val="00324D"/>
              </a:solidFill>
              <a:effectLst/>
              <a:uLnTx/>
              <a:uFillTx/>
              <a:latin typeface="DIN Alternate" panose="020B0500000000000000"/>
              <a:ea typeface="+mn-ea"/>
              <a:cs typeface="+mn-cs"/>
            </a:endParaRPr>
          </a:p>
        </p:txBody>
      </p:sp>
      <p:pic>
        <p:nvPicPr>
          <p:cNvPr id="2" name="Picture 1">
            <a:extLst>
              <a:ext uri="{FF2B5EF4-FFF2-40B4-BE49-F238E27FC236}">
                <a16:creationId xmlns:a16="http://schemas.microsoft.com/office/drawing/2014/main" id="{EC2F5C7E-3CE6-CE88-EE5F-A3DB3C14E25A}"/>
              </a:ext>
            </a:extLst>
          </p:cNvPr>
          <p:cNvPicPr>
            <a:picLocks noChangeAspect="1"/>
          </p:cNvPicPr>
          <p:nvPr/>
        </p:nvPicPr>
        <p:blipFill>
          <a:blip r:embed="rId2"/>
          <a:stretch>
            <a:fillRect/>
          </a:stretch>
        </p:blipFill>
        <p:spPr>
          <a:xfrm>
            <a:off x="4091093" y="1181786"/>
            <a:ext cx="3593427" cy="2370964"/>
          </a:xfrm>
          <a:prstGeom prst="rect">
            <a:avLst/>
          </a:prstGeom>
        </p:spPr>
      </p:pic>
      <p:pic>
        <p:nvPicPr>
          <p:cNvPr id="5" name="Picture 4">
            <a:extLst>
              <a:ext uri="{FF2B5EF4-FFF2-40B4-BE49-F238E27FC236}">
                <a16:creationId xmlns:a16="http://schemas.microsoft.com/office/drawing/2014/main" id="{7287537D-0D3B-873A-03F6-794742F74132}"/>
              </a:ext>
            </a:extLst>
          </p:cNvPr>
          <p:cNvPicPr>
            <a:picLocks noChangeAspect="1"/>
          </p:cNvPicPr>
          <p:nvPr/>
        </p:nvPicPr>
        <p:blipFill>
          <a:blip r:embed="rId3"/>
          <a:stretch>
            <a:fillRect/>
          </a:stretch>
        </p:blipFill>
        <p:spPr>
          <a:xfrm>
            <a:off x="853538" y="3647649"/>
            <a:ext cx="5242462" cy="3075297"/>
          </a:xfrm>
          <a:prstGeom prst="rect">
            <a:avLst/>
          </a:prstGeom>
        </p:spPr>
      </p:pic>
      <p:pic>
        <p:nvPicPr>
          <p:cNvPr id="7" name="Picture 6">
            <a:extLst>
              <a:ext uri="{FF2B5EF4-FFF2-40B4-BE49-F238E27FC236}">
                <a16:creationId xmlns:a16="http://schemas.microsoft.com/office/drawing/2014/main" id="{F3DFAC71-41E9-0DBA-C4CD-35DBB20A0956}"/>
              </a:ext>
            </a:extLst>
          </p:cNvPr>
          <p:cNvPicPr>
            <a:picLocks noChangeAspect="1"/>
          </p:cNvPicPr>
          <p:nvPr/>
        </p:nvPicPr>
        <p:blipFill>
          <a:blip r:embed="rId4"/>
          <a:stretch>
            <a:fillRect/>
          </a:stretch>
        </p:blipFill>
        <p:spPr>
          <a:xfrm>
            <a:off x="7759568" y="1181785"/>
            <a:ext cx="3377344" cy="2370964"/>
          </a:xfrm>
          <a:prstGeom prst="rect">
            <a:avLst/>
          </a:prstGeom>
        </p:spPr>
      </p:pic>
      <p:pic>
        <p:nvPicPr>
          <p:cNvPr id="9" name="Picture 8">
            <a:extLst>
              <a:ext uri="{FF2B5EF4-FFF2-40B4-BE49-F238E27FC236}">
                <a16:creationId xmlns:a16="http://schemas.microsoft.com/office/drawing/2014/main" id="{50E12AE1-1678-47B4-9321-3749F08F36D4}"/>
              </a:ext>
            </a:extLst>
          </p:cNvPr>
          <p:cNvPicPr>
            <a:picLocks noChangeAspect="1"/>
          </p:cNvPicPr>
          <p:nvPr/>
        </p:nvPicPr>
        <p:blipFill>
          <a:blip r:embed="rId5"/>
          <a:stretch>
            <a:fillRect/>
          </a:stretch>
        </p:blipFill>
        <p:spPr>
          <a:xfrm>
            <a:off x="6211229" y="3647649"/>
            <a:ext cx="4925683" cy="3075297"/>
          </a:xfrm>
          <a:prstGeom prst="rect">
            <a:avLst/>
          </a:prstGeom>
        </p:spPr>
      </p:pic>
      <p:pic>
        <p:nvPicPr>
          <p:cNvPr id="11" name="Picture 10">
            <a:extLst>
              <a:ext uri="{FF2B5EF4-FFF2-40B4-BE49-F238E27FC236}">
                <a16:creationId xmlns:a16="http://schemas.microsoft.com/office/drawing/2014/main" id="{6D1792BD-6C67-C331-600B-03E12C6EE9A5}"/>
              </a:ext>
            </a:extLst>
          </p:cNvPr>
          <p:cNvPicPr>
            <a:picLocks noChangeAspect="1"/>
          </p:cNvPicPr>
          <p:nvPr/>
        </p:nvPicPr>
        <p:blipFill>
          <a:blip r:embed="rId6"/>
          <a:stretch>
            <a:fillRect/>
          </a:stretch>
        </p:blipFill>
        <p:spPr>
          <a:xfrm>
            <a:off x="853538" y="1181785"/>
            <a:ext cx="3162507" cy="2370964"/>
          </a:xfrm>
          <a:prstGeom prst="rect">
            <a:avLst/>
          </a:prstGeom>
        </p:spPr>
      </p:pic>
    </p:spTree>
    <p:extLst>
      <p:ext uri="{BB962C8B-B14F-4D97-AF65-F5344CB8AC3E}">
        <p14:creationId xmlns:p14="http://schemas.microsoft.com/office/powerpoint/2010/main" val="117695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D18CD1A-DFA9-4870-A962-DEB80C5951EF}"/>
              </a:ext>
            </a:extLst>
          </p:cNvPr>
          <p:cNvSpPr txBox="1"/>
          <p:nvPr/>
        </p:nvSpPr>
        <p:spPr>
          <a:xfrm>
            <a:off x="411821" y="276524"/>
            <a:ext cx="770140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2F1EE"/>
                </a:solidFill>
                <a:effectLst/>
                <a:uLnTx/>
                <a:uFillTx/>
                <a:latin typeface="Arial Narrow" panose="020B0606020202030204" pitchFamily="34" charset="0"/>
                <a:ea typeface="+mn-ea"/>
                <a:cs typeface="+mn-cs"/>
              </a:rPr>
              <a:t>TRICO BUILDING –  </a:t>
            </a:r>
            <a:r>
              <a:rPr kumimoji="0" lang="en-US" sz="2000" b="0" i="1"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Buffalo, NY</a:t>
            </a:r>
            <a:endParaRPr kumimoji="0" lang="en-US" sz="2800" b="0" i="1" u="none" strike="noStrike" kern="1200" cap="none" spc="0" normalizeH="0" baseline="0" noProof="0" dirty="0">
              <a:ln>
                <a:noFill/>
              </a:ln>
              <a:solidFill>
                <a:srgbClr val="F2F1EE"/>
              </a:solidFill>
              <a:effectLst/>
              <a:uLnTx/>
              <a:uFillTx/>
              <a:latin typeface="Georgia" panose="02040502050405020303" pitchFamily="18" charset="0"/>
              <a:ea typeface="+mn-ea"/>
              <a:cs typeface="+mn-cs"/>
            </a:endParaRPr>
          </a:p>
        </p:txBody>
      </p:sp>
      <p:sp>
        <p:nvSpPr>
          <p:cNvPr id="8" name="Content Placeholder 1">
            <a:extLst>
              <a:ext uri="{FF2B5EF4-FFF2-40B4-BE49-F238E27FC236}">
                <a16:creationId xmlns:a16="http://schemas.microsoft.com/office/drawing/2014/main" id="{BD2FBA30-E5AB-5F40-ABDB-CEE426C78854}"/>
              </a:ext>
            </a:extLst>
          </p:cNvPr>
          <p:cNvSpPr txBox="1">
            <a:spLocks/>
          </p:cNvSpPr>
          <p:nvPr/>
        </p:nvSpPr>
        <p:spPr>
          <a:xfrm>
            <a:off x="411822" y="1249906"/>
            <a:ext cx="3806191" cy="5847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324D"/>
                </a:solidFill>
                <a:effectLst/>
                <a:uLnTx/>
                <a:uFillTx/>
                <a:latin typeface="Arial Narrow" panose="020B0604020202020204" pitchFamily="34" charset="0"/>
                <a:ea typeface="+mn-ea"/>
                <a:cs typeface="Arial Narrow" panose="020B0604020202020204" pitchFamily="34" charset="0"/>
              </a:rPr>
              <a:t>ABOUT THE PROJECT:</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324D"/>
              </a:solidFill>
              <a:effectLst/>
              <a:uLnTx/>
              <a:uFillTx/>
              <a:latin typeface="Georgia" panose="02040502050405020303" pitchFamily="18" charset="0"/>
              <a:ea typeface="+mn-ea"/>
              <a:cs typeface="+mn-cs"/>
            </a:endParaRPr>
          </a:p>
        </p:txBody>
      </p:sp>
      <p:sp>
        <p:nvSpPr>
          <p:cNvPr id="9" name="Rectangle 8">
            <a:extLst>
              <a:ext uri="{FF2B5EF4-FFF2-40B4-BE49-F238E27FC236}">
                <a16:creationId xmlns:a16="http://schemas.microsoft.com/office/drawing/2014/main" id="{32DC6052-AAE5-914B-93FA-0E53431C4F6B}"/>
              </a:ext>
            </a:extLst>
          </p:cNvPr>
          <p:cNvSpPr/>
          <p:nvPr/>
        </p:nvSpPr>
        <p:spPr>
          <a:xfrm>
            <a:off x="7973988" y="1249906"/>
            <a:ext cx="4011930" cy="5374166"/>
          </a:xfrm>
          <a:prstGeom prst="rect">
            <a:avLst/>
          </a:prstGeom>
          <a:solidFill>
            <a:srgbClr val="CAC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1EE"/>
              </a:solidFill>
              <a:effectLst/>
              <a:uLnTx/>
              <a:uFillTx/>
              <a:latin typeface="Calibri" panose="020F0502020204030204"/>
              <a:ea typeface="+mn-ea"/>
              <a:cs typeface="+mn-cs"/>
            </a:endParaRPr>
          </a:p>
        </p:txBody>
      </p:sp>
      <p:sp>
        <p:nvSpPr>
          <p:cNvPr id="12" name="Content Placeholder 1">
            <a:extLst>
              <a:ext uri="{FF2B5EF4-FFF2-40B4-BE49-F238E27FC236}">
                <a16:creationId xmlns:a16="http://schemas.microsoft.com/office/drawing/2014/main" id="{387E1779-F420-B941-AF08-1D92AC70A991}"/>
              </a:ext>
            </a:extLst>
          </p:cNvPr>
          <p:cNvSpPr txBox="1">
            <a:spLocks/>
          </p:cNvSpPr>
          <p:nvPr/>
        </p:nvSpPr>
        <p:spPr>
          <a:xfrm>
            <a:off x="8113223" y="1544774"/>
            <a:ext cx="3733459" cy="49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324D"/>
                </a:solidFill>
                <a:effectLst/>
                <a:uLnTx/>
                <a:uFillTx/>
                <a:latin typeface="Arial Narrow" panose="020B0604020202020204" pitchFamily="34" charset="0"/>
                <a:ea typeface="+mn-ea"/>
                <a:cs typeface="Arial Narrow" panose="020B0604020202020204" pitchFamily="34" charset="0"/>
              </a:rPr>
              <a:t>DETAILS</a:t>
            </a:r>
          </a:p>
        </p:txBody>
      </p:sp>
      <p:sp>
        <p:nvSpPr>
          <p:cNvPr id="25" name="Rectangle 24">
            <a:extLst>
              <a:ext uri="{FF2B5EF4-FFF2-40B4-BE49-F238E27FC236}">
                <a16:creationId xmlns:a16="http://schemas.microsoft.com/office/drawing/2014/main" id="{996EDBA2-58F8-F64B-9771-3FAA18CB9F23}"/>
              </a:ext>
            </a:extLst>
          </p:cNvPr>
          <p:cNvSpPr/>
          <p:nvPr/>
        </p:nvSpPr>
        <p:spPr>
          <a:xfrm>
            <a:off x="8297015" y="2160430"/>
            <a:ext cx="3365874" cy="1090291"/>
          </a:xfrm>
          <a:prstGeom prst="rect">
            <a:avLst/>
          </a:prstGeom>
          <a:solidFill>
            <a:srgbClr val="00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This project is expected to generate $22,527,895 in NY State Historic Tax Equity</a:t>
            </a:r>
          </a:p>
        </p:txBody>
      </p:sp>
      <p:sp>
        <p:nvSpPr>
          <p:cNvPr id="26" name="Rectangle 25">
            <a:extLst>
              <a:ext uri="{FF2B5EF4-FFF2-40B4-BE49-F238E27FC236}">
                <a16:creationId xmlns:a16="http://schemas.microsoft.com/office/drawing/2014/main" id="{BE244D16-F4E7-4045-B1DE-9AB8DF31A236}"/>
              </a:ext>
            </a:extLst>
          </p:cNvPr>
          <p:cNvSpPr/>
          <p:nvPr/>
        </p:nvSpPr>
        <p:spPr>
          <a:xfrm>
            <a:off x="8297015" y="3350834"/>
            <a:ext cx="3365874" cy="832393"/>
          </a:xfrm>
          <a:prstGeom prst="rect">
            <a:avLst/>
          </a:prstGeom>
          <a:solidFill>
            <a:srgbClr val="00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TRICO was the inventor of the automatic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windshield wiper which was originally supplied to the Packard automobile factory</a:t>
            </a:r>
          </a:p>
        </p:txBody>
      </p:sp>
      <p:sp>
        <p:nvSpPr>
          <p:cNvPr id="27" name="Rectangle 26">
            <a:extLst>
              <a:ext uri="{FF2B5EF4-FFF2-40B4-BE49-F238E27FC236}">
                <a16:creationId xmlns:a16="http://schemas.microsoft.com/office/drawing/2014/main" id="{8E9D775D-EBA7-AA4B-ABA0-41F091263E3A}"/>
              </a:ext>
            </a:extLst>
          </p:cNvPr>
          <p:cNvSpPr/>
          <p:nvPr/>
        </p:nvSpPr>
        <p:spPr>
          <a:xfrm>
            <a:off x="8297015" y="5313225"/>
            <a:ext cx="3365874" cy="929771"/>
          </a:xfrm>
          <a:prstGeom prst="rect">
            <a:avLst/>
          </a:prstGeom>
          <a:solidFill>
            <a:srgbClr val="00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Trico Building Apartments will also offer furnished short-term corporate apartments.</a:t>
            </a:r>
          </a:p>
        </p:txBody>
      </p:sp>
      <p:sp>
        <p:nvSpPr>
          <p:cNvPr id="29" name="Content Placeholder 1">
            <a:extLst>
              <a:ext uri="{FF2B5EF4-FFF2-40B4-BE49-F238E27FC236}">
                <a16:creationId xmlns:a16="http://schemas.microsoft.com/office/drawing/2014/main" id="{5F9C009B-D410-664E-BD23-7F166A5E3874}"/>
              </a:ext>
            </a:extLst>
          </p:cNvPr>
          <p:cNvSpPr txBox="1">
            <a:spLocks/>
          </p:cNvSpPr>
          <p:nvPr/>
        </p:nvSpPr>
        <p:spPr>
          <a:xfrm>
            <a:off x="411822" y="1688093"/>
            <a:ext cx="7562164" cy="13234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3D"/>
                </a:solidFill>
                <a:effectLst/>
                <a:uLnTx/>
                <a:uFillTx/>
                <a:latin typeface="Georgia" panose="02040502050405020303" pitchFamily="18" charset="0"/>
                <a:ea typeface="+mn-ea"/>
                <a:cs typeface="+mn-cs"/>
              </a:rPr>
              <a:t>Located in downtown Buffalo, the TRICO Building is the original home of the Tri-Continental Products Company (“TRICO”) and still operates today.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3D"/>
                </a:solidFill>
                <a:effectLst/>
                <a:uLnTx/>
                <a:uFillTx/>
                <a:latin typeface="Georgia" panose="02040502050405020303" pitchFamily="18" charset="0"/>
                <a:ea typeface="+mn-ea"/>
                <a:cs typeface="+mn-cs"/>
              </a:rPr>
              <a:t>The redevelopment consists of 242 apartment units, 58,000 square feet of commercial space, and 100,000 square feet of covered parking. Apartment amenities include a workout facility, community room, dedicated storage, and indoor parking, while the units will include full laundry appliances, high-quality finishes and 14-foot-high ceilings.</a:t>
            </a:r>
          </a:p>
        </p:txBody>
      </p:sp>
      <p:sp>
        <p:nvSpPr>
          <p:cNvPr id="11" name="Rectangle 10">
            <a:extLst>
              <a:ext uri="{FF2B5EF4-FFF2-40B4-BE49-F238E27FC236}">
                <a16:creationId xmlns:a16="http://schemas.microsoft.com/office/drawing/2014/main" id="{D980BCC7-09BA-4923-83B4-EEAA5DAF68EC}"/>
              </a:ext>
            </a:extLst>
          </p:cNvPr>
          <p:cNvSpPr/>
          <p:nvPr/>
        </p:nvSpPr>
        <p:spPr>
          <a:xfrm>
            <a:off x="8297015" y="4283340"/>
            <a:ext cx="3365874" cy="929772"/>
          </a:xfrm>
          <a:prstGeom prst="rect">
            <a:avLst/>
          </a:prstGeom>
          <a:solidFill>
            <a:srgbClr val="00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Located in the Medical Park neighborhood, adjacent to Allentown and Buffalo Theater District</a:t>
            </a:r>
          </a:p>
        </p:txBody>
      </p:sp>
      <p:pic>
        <p:nvPicPr>
          <p:cNvPr id="4" name="Picture 3">
            <a:extLst>
              <a:ext uri="{FF2B5EF4-FFF2-40B4-BE49-F238E27FC236}">
                <a16:creationId xmlns:a16="http://schemas.microsoft.com/office/drawing/2014/main" id="{A425D158-256E-B312-FF3B-7D5709AF9FEB}"/>
              </a:ext>
            </a:extLst>
          </p:cNvPr>
          <p:cNvPicPr>
            <a:picLocks noChangeAspect="1"/>
          </p:cNvPicPr>
          <p:nvPr/>
        </p:nvPicPr>
        <p:blipFill rotWithShape="1">
          <a:blip r:embed="rId2"/>
          <a:srcRect l="1921" t="12590" r="132"/>
          <a:stretch/>
        </p:blipFill>
        <p:spPr>
          <a:xfrm>
            <a:off x="1241098" y="3121943"/>
            <a:ext cx="5232400" cy="3502129"/>
          </a:xfrm>
          <a:prstGeom prst="rect">
            <a:avLst/>
          </a:prstGeom>
        </p:spPr>
      </p:pic>
    </p:spTree>
    <p:extLst>
      <p:ext uri="{BB962C8B-B14F-4D97-AF65-F5344CB8AC3E}">
        <p14:creationId xmlns:p14="http://schemas.microsoft.com/office/powerpoint/2010/main" val="2931297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D18CD1A-DFA9-4870-A962-DEB80C5951EF}"/>
              </a:ext>
            </a:extLst>
          </p:cNvPr>
          <p:cNvSpPr txBox="1"/>
          <p:nvPr/>
        </p:nvSpPr>
        <p:spPr>
          <a:xfrm>
            <a:off x="411821" y="276524"/>
            <a:ext cx="770140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2F1EE"/>
                </a:solidFill>
                <a:effectLst/>
                <a:uLnTx/>
                <a:uFillTx/>
                <a:latin typeface="Arial Narrow" panose="020B0606020202030204" pitchFamily="34" charset="0"/>
                <a:ea typeface="+mn-ea"/>
                <a:cs typeface="+mn-cs"/>
              </a:rPr>
              <a:t>TRICO BUILDING –  </a:t>
            </a:r>
            <a:r>
              <a:rPr kumimoji="0" lang="en-US" sz="2000" b="0" i="1"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Buffalo, NY</a:t>
            </a:r>
            <a:endParaRPr kumimoji="0" lang="en-US" sz="2800" b="0" i="1" u="none" strike="noStrike" kern="1200" cap="none" spc="0" normalizeH="0" baseline="0" noProof="0" dirty="0">
              <a:ln>
                <a:noFill/>
              </a:ln>
              <a:solidFill>
                <a:srgbClr val="F2F1EE"/>
              </a:solidFill>
              <a:effectLst/>
              <a:uLnTx/>
              <a:uFillTx/>
              <a:latin typeface="Georgia" panose="02040502050405020303" pitchFamily="18" charset="0"/>
              <a:ea typeface="+mn-ea"/>
              <a:cs typeface="+mn-cs"/>
            </a:endParaRPr>
          </a:p>
        </p:txBody>
      </p:sp>
      <p:pic>
        <p:nvPicPr>
          <p:cNvPr id="1028" name="Picture 4">
            <a:extLst>
              <a:ext uri="{FF2B5EF4-FFF2-40B4-BE49-F238E27FC236}">
                <a16:creationId xmlns:a16="http://schemas.microsoft.com/office/drawing/2014/main" id="{FBFE4125-5CE8-FAE7-4D68-AB4B77221B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5881"/>
            <a:ext cx="12192000" cy="415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24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D18CD1A-DFA9-4870-A962-DEB80C5951EF}"/>
              </a:ext>
            </a:extLst>
          </p:cNvPr>
          <p:cNvSpPr txBox="1"/>
          <p:nvPr/>
        </p:nvSpPr>
        <p:spPr>
          <a:xfrm>
            <a:off x="411820" y="276524"/>
            <a:ext cx="904749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2F1EE"/>
                </a:solidFill>
                <a:effectLst/>
                <a:uLnTx/>
                <a:uFillTx/>
                <a:latin typeface="Arial Narrow" panose="020B0606020202030204" pitchFamily="34" charset="0"/>
                <a:ea typeface="+mn-ea"/>
                <a:cs typeface="+mn-cs"/>
              </a:rPr>
              <a:t>PIVOT ENERGY SOLAR PORTFOLIO</a:t>
            </a:r>
            <a:endParaRPr kumimoji="0" lang="en-US" sz="2800" b="0" i="1" u="none" strike="noStrike" kern="1200" cap="none" spc="0" normalizeH="0" baseline="0" noProof="0" dirty="0">
              <a:ln>
                <a:noFill/>
              </a:ln>
              <a:solidFill>
                <a:srgbClr val="F2F1EE"/>
              </a:solidFill>
              <a:effectLst/>
              <a:uLnTx/>
              <a:uFillTx/>
              <a:latin typeface="OFL Sorts Mill Goudy" panose="02000503000000000000" pitchFamily="2" charset="0"/>
              <a:ea typeface="+mn-ea"/>
              <a:cs typeface="+mn-cs"/>
            </a:endParaRPr>
          </a:p>
        </p:txBody>
      </p:sp>
      <p:sp>
        <p:nvSpPr>
          <p:cNvPr id="8" name="Content Placeholder 1">
            <a:extLst>
              <a:ext uri="{FF2B5EF4-FFF2-40B4-BE49-F238E27FC236}">
                <a16:creationId xmlns:a16="http://schemas.microsoft.com/office/drawing/2014/main" id="{BD2FBA30-E5AB-5F40-ABDB-CEE426C78854}"/>
              </a:ext>
            </a:extLst>
          </p:cNvPr>
          <p:cNvSpPr txBox="1">
            <a:spLocks/>
          </p:cNvSpPr>
          <p:nvPr/>
        </p:nvSpPr>
        <p:spPr>
          <a:xfrm>
            <a:off x="411822" y="1249906"/>
            <a:ext cx="3806191" cy="5847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324D"/>
                </a:solidFill>
                <a:effectLst/>
                <a:uLnTx/>
                <a:uFillTx/>
                <a:latin typeface="Arial Narrow" panose="020B0604020202020204" pitchFamily="34" charset="0"/>
                <a:ea typeface="+mn-ea"/>
                <a:cs typeface="Arial Narrow" panose="020B0604020202020204" pitchFamily="34" charset="0"/>
              </a:rPr>
              <a:t>ABOUT THE PORTFOLIO:</a:t>
            </a:r>
            <a:endParaRPr kumimoji="0" lang="en-US" sz="700" b="0" i="0" u="none" strike="noStrike" kern="1200" cap="none" spc="0" normalizeH="0" baseline="0" noProof="0" dirty="0">
              <a:ln>
                <a:noFill/>
              </a:ln>
              <a:solidFill>
                <a:srgbClr val="00324D"/>
              </a:solidFill>
              <a:effectLst/>
              <a:uLnTx/>
              <a:uFillTx/>
              <a:latin typeface="Arial Narrow" panose="020B0604020202020204" pitchFamily="34" charset="0"/>
              <a:ea typeface="+mn-ea"/>
              <a:cs typeface="Arial Narrow" panose="020B0604020202020204" pitchFamily="34"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324D"/>
              </a:solidFill>
              <a:effectLst/>
              <a:uLnTx/>
              <a:uFillTx/>
              <a:latin typeface="Georgia" panose="02040502050405020303" pitchFamily="18" charset="0"/>
              <a:ea typeface="+mn-ea"/>
              <a:cs typeface="+mn-cs"/>
            </a:endParaRPr>
          </a:p>
        </p:txBody>
      </p:sp>
      <p:sp>
        <p:nvSpPr>
          <p:cNvPr id="9" name="Rectangle 8">
            <a:extLst>
              <a:ext uri="{FF2B5EF4-FFF2-40B4-BE49-F238E27FC236}">
                <a16:creationId xmlns:a16="http://schemas.microsoft.com/office/drawing/2014/main" id="{32DC6052-AAE5-914B-93FA-0E53431C4F6B}"/>
              </a:ext>
            </a:extLst>
          </p:cNvPr>
          <p:cNvSpPr/>
          <p:nvPr/>
        </p:nvSpPr>
        <p:spPr>
          <a:xfrm>
            <a:off x="7973988" y="1249906"/>
            <a:ext cx="4011930" cy="5374166"/>
          </a:xfrm>
          <a:prstGeom prst="rect">
            <a:avLst/>
          </a:prstGeom>
          <a:solidFill>
            <a:srgbClr val="CAC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1EE"/>
              </a:solidFill>
              <a:effectLst/>
              <a:uLnTx/>
              <a:uFillTx/>
              <a:latin typeface="Calibri" panose="020F0502020204030204"/>
              <a:ea typeface="+mn-ea"/>
              <a:cs typeface="+mn-cs"/>
            </a:endParaRPr>
          </a:p>
        </p:txBody>
      </p:sp>
      <p:sp>
        <p:nvSpPr>
          <p:cNvPr id="12" name="Content Placeholder 1">
            <a:extLst>
              <a:ext uri="{FF2B5EF4-FFF2-40B4-BE49-F238E27FC236}">
                <a16:creationId xmlns:a16="http://schemas.microsoft.com/office/drawing/2014/main" id="{387E1779-F420-B941-AF08-1D92AC70A991}"/>
              </a:ext>
            </a:extLst>
          </p:cNvPr>
          <p:cNvSpPr txBox="1">
            <a:spLocks/>
          </p:cNvSpPr>
          <p:nvPr/>
        </p:nvSpPr>
        <p:spPr>
          <a:xfrm>
            <a:off x="8113224" y="1544774"/>
            <a:ext cx="3733459" cy="49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324D"/>
                </a:solidFill>
                <a:effectLst/>
                <a:uLnTx/>
                <a:uFillTx/>
                <a:latin typeface="Arial Narrow" panose="020B0604020202020204" pitchFamily="34" charset="0"/>
                <a:ea typeface="+mn-ea"/>
                <a:cs typeface="Arial Narrow" panose="020B0604020202020204" pitchFamily="34" charset="0"/>
              </a:rPr>
              <a:t>DETAILS</a:t>
            </a:r>
          </a:p>
        </p:txBody>
      </p:sp>
      <p:sp>
        <p:nvSpPr>
          <p:cNvPr id="25" name="Rectangle 24">
            <a:extLst>
              <a:ext uri="{FF2B5EF4-FFF2-40B4-BE49-F238E27FC236}">
                <a16:creationId xmlns:a16="http://schemas.microsoft.com/office/drawing/2014/main" id="{996EDBA2-58F8-F64B-9771-3FAA18CB9F23}"/>
              </a:ext>
            </a:extLst>
          </p:cNvPr>
          <p:cNvSpPr/>
          <p:nvPr/>
        </p:nvSpPr>
        <p:spPr>
          <a:xfrm>
            <a:off x="8297016" y="2259723"/>
            <a:ext cx="3365874" cy="748730"/>
          </a:xfrm>
          <a:prstGeom prst="rect">
            <a:avLst/>
          </a:prstGeom>
          <a:solidFill>
            <a:srgbClr val="00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The portfolio exhibits strategic diversity across project types, client offtake arrangements and geographic reach </a:t>
            </a:r>
          </a:p>
        </p:txBody>
      </p:sp>
      <p:sp>
        <p:nvSpPr>
          <p:cNvPr id="26" name="Rectangle 25">
            <a:extLst>
              <a:ext uri="{FF2B5EF4-FFF2-40B4-BE49-F238E27FC236}">
                <a16:creationId xmlns:a16="http://schemas.microsoft.com/office/drawing/2014/main" id="{BE244D16-F4E7-4045-B1DE-9AB8DF31A236}"/>
              </a:ext>
            </a:extLst>
          </p:cNvPr>
          <p:cNvSpPr/>
          <p:nvPr/>
        </p:nvSpPr>
        <p:spPr>
          <a:xfrm>
            <a:off x="8297016" y="3150710"/>
            <a:ext cx="3365874" cy="748730"/>
          </a:xfrm>
          <a:prstGeom prst="rect">
            <a:avLst/>
          </a:prstGeom>
          <a:solidFill>
            <a:srgbClr val="00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Projects are located in New York, Illinois, Colorado, Minnesota, California, and New Jersey</a:t>
            </a:r>
          </a:p>
        </p:txBody>
      </p:sp>
      <p:sp>
        <p:nvSpPr>
          <p:cNvPr id="27" name="Rectangle 26">
            <a:extLst>
              <a:ext uri="{FF2B5EF4-FFF2-40B4-BE49-F238E27FC236}">
                <a16:creationId xmlns:a16="http://schemas.microsoft.com/office/drawing/2014/main" id="{8E9D775D-EBA7-AA4B-ABA0-41F091263E3A}"/>
              </a:ext>
            </a:extLst>
          </p:cNvPr>
          <p:cNvSpPr/>
          <p:nvPr/>
        </p:nvSpPr>
        <p:spPr>
          <a:xfrm>
            <a:off x="8297016" y="4041697"/>
            <a:ext cx="3365874" cy="915390"/>
          </a:xfrm>
          <a:prstGeom prst="rect">
            <a:avLst/>
          </a:prstGeom>
          <a:solidFill>
            <a:srgbClr val="00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Location diversity is beneficial both in bringing clean solar energy to more Americans and strengthening the portfolio's long-term financial outlook</a:t>
            </a:r>
          </a:p>
        </p:txBody>
      </p:sp>
      <p:sp>
        <p:nvSpPr>
          <p:cNvPr id="28" name="Rectangle 27">
            <a:extLst>
              <a:ext uri="{FF2B5EF4-FFF2-40B4-BE49-F238E27FC236}">
                <a16:creationId xmlns:a16="http://schemas.microsoft.com/office/drawing/2014/main" id="{729192F0-C972-6E4B-8B11-4623E76EEE3C}"/>
              </a:ext>
            </a:extLst>
          </p:cNvPr>
          <p:cNvSpPr/>
          <p:nvPr/>
        </p:nvSpPr>
        <p:spPr>
          <a:xfrm>
            <a:off x="8297016" y="5099345"/>
            <a:ext cx="3365874" cy="817979"/>
          </a:xfrm>
          <a:prstGeom prst="rect">
            <a:avLst/>
          </a:prstGeom>
          <a:solidFill>
            <a:srgbClr val="00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2F1EE"/>
                </a:solidFill>
                <a:effectLst/>
                <a:uLnTx/>
                <a:uFillTx/>
                <a:latin typeface="Georgia" panose="02040502050405020303" pitchFamily="18" charset="0"/>
                <a:ea typeface="+mn-ea"/>
                <a:cs typeface="+mn-cs"/>
              </a:rPr>
              <a:t>This portfolio will expand access to clean low-cost electricity for small businesses and households</a:t>
            </a:r>
          </a:p>
        </p:txBody>
      </p:sp>
      <p:sp>
        <p:nvSpPr>
          <p:cNvPr id="29" name="Content Placeholder 1">
            <a:extLst>
              <a:ext uri="{FF2B5EF4-FFF2-40B4-BE49-F238E27FC236}">
                <a16:creationId xmlns:a16="http://schemas.microsoft.com/office/drawing/2014/main" id="{5F9C009B-D410-664E-BD23-7F166A5E3874}"/>
              </a:ext>
            </a:extLst>
          </p:cNvPr>
          <p:cNvSpPr txBox="1">
            <a:spLocks/>
          </p:cNvSpPr>
          <p:nvPr/>
        </p:nvSpPr>
        <p:spPr>
          <a:xfrm>
            <a:off x="411822" y="1688092"/>
            <a:ext cx="7378372" cy="15805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40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00324D"/>
                </a:solidFill>
                <a:effectLst/>
                <a:uLnTx/>
                <a:uFillTx/>
                <a:latin typeface="Georgia" panose="02040502050405020303" pitchFamily="18" charset="0"/>
                <a:ea typeface="+mn-ea"/>
                <a:cs typeface="+mn-cs"/>
              </a:rPr>
              <a:t>A ~$40M portfolio totaling </a:t>
            </a:r>
            <a:r>
              <a:rPr kumimoji="0" lang="en-US" altLang="en-US" sz="1600" b="0" i="0" u="none" strike="noStrike" kern="1200" cap="none" spc="0" normalizeH="0" baseline="0" noProof="0">
                <a:ln>
                  <a:noFill/>
                </a:ln>
                <a:solidFill>
                  <a:srgbClr val="00324D"/>
                </a:solidFill>
                <a:effectLst/>
                <a:uLnTx/>
                <a:uFillTx/>
                <a:latin typeface="Georgia" panose="02040502050405020303" pitchFamily="18" charset="0"/>
                <a:ea typeface="+mn-ea"/>
                <a:cs typeface="+mn-cs"/>
              </a:rPr>
              <a:t>90MW of </a:t>
            </a:r>
            <a:r>
              <a:rPr kumimoji="0" lang="en-US" altLang="en-US" sz="1600" b="0" i="0" u="none" strike="noStrike" kern="1200" cap="none" spc="0" normalizeH="0" baseline="0" noProof="0" dirty="0">
                <a:ln>
                  <a:noFill/>
                </a:ln>
                <a:solidFill>
                  <a:srgbClr val="00324D"/>
                </a:solidFill>
                <a:effectLst/>
                <a:uLnTx/>
                <a:uFillTx/>
                <a:latin typeface="Georgia" panose="02040502050405020303" pitchFamily="18" charset="0"/>
                <a:ea typeface="+mn-ea"/>
                <a:cs typeface="+mn-cs"/>
              </a:rPr>
              <a:t>distributed generation solar projects across multiple states in the US with Pivot Energy, a national solar provider </a:t>
            </a:r>
          </a:p>
          <a:p>
            <a:pPr marL="228600" marR="0" lvl="0" indent="-228600" algn="l" defTabSz="914400" rtl="0" eaLnBrk="1" fontAlgn="base" latinLnBrk="0" hangingPunct="1">
              <a:lnSpc>
                <a:spcPct val="90000"/>
              </a:lnSpc>
              <a:spcBef>
                <a:spcPts val="40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00324D"/>
                </a:solidFill>
                <a:effectLst/>
                <a:uLnTx/>
                <a:uFillTx/>
                <a:latin typeface="Georgia" panose="02040502050405020303" pitchFamily="18" charset="0"/>
                <a:ea typeface="+mn-ea"/>
                <a:cs typeface="+mn-cs"/>
              </a:rPr>
              <a:t>The portfolio is comprised of over 40 solar projects </a:t>
            </a:r>
          </a:p>
          <a:p>
            <a:pPr marL="228600" marR="0" lvl="0" indent="-228600" algn="l" defTabSz="914400" rtl="0" eaLnBrk="1" fontAlgn="base" latinLnBrk="0" hangingPunct="1">
              <a:lnSpc>
                <a:spcPct val="90000"/>
              </a:lnSpc>
              <a:spcBef>
                <a:spcPts val="40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00324D"/>
                </a:solidFill>
                <a:effectLst/>
                <a:uLnTx/>
                <a:uFillTx/>
                <a:latin typeface="Georgia" panose="02040502050405020303" pitchFamily="18" charset="0"/>
                <a:ea typeface="+mn-ea"/>
                <a:cs typeface="+mn-cs"/>
              </a:rPr>
              <a:t>In addition to commercial &amp; industrial (C&amp;I) power purchase agreements (PPAs), clients include community solar subscriptions for commercial clients, residents, and nearly 1,200 low-to-moderate income (LMI) households. </a:t>
            </a:r>
          </a:p>
        </p:txBody>
      </p:sp>
      <p:pic>
        <p:nvPicPr>
          <p:cNvPr id="2" name="Picture 1">
            <a:extLst>
              <a:ext uri="{FF2B5EF4-FFF2-40B4-BE49-F238E27FC236}">
                <a16:creationId xmlns:a16="http://schemas.microsoft.com/office/drawing/2014/main" id="{CC96C10F-94D7-3A68-E02B-426A45ABBF3A}"/>
              </a:ext>
            </a:extLst>
          </p:cNvPr>
          <p:cNvPicPr>
            <a:picLocks noChangeAspect="1"/>
          </p:cNvPicPr>
          <p:nvPr/>
        </p:nvPicPr>
        <p:blipFill>
          <a:blip r:embed="rId2"/>
          <a:stretch>
            <a:fillRect/>
          </a:stretch>
        </p:blipFill>
        <p:spPr>
          <a:xfrm>
            <a:off x="763286" y="3381709"/>
            <a:ext cx="6685729" cy="3241992"/>
          </a:xfrm>
          <a:prstGeom prst="rect">
            <a:avLst/>
          </a:prstGeom>
        </p:spPr>
      </p:pic>
    </p:spTree>
    <p:extLst>
      <p:ext uri="{BB962C8B-B14F-4D97-AF65-F5344CB8AC3E}">
        <p14:creationId xmlns:p14="http://schemas.microsoft.com/office/powerpoint/2010/main" val="1910258930"/>
      </p:ext>
    </p:extLst>
  </p:cSld>
  <p:clrMapOvr>
    <a:masterClrMapping/>
  </p:clrMapOvr>
</p:sld>
</file>

<file path=ppt/theme/theme1.xml><?xml version="1.0" encoding="utf-8"?>
<a:theme xmlns:a="http://schemas.openxmlformats.org/drawingml/2006/main" name="1_Office Theme">
  <a:themeElements>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fontScheme name="Custom 1">
      <a:majorFont>
        <a:latin typeface="Tiempos Headline Medium"/>
        <a:ea typeface=""/>
        <a:cs typeface=""/>
      </a:majorFont>
      <a:minorFont>
        <a:latin typeface="Solei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Foss">
      <a:dk1>
        <a:srgbClr val="00324D"/>
      </a:dk1>
      <a:lt1>
        <a:srgbClr val="F2F1EE"/>
      </a:lt1>
      <a:dk2>
        <a:srgbClr val="FFFFFF"/>
      </a:dk2>
      <a:lt2>
        <a:srgbClr val="FFFFFF"/>
      </a:lt2>
      <a:accent1>
        <a:srgbClr val="385090"/>
      </a:accent1>
      <a:accent2>
        <a:srgbClr val="9E5853"/>
      </a:accent2>
      <a:accent3>
        <a:srgbClr val="76A1C6"/>
      </a:accent3>
      <a:accent4>
        <a:srgbClr val="CAC0B1"/>
      </a:accent4>
      <a:accent5>
        <a:srgbClr val="C88340"/>
      </a:accent5>
      <a:accent6>
        <a:srgbClr val="000000"/>
      </a:accent6>
      <a:hlink>
        <a:srgbClr val="385090"/>
      </a:hlink>
      <a:folHlink>
        <a:srgbClr val="76A1C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10.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11.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12.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13.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14.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15.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16.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17.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18.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19.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2.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20.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21.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22.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23.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24.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25.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26.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27.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28.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29.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3.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30.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31.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32.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4.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5.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6.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7.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8.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ppt/theme/themeOverride9.xml><?xml version="1.0" encoding="utf-8"?>
<a:themeOverride xmlns:a="http://schemas.openxmlformats.org/drawingml/2006/main">
  <a:clrScheme name="NP_Digital_Refresh">
    <a:dk1>
      <a:srgbClr val="1A1B2E"/>
    </a:dk1>
    <a:lt1>
      <a:srgbClr val="FFFFFF"/>
    </a:lt1>
    <a:dk2>
      <a:srgbClr val="596267"/>
    </a:dk2>
    <a:lt2>
      <a:srgbClr val="EFF0F1"/>
    </a:lt2>
    <a:accent1>
      <a:srgbClr val="28519D"/>
    </a:accent1>
    <a:accent2>
      <a:srgbClr val="188369"/>
    </a:accent2>
    <a:accent3>
      <a:srgbClr val="D33867"/>
    </a:accent3>
    <a:accent4>
      <a:srgbClr val="5F2C8F"/>
    </a:accent4>
    <a:accent5>
      <a:srgbClr val="373C40"/>
    </a:accent5>
    <a:accent6>
      <a:srgbClr val="D5F1FE"/>
    </a:accent6>
    <a:hlink>
      <a:srgbClr val="98A1A6"/>
    </a:hlink>
    <a:folHlink>
      <a:srgbClr val="98A1A6"/>
    </a:folHlink>
  </a:clrScheme>
</a:themeOverride>
</file>

<file path=docProps/app.xml><?xml version="1.0" encoding="utf-8"?>
<Properties xmlns="http://schemas.openxmlformats.org/officeDocument/2006/extended-properties" xmlns:vt="http://schemas.openxmlformats.org/officeDocument/2006/docPropsVTypes">
  <TotalTime>612</TotalTime>
  <Words>729</Words>
  <Application>Microsoft Office PowerPoint</Application>
  <PresentationFormat>Widescreen</PresentationFormat>
  <Paragraphs>91</Paragraphs>
  <Slides>12</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12</vt:i4>
      </vt:variant>
    </vt:vector>
  </HeadingPairs>
  <TitlesOfParts>
    <vt:vector size="27" baseType="lpstr">
      <vt:lpstr>Arial</vt:lpstr>
      <vt:lpstr>Arial Narrow</vt:lpstr>
      <vt:lpstr>Calibri</vt:lpstr>
      <vt:lpstr>DIN Alternate</vt:lpstr>
      <vt:lpstr>Freya</vt:lpstr>
      <vt:lpstr>Georgia</vt:lpstr>
      <vt:lpstr>OFL Sorts Mill Goudy</vt:lpstr>
      <vt:lpstr>Soleil</vt:lpstr>
      <vt:lpstr>Soleil Lt</vt:lpstr>
      <vt:lpstr>Soleil Sb</vt:lpstr>
      <vt:lpstr>Soleil Xb</vt:lpstr>
      <vt:lpstr>Tiempos Headline Medium</vt:lpstr>
      <vt:lpstr>Tiempos Headline Semibold</vt:lpstr>
      <vt:lpstr>1_Office Theme</vt:lpstr>
      <vt:lpstr>2_Office Theme</vt:lpstr>
      <vt:lpstr>Our Speakers</vt:lpstr>
      <vt:lpstr>Panel topics</vt:lpstr>
      <vt:lpstr>PowerPoint Presentation</vt:lpstr>
      <vt:lpstr>ABOUT FOSS &amp; COMPANY​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Vanderheiden</dc:creator>
  <cp:lastModifiedBy>Leone, Julianna</cp:lastModifiedBy>
  <cp:revision>47</cp:revision>
  <cp:lastPrinted>2024-06-10T14:17:17Z</cp:lastPrinted>
  <dcterms:created xsi:type="dcterms:W3CDTF">2020-05-15T16:39:47Z</dcterms:created>
  <dcterms:modified xsi:type="dcterms:W3CDTF">2025-06-11T20:42:57Z</dcterms:modified>
</cp:coreProperties>
</file>